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ia e Data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Autoria e Data</a:t>
            </a:r>
          </a:p>
        </p:txBody>
      </p:sp>
      <p:sp>
        <p:nvSpPr>
          <p:cNvPr id="12" name="Título da Apresentação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13" name="Nível de Corpo Um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penas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ítulo do Slid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100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10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ítulo da Agenda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da Agenda</a:t>
            </a:r>
          </a:p>
        </p:txBody>
      </p:sp>
      <p:sp>
        <p:nvSpPr>
          <p:cNvPr id="109" name="Subtítulo de Agenda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de Agenda</a:t>
            </a:r>
          </a:p>
        </p:txBody>
      </p:sp>
      <p:sp>
        <p:nvSpPr>
          <p:cNvPr id="110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Tópicos da Agenda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cl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Nível de Corpo Um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Declaração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to Princip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Nível de Corpo Um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Informações do fato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Informações do fato</a:t>
            </a:r>
          </a:p>
        </p:txBody>
      </p:sp>
      <p:sp>
        <p:nvSpPr>
          <p:cNvPr id="128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ribuição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Atribuição</a:t>
            </a:r>
          </a:p>
        </p:txBody>
      </p:sp>
      <p:sp>
        <p:nvSpPr>
          <p:cNvPr id="136" name="Nível de Corpo Um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“Citação Notável”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ês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igela de salada com arroz frito, ovos cozidos e hashis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Tigelas com bolinhos de salmão, salada e hummus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Tigela de massa pappardelle com creme de ervas, avelãs assadas e queijo parmesão ralado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igela de salada com arroz frito, ovos cozidos e hashis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bacates e limões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Título da Apresentação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23" name="Autoria e Data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Autoria e Data</a:t>
            </a:r>
          </a:p>
        </p:txBody>
      </p:sp>
      <p:sp>
        <p:nvSpPr>
          <p:cNvPr id="24" name="Nível de Corpo Um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gelas com bolinhos de salmão, salada e hummus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Título do Slid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Título do Slide</a:t>
            </a:r>
          </a:p>
        </p:txBody>
      </p:sp>
      <p:sp>
        <p:nvSpPr>
          <p:cNvPr id="34" name="Nível de Corpo Um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Subtítulo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Número do Slid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o Slid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43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44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dores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61" name="Nível de Corpo Um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Tigela de massa pappardelle com creme de ervas, avelãs assadas e queijo parmesão ralado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Título do Slid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6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dores e Vídeo Peque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72" name="Nível de Corpo Um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3" name="Título do Slid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7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dores e Vídeo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82" name="Nível de Corpo Um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3" name="Título do Slid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8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ítulo da Seção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Título da Seção</a:t>
            </a:r>
          </a:p>
        </p:txBody>
      </p:sp>
      <p:sp>
        <p:nvSpPr>
          <p:cNvPr id="92" name="Número do Slid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o Slid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Título do Slide</a:t>
            </a:r>
          </a:p>
        </p:txBody>
      </p:sp>
      <p:sp>
        <p:nvSpPr>
          <p:cNvPr id="3" name="Nível de Corpo Um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Número do Slide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Valdenses 1.jpg" descr="Valdenses 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Valdenses 4B.jpg" descr="Valdenses 4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Valdenses 5.jpg" descr="Valdenses 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02112" y="0"/>
            <a:ext cx="24486112" cy="137734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Valdenses 6.jpg" descr="Valdenses 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00655" y="0"/>
            <a:ext cx="24484655" cy="1377261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Valdenses 7A.jpg" descr="Valdenses 7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Valdenses 7B.jpg" descr="Valdenses 7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Valdenses 8A.jpg" descr="Valdenses 8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91322" y="0"/>
            <a:ext cx="24475322" cy="1376736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Valdenses 8B.jpg" descr="Valdenses 8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9814" y="0"/>
            <a:ext cx="24473814" cy="137665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Valdenses 10.jpg" descr="Valdenses 1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Valdenses 1.jpg" descr="Valdenses 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Valdenses 2.jpg" descr="Valdenses 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02062" y="0"/>
            <a:ext cx="24486062" cy="137734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Valdenses 3A.jpg" descr="Valdenses 3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Valdenses 3B.jpg" descr="Valdenses 3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Valdenses 3C.jpg" descr="Valdenses 3C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Valdenses 3D.jpg" descr="Valdenses 3D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Valdenses 3E.jpg" descr="Valdenses 3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Valdenses 4A.jpg" descr="Valdenses 4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