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5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4" ma:contentTypeDescription="Crie um novo documento." ma:contentTypeScope="" ma:versionID="18cf0dfb05e5ac73a83e9eb491dca666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117a38b97da69106be42436d5f440fe6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E9E30173-1855-43C8-BE3A-0786BB77796B}"/>
</file>

<file path=customXml/itemProps2.xml><?xml version="1.0" encoding="utf-8"?>
<ds:datastoreItem xmlns:ds="http://schemas.openxmlformats.org/officeDocument/2006/customXml" ds:itemID="{6DFEAC48-18DE-41B7-B534-5EE226FB8359}"/>
</file>

<file path=customXml/itemProps3.xml><?xml version="1.0" encoding="utf-8"?>
<ds:datastoreItem xmlns:ds="http://schemas.openxmlformats.org/officeDocument/2006/customXml" ds:itemID="{4884FE91-D34B-4C9A-A40B-A017877D3682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Personalizar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 Lima</dc:creator>
  <cp:lastModifiedBy>Suzana Lima</cp:lastModifiedBy>
  <cp:revision>7</cp:revision>
  <dcterms:modified xsi:type="dcterms:W3CDTF">2022-02-16T01:25:52Z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  <property fmtid="{D5CDD505-2E9C-101B-9397-08002B2CF9AE}" pid="3" name="MediaServiceImageTags">
    <vt:lpwstr/>
  </property>
</Properties>
</file>