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9" r:id="rId7"/>
    <p:sldId id="270" r:id="rId8"/>
    <p:sldId id="271" r:id="rId9"/>
    <p:sldId id="281" r:id="rId10"/>
    <p:sldId id="273" r:id="rId11"/>
    <p:sldId id="274" r:id="rId12"/>
    <p:sldId id="286" r:id="rId13"/>
    <p:sldId id="283" r:id="rId14"/>
    <p:sldId id="287" r:id="rId15"/>
    <p:sldId id="284" r:id="rId16"/>
    <p:sldId id="275" r:id="rId17"/>
    <p:sldId id="276" r:id="rId18"/>
    <p:sldId id="285" r:id="rId19"/>
    <p:sldId id="277" r:id="rId20"/>
    <p:sldId id="265" r:id="rId21"/>
    <p:sldId id="266" r:id="rId22"/>
    <p:sldId id="267" r:id="rId23"/>
    <p:sldId id="268" r:id="rId24"/>
    <p:sldId id="278" r:id="rId25"/>
    <p:sldId id="288" r:id="rId26"/>
    <p:sldId id="289" r:id="rId27"/>
    <p:sldId id="261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454"/>
    <a:srgbClr val="273A7E"/>
    <a:srgbClr val="F7DD17"/>
    <a:srgbClr val="E34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4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31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80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719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4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71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62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7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39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07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0012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230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1C654-91BE-4AD5-8F88-2F23084DDB45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768B3-F0F1-4804-A4E7-60DE35755C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96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974419" y="50292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233684" y="4054549"/>
            <a:ext cx="2070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CAPACITACIÓN</a:t>
            </a:r>
          </a:p>
        </p:txBody>
      </p:sp>
    </p:spTree>
    <p:extLst>
      <p:ext uri="{BB962C8B-B14F-4D97-AF65-F5344CB8AC3E}">
        <p14:creationId xmlns:p14="http://schemas.microsoft.com/office/powerpoint/2010/main" val="758201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58" y="698663"/>
            <a:ext cx="6727372" cy="5702444"/>
          </a:xfrm>
        </p:spPr>
        <p:txBody>
          <a:bodyPr>
            <a:no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ES_tradnl" sz="3000" dirty="0">
                <a:solidFill>
                  <a:schemeClr val="bg1"/>
                </a:solidFill>
              </a:rPr>
              <a:t>Primer paso – Programar la fecha y preparar los materiales que están disponibles para el EK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ES_tradnl" sz="3000" dirty="0">
                <a:solidFill>
                  <a:schemeClr val="bg1"/>
                </a:solidFill>
              </a:rPr>
              <a:t>Inscribir al niño y un adulto responsable (padre o maestro) que participarán en el programa;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ES_tradnl" sz="3000" dirty="0">
                <a:solidFill>
                  <a:schemeClr val="bg1"/>
                </a:solidFill>
              </a:rPr>
              <a:t>Realizar 10 días de reflexión y oración con padres y docentes involucrados, inscritos;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s-ES_tradnl" sz="3000" dirty="0">
                <a:solidFill>
                  <a:schemeClr val="bg1"/>
                </a:solidFill>
              </a:rPr>
              <a:t>Ejecutar el programa un fin de semana (viernes por la noche y sábado durante el día).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12" y="1445423"/>
            <a:ext cx="2799184" cy="2566741"/>
          </a:xfrm>
        </p:spPr>
        <p:txBody>
          <a:bodyPr>
            <a:normAutofit/>
          </a:bodyPr>
          <a:lstStyle/>
          <a:p>
            <a:r>
              <a:rPr lang="es-ES_tradnl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¿CÓMO EJECUTARLO? SUGERENCIAS</a:t>
            </a:r>
            <a:endParaRPr lang="es-ES_tradnl" sz="35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610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438" y="1173958"/>
            <a:ext cx="8126965" cy="41159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_tradnl" sz="3200" b="1" dirty="0"/>
              <a:t>Preparar el equipo de docentes de la iglesia o región, presentando todo el programa, materiales, confección de las camisetas, impresiones, círculo de oración, cuaderno de actividades para niños, manual de los padres, agendando la fecha de ejecución, </a:t>
            </a:r>
            <a:r>
              <a:rPr lang="es-ES_tradnl" sz="3200" b="1" dirty="0" err="1"/>
              <a:t>etc</a:t>
            </a:r>
            <a:r>
              <a:rPr lang="es-ES_tradnl" sz="3200" b="1" dirty="0"/>
              <a:t> (hay una carpeta con materiales para los dirigentes de las Uniones / DSA)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65" y="959354"/>
            <a:ext cx="1586206" cy="944091"/>
          </a:xfrm>
        </p:spPr>
        <p:txBody>
          <a:bodyPr>
            <a:noAutofit/>
          </a:bodyPr>
          <a:lstStyle/>
          <a:p>
            <a:pPr algn="ctr"/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PASO </a:t>
            </a:r>
            <a:b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endParaRPr lang="es-ES_tradnl" sz="36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354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35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3" y="1803095"/>
            <a:ext cx="5528930" cy="55289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71" y="703486"/>
            <a:ext cx="8427403" cy="1880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3498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A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72" y="1329069"/>
            <a:ext cx="5333039" cy="419123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25" y="739618"/>
            <a:ext cx="4132746" cy="537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10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852" y="3327991"/>
            <a:ext cx="3946216" cy="27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3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2171" y="1603513"/>
            <a:ext cx="8126965" cy="31399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200" b="1" dirty="0"/>
              <a:t>Registre al </a:t>
            </a:r>
            <a:r>
              <a:rPr lang="pt-BR" sz="3200" b="1" dirty="0" err="1"/>
              <a:t>niño</a:t>
            </a:r>
            <a:r>
              <a:rPr lang="pt-BR" sz="3200" b="1" dirty="0"/>
              <a:t> </a:t>
            </a:r>
            <a:r>
              <a:rPr lang="pt-BR" sz="3200" b="1" dirty="0" err="1"/>
              <a:t>y</a:t>
            </a:r>
            <a:r>
              <a:rPr lang="pt-BR" sz="3200" b="1" dirty="0"/>
              <a:t> </a:t>
            </a:r>
            <a:r>
              <a:rPr lang="pt-BR" sz="3200" b="1" dirty="0" err="1"/>
              <a:t>un</a:t>
            </a:r>
            <a:r>
              <a:rPr lang="pt-BR" sz="3200" b="1" dirty="0"/>
              <a:t> adulto </a:t>
            </a:r>
            <a:r>
              <a:rPr lang="pt-BR" sz="3200" b="1" dirty="0" err="1"/>
              <a:t>responsable</a:t>
            </a:r>
            <a:r>
              <a:rPr lang="pt-BR" sz="3200" b="1" dirty="0"/>
              <a:t> para </a:t>
            </a:r>
            <a:r>
              <a:rPr lang="pt-BR" sz="3200" b="1" dirty="0" err="1"/>
              <a:t>el</a:t>
            </a:r>
            <a:r>
              <a:rPr lang="pt-BR" sz="3200" b="1" dirty="0"/>
              <a:t> </a:t>
            </a:r>
            <a:r>
              <a:rPr lang="pt-BR" sz="3200" b="1" dirty="0" err="1"/>
              <a:t>día</a:t>
            </a:r>
            <a:r>
              <a:rPr lang="pt-BR" sz="3200" b="1" dirty="0"/>
              <a:t> </a:t>
            </a:r>
            <a:r>
              <a:rPr lang="pt-BR" sz="3200" b="1" dirty="0" err="1"/>
              <a:t>del</a:t>
            </a:r>
            <a:r>
              <a:rPr lang="pt-BR" sz="3200" b="1" dirty="0"/>
              <a:t> evento (</a:t>
            </a:r>
            <a:r>
              <a:rPr lang="pt-BR" sz="3200" b="1" dirty="0" err="1"/>
              <a:t>puede</a:t>
            </a:r>
            <a:r>
              <a:rPr lang="pt-BR" sz="3200" b="1" dirty="0"/>
              <a:t> ser </a:t>
            </a:r>
            <a:r>
              <a:rPr lang="pt-BR" sz="3200" b="1" dirty="0" err="1"/>
              <a:t>un</a:t>
            </a:r>
            <a:r>
              <a:rPr lang="pt-BR" sz="3200" b="1" dirty="0"/>
              <a:t> padre, </a:t>
            </a:r>
            <a:r>
              <a:rPr lang="pt-BR" sz="3200" b="1" dirty="0" err="1"/>
              <a:t>un</a:t>
            </a:r>
            <a:r>
              <a:rPr lang="pt-BR" sz="3200" b="1" dirty="0"/>
              <a:t> </a:t>
            </a:r>
            <a:r>
              <a:rPr lang="pt-BR" sz="3200" b="1" dirty="0" err="1"/>
              <a:t>abuelo</a:t>
            </a:r>
            <a:r>
              <a:rPr lang="pt-BR" sz="3200" b="1" dirty="0"/>
              <a:t>, una </a:t>
            </a:r>
            <a:r>
              <a:rPr lang="pt-BR" sz="3200" b="1" dirty="0" err="1"/>
              <a:t>tía</a:t>
            </a:r>
            <a:r>
              <a:rPr lang="pt-BR" sz="3200" b="1" dirty="0"/>
              <a:t> o </a:t>
            </a:r>
            <a:r>
              <a:rPr lang="pt-BR" sz="3200" b="1" dirty="0" err="1"/>
              <a:t>un</a:t>
            </a:r>
            <a:r>
              <a:rPr lang="pt-BR" sz="3200" b="1" dirty="0"/>
              <a:t> maestro de </a:t>
            </a:r>
            <a:r>
              <a:rPr lang="pt-BR" sz="3200" b="1" dirty="0" err="1"/>
              <a:t>escuela</a:t>
            </a:r>
            <a:r>
              <a:rPr lang="pt-BR" sz="3200" b="1" dirty="0"/>
              <a:t> sabática, </a:t>
            </a:r>
            <a:r>
              <a:rPr lang="pt-BR" sz="3200" b="1" dirty="0" err="1"/>
              <a:t>alguien</a:t>
            </a:r>
            <a:r>
              <a:rPr lang="pt-BR" sz="3200" b="1" dirty="0"/>
              <a:t> que se encargue </a:t>
            </a:r>
            <a:r>
              <a:rPr lang="pt-BR" sz="3200" b="1" dirty="0" err="1"/>
              <a:t>del</a:t>
            </a:r>
            <a:r>
              <a:rPr lang="pt-BR" sz="3200" b="1" dirty="0"/>
              <a:t> discipulado de este </a:t>
            </a:r>
            <a:r>
              <a:rPr lang="pt-BR" sz="3200" b="1" dirty="0" err="1"/>
              <a:t>niño</a:t>
            </a:r>
            <a:r>
              <a:rPr lang="pt-BR" sz="3200" b="1" dirty="0"/>
              <a:t>, </a:t>
            </a:r>
            <a:r>
              <a:rPr lang="pt-BR" sz="3200" b="1" dirty="0" err="1"/>
              <a:t>preferiblemente</a:t>
            </a:r>
            <a:r>
              <a:rPr lang="pt-BR" sz="3200" b="1" dirty="0"/>
              <a:t> </a:t>
            </a:r>
            <a:r>
              <a:rPr lang="pt-BR" sz="3200" b="1" dirty="0" err="1"/>
              <a:t>un</a:t>
            </a:r>
            <a:r>
              <a:rPr lang="pt-BR" sz="3200" b="1" dirty="0"/>
              <a:t> </a:t>
            </a:r>
            <a:r>
              <a:rPr lang="pt-BR" sz="3200" b="1" dirty="0" err="1"/>
              <a:t>miembro</a:t>
            </a:r>
            <a:r>
              <a:rPr lang="pt-BR" sz="3200" b="1" dirty="0"/>
              <a:t> de </a:t>
            </a:r>
            <a:r>
              <a:rPr lang="pt-BR" sz="3200" b="1" dirty="0" err="1"/>
              <a:t>la</a:t>
            </a:r>
            <a:r>
              <a:rPr lang="pt-BR" sz="3200" b="1" dirty="0"/>
              <a:t> </a:t>
            </a:r>
            <a:r>
              <a:rPr lang="pt-BR" sz="3200" b="1" dirty="0" err="1"/>
              <a:t>familia</a:t>
            </a:r>
            <a:r>
              <a:rPr lang="pt-BR" sz="3200" b="1" dirty="0"/>
              <a:t>).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65" y="959354"/>
            <a:ext cx="1586206" cy="944091"/>
          </a:xfrm>
        </p:spPr>
        <p:txBody>
          <a:bodyPr>
            <a:noAutofit/>
          </a:bodyPr>
          <a:lstStyle/>
          <a:p>
            <a:pPr algn="ctr"/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PASO </a:t>
            </a:r>
            <a:b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lang="es-ES_tradnl" sz="36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6876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170" y="2007182"/>
            <a:ext cx="7452827" cy="23716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200" b="1" dirty="0"/>
              <a:t>10 </a:t>
            </a:r>
            <a:r>
              <a:rPr lang="pt-BR" sz="3200" b="1" dirty="0" err="1"/>
              <a:t>días</a:t>
            </a:r>
            <a:r>
              <a:rPr lang="pt-BR" sz="3200" b="1" dirty="0"/>
              <a:t> antes </a:t>
            </a:r>
            <a:r>
              <a:rPr lang="pt-BR" sz="3200" b="1" dirty="0" err="1"/>
              <a:t>del</a:t>
            </a:r>
            <a:r>
              <a:rPr lang="pt-BR" sz="3200" b="1" dirty="0"/>
              <a:t> </a:t>
            </a:r>
            <a:r>
              <a:rPr lang="pt-BR" sz="3200" b="1" dirty="0" err="1"/>
              <a:t>fin</a:t>
            </a:r>
            <a:r>
              <a:rPr lang="pt-BR" sz="3200" b="1" dirty="0"/>
              <a:t> de semana </a:t>
            </a:r>
            <a:r>
              <a:rPr lang="pt-BR" sz="3200" b="1" dirty="0" err="1"/>
              <a:t>del</a:t>
            </a:r>
            <a:r>
              <a:rPr lang="pt-BR" sz="3200" b="1" dirty="0"/>
              <a:t> evento </a:t>
            </a:r>
            <a:r>
              <a:rPr lang="pt-BR" sz="3200" b="1" dirty="0" err="1"/>
              <a:t>Evangelism</a:t>
            </a:r>
            <a:r>
              <a:rPr lang="pt-BR" sz="3200" b="1" dirty="0"/>
              <a:t> </a:t>
            </a:r>
            <a:r>
              <a:rPr lang="pt-BR" sz="3200" b="1" dirty="0" err="1"/>
              <a:t>Kids</a:t>
            </a:r>
            <a:r>
              <a:rPr lang="pt-BR" sz="3200" b="1" dirty="0"/>
              <a:t>: </a:t>
            </a:r>
            <a:r>
              <a:rPr lang="pt-BR" sz="3200" b="1" dirty="0" err="1"/>
              <a:t>empezen</a:t>
            </a:r>
            <a:r>
              <a:rPr lang="pt-BR" sz="3200" b="1" dirty="0"/>
              <a:t> </a:t>
            </a:r>
            <a:r>
              <a:rPr lang="pt-BR" sz="3200" b="1" dirty="0" err="1"/>
              <a:t>las</a:t>
            </a:r>
            <a:r>
              <a:rPr lang="pt-BR" sz="3200" b="1" dirty="0"/>
              <a:t> </a:t>
            </a:r>
            <a:r>
              <a:rPr lang="pt-BR" sz="3200" b="1" dirty="0" err="1"/>
              <a:t>noches</a:t>
            </a:r>
            <a:r>
              <a:rPr lang="pt-BR" sz="3200" b="1" dirty="0"/>
              <a:t> de </a:t>
            </a:r>
            <a:r>
              <a:rPr lang="pt-BR" sz="3200" b="1" dirty="0" err="1"/>
              <a:t>reflexión</a:t>
            </a:r>
            <a:r>
              <a:rPr lang="pt-BR" sz="3200" b="1" dirty="0"/>
              <a:t> </a:t>
            </a:r>
            <a:r>
              <a:rPr lang="pt-BR" sz="3200" b="1" dirty="0" err="1"/>
              <a:t>y</a:t>
            </a:r>
            <a:r>
              <a:rPr lang="pt-BR" sz="3200" b="1" dirty="0"/>
              <a:t> </a:t>
            </a:r>
            <a:r>
              <a:rPr lang="pt-BR" sz="3200" b="1" dirty="0" err="1"/>
              <a:t>oración</a:t>
            </a:r>
            <a:r>
              <a:rPr lang="pt-BR" sz="3200" b="1" dirty="0"/>
              <a:t> (a través de zoom o como una </a:t>
            </a:r>
            <a:r>
              <a:rPr lang="pt-BR" sz="3200" b="1" dirty="0" err="1"/>
              <a:t>reunión</a:t>
            </a:r>
            <a:r>
              <a:rPr lang="pt-BR" sz="3200" b="1" dirty="0"/>
              <a:t> familiar presencial de GP) </a:t>
            </a:r>
            <a:r>
              <a:rPr lang="pt-BR" sz="3200" b="1" dirty="0" err="1"/>
              <a:t>con</a:t>
            </a:r>
            <a:r>
              <a:rPr lang="pt-BR" sz="3200" b="1" dirty="0"/>
              <a:t> </a:t>
            </a:r>
            <a:r>
              <a:rPr lang="pt-BR" sz="3200" b="1" dirty="0" err="1"/>
              <a:t>el</a:t>
            </a:r>
            <a:r>
              <a:rPr lang="pt-BR" sz="3200" b="1" dirty="0"/>
              <a:t> Manual para Padres.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65" y="959354"/>
            <a:ext cx="1586206" cy="944091"/>
          </a:xfrm>
        </p:spPr>
        <p:txBody>
          <a:bodyPr>
            <a:noAutofit/>
          </a:bodyPr>
          <a:lstStyle/>
          <a:p>
            <a:pPr algn="ctr"/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PASO</a:t>
            </a:r>
            <a:b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3</a:t>
            </a:r>
            <a:endParaRPr lang="es-ES_tradnl" sz="36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8583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445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138" y="1486425"/>
            <a:ext cx="8452453" cy="2196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b="1" dirty="0"/>
              <a:t>Programa de </a:t>
            </a:r>
            <a:r>
              <a:rPr lang="pt-BR" sz="3200" b="1" dirty="0" err="1"/>
              <a:t>Refuerzo</a:t>
            </a:r>
            <a:r>
              <a:rPr lang="pt-BR" sz="3200" b="1" dirty="0"/>
              <a:t> de Discipulado para padres </a:t>
            </a:r>
            <a:r>
              <a:rPr lang="pt-BR" sz="3200" b="1" dirty="0" err="1"/>
              <a:t>y</a:t>
            </a:r>
            <a:r>
              <a:rPr lang="pt-BR" sz="3200" b="1" dirty="0"/>
              <a:t> maestros Inscritos (sugerimos </a:t>
            </a:r>
            <a:r>
              <a:rPr lang="pt-BR" sz="3200" b="1" dirty="0" err="1"/>
              <a:t>un</a:t>
            </a:r>
            <a:r>
              <a:rPr lang="pt-BR" sz="3200" b="1" dirty="0"/>
              <a:t> </a:t>
            </a:r>
            <a:r>
              <a:rPr lang="pt-BR" sz="3200" b="1" dirty="0" err="1"/>
              <a:t>mensaje</a:t>
            </a:r>
            <a:r>
              <a:rPr lang="pt-BR" sz="3200" b="1" dirty="0"/>
              <a:t> </a:t>
            </a:r>
            <a:r>
              <a:rPr lang="pt-BR" sz="3200" b="1" dirty="0" err="1"/>
              <a:t>con</a:t>
            </a:r>
            <a:r>
              <a:rPr lang="pt-BR" sz="3200" b="1" dirty="0"/>
              <a:t> </a:t>
            </a:r>
            <a:r>
              <a:rPr lang="pt-BR" sz="3200" b="1" dirty="0" err="1"/>
              <a:t>el</a:t>
            </a:r>
            <a:r>
              <a:rPr lang="pt-BR" sz="3200" b="1" dirty="0"/>
              <a:t> evangelista local, </a:t>
            </a:r>
            <a:r>
              <a:rPr lang="pt-BR" sz="3200" b="1" dirty="0" err="1"/>
              <a:t>un</a:t>
            </a:r>
            <a:r>
              <a:rPr lang="pt-BR" sz="3200" b="1" dirty="0"/>
              <a:t> </a:t>
            </a:r>
            <a:r>
              <a:rPr lang="pt-BR" sz="3200" b="1" dirty="0" err="1"/>
              <a:t>bautismo</a:t>
            </a:r>
            <a:r>
              <a:rPr lang="pt-BR" sz="3200" b="1" dirty="0"/>
              <a:t>, </a:t>
            </a:r>
            <a:r>
              <a:rPr lang="pt-BR" sz="3200" b="1" dirty="0" err="1"/>
              <a:t>testimonio</a:t>
            </a:r>
            <a:r>
              <a:rPr lang="pt-BR" sz="3200" b="1" dirty="0"/>
              <a:t> de discipulado </a:t>
            </a:r>
            <a:r>
              <a:rPr lang="pt-BR" sz="3200" b="1" dirty="0" err="1"/>
              <a:t>y</a:t>
            </a:r>
            <a:r>
              <a:rPr lang="pt-BR" sz="3200" b="1" dirty="0"/>
              <a:t> </a:t>
            </a:r>
            <a:r>
              <a:rPr lang="pt-BR" sz="3200" b="1" dirty="0" err="1"/>
              <a:t>charla</a:t>
            </a:r>
            <a:r>
              <a:rPr lang="pt-BR" sz="3200" b="1" dirty="0"/>
              <a:t> </a:t>
            </a:r>
            <a:r>
              <a:rPr lang="pt-BR" sz="3200" b="1" dirty="0" err="1"/>
              <a:t>del</a:t>
            </a:r>
            <a:r>
              <a:rPr lang="pt-BR" sz="3200" b="1" dirty="0"/>
              <a:t> líder de Ministério Infantil)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65" y="959354"/>
            <a:ext cx="1586206" cy="944091"/>
          </a:xfrm>
        </p:spPr>
        <p:txBody>
          <a:bodyPr>
            <a:noAutofit/>
          </a:bodyPr>
          <a:lstStyle/>
          <a:p>
            <a:pPr algn="ctr"/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PASO </a:t>
            </a:r>
            <a:b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endParaRPr lang="es-ES_tradnl" sz="36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5982D4C-5830-E643-8D12-C8ECD963D94E}"/>
              </a:ext>
            </a:extLst>
          </p:cNvPr>
          <p:cNvSpPr txBox="1">
            <a:spLocks/>
          </p:cNvSpPr>
          <p:nvPr/>
        </p:nvSpPr>
        <p:spPr>
          <a:xfrm>
            <a:off x="3215552" y="767968"/>
            <a:ext cx="3108649" cy="614589"/>
          </a:xfrm>
          <a:prstGeom prst="rect">
            <a:avLst/>
          </a:prstGeom>
          <a:solidFill>
            <a:srgbClr val="E34849"/>
          </a:solidFill>
          <a:ln w="25400" cap="rnd" cmpd="sng" algn="ctr">
            <a:solidFill>
              <a:schemeClr val="bg1"/>
            </a:solidFill>
            <a:prstDash val="solid"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VIERNES POR LA NOCHE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 txBox="1">
            <a:spLocks/>
          </p:cNvSpPr>
          <p:nvPr/>
        </p:nvSpPr>
        <p:spPr>
          <a:xfrm>
            <a:off x="3105139" y="4504915"/>
            <a:ext cx="8229168" cy="1770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200" b="1" dirty="0" err="1"/>
              <a:t>Carrusel</a:t>
            </a:r>
            <a:r>
              <a:rPr lang="pt-BR" sz="3200" b="1" dirty="0"/>
              <a:t> de </a:t>
            </a:r>
            <a:r>
              <a:rPr lang="pt-BR" sz="3200" b="1" dirty="0" err="1"/>
              <a:t>actividades</a:t>
            </a:r>
            <a:r>
              <a:rPr lang="pt-BR" sz="3200" b="1" dirty="0"/>
              <a:t> para </a:t>
            </a:r>
            <a:r>
              <a:rPr lang="pt-BR" sz="3200" b="1" dirty="0" err="1"/>
              <a:t>niños</a:t>
            </a:r>
            <a:r>
              <a:rPr lang="pt-BR" sz="3200" b="1" dirty="0"/>
              <a:t>, </a:t>
            </a:r>
            <a:r>
              <a:rPr lang="pt-BR" sz="3200" b="1" dirty="0" err="1"/>
              <a:t>la</a:t>
            </a:r>
            <a:r>
              <a:rPr lang="pt-BR" sz="3200" b="1" dirty="0"/>
              <a:t> </a:t>
            </a:r>
            <a:r>
              <a:rPr lang="pt-BR" sz="3200" b="1" dirty="0" err="1"/>
              <a:t>ejecución</a:t>
            </a:r>
            <a:r>
              <a:rPr lang="pt-BR" sz="3200" b="1" dirty="0"/>
              <a:t> de </a:t>
            </a:r>
            <a:r>
              <a:rPr lang="pt-BR" sz="3200" b="1" dirty="0" err="1"/>
              <a:t>las</a:t>
            </a:r>
            <a:r>
              <a:rPr lang="pt-BR" sz="3200" b="1" dirty="0"/>
              <a:t> 4 paradas/EK, </a:t>
            </a:r>
            <a:r>
              <a:rPr lang="pt-BR" sz="3200" b="1" dirty="0" err="1"/>
              <a:t>con</a:t>
            </a:r>
            <a:r>
              <a:rPr lang="pt-BR" sz="3200" b="1" dirty="0"/>
              <a:t> músicas, dinâmicas </a:t>
            </a:r>
            <a:r>
              <a:rPr lang="pt-BR" sz="3200" b="1" dirty="0" err="1"/>
              <a:t>y</a:t>
            </a:r>
            <a:r>
              <a:rPr lang="pt-BR" sz="3200" b="1" dirty="0"/>
              <a:t> </a:t>
            </a:r>
            <a:r>
              <a:rPr lang="pt-BR" sz="3200" b="1" dirty="0" err="1"/>
              <a:t>interacciones</a:t>
            </a:r>
            <a:r>
              <a:rPr lang="pt-BR" sz="3200" b="1" dirty="0"/>
              <a:t>.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5982D4C-5830-E643-8D12-C8ECD963D94E}"/>
              </a:ext>
            </a:extLst>
          </p:cNvPr>
          <p:cNvSpPr txBox="1">
            <a:spLocks/>
          </p:cNvSpPr>
          <p:nvPr/>
        </p:nvSpPr>
        <p:spPr>
          <a:xfrm>
            <a:off x="3215552" y="3786457"/>
            <a:ext cx="3108649" cy="614589"/>
          </a:xfrm>
          <a:prstGeom prst="rect">
            <a:avLst/>
          </a:prstGeom>
          <a:solidFill>
            <a:srgbClr val="E34849"/>
          </a:solidFill>
          <a:ln w="25400" cap="rnd" cmpd="sng" algn="ctr">
            <a:solidFill>
              <a:schemeClr val="bg1"/>
            </a:solidFill>
            <a:prstDash val="solid"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200" b="1" dirty="0">
                <a:solidFill>
                  <a:schemeClr val="bg1"/>
                </a:solidFill>
              </a:rPr>
              <a:t>  SÁBADO AL DÍA</a:t>
            </a:r>
          </a:p>
        </p:txBody>
      </p:sp>
    </p:spTree>
    <p:extLst>
      <p:ext uri="{BB962C8B-B14F-4D97-AF65-F5344CB8AC3E}">
        <p14:creationId xmlns:p14="http://schemas.microsoft.com/office/powerpoint/2010/main" val="3573237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3486BCF-226F-8A4B-8DD9-FF78452A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0" y="1756003"/>
            <a:ext cx="7994780" cy="39247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/>
              <a:t>"</a:t>
            </a:r>
            <a:r>
              <a:rPr lang="pt-BR" sz="3200" dirty="0" err="1"/>
              <a:t>Dios</a:t>
            </a:r>
            <a:r>
              <a:rPr lang="pt-BR" sz="3200" dirty="0"/>
              <a:t> no </a:t>
            </a:r>
            <a:r>
              <a:rPr lang="pt-BR" sz="3200" dirty="0" err="1"/>
              <a:t>juega</a:t>
            </a:r>
            <a:r>
              <a:rPr lang="pt-BR" sz="3200" dirty="0"/>
              <a:t> a </a:t>
            </a:r>
            <a:r>
              <a:rPr lang="pt-BR" sz="3200" dirty="0" err="1"/>
              <a:t>los</a:t>
            </a:r>
            <a:r>
              <a:rPr lang="pt-BR" sz="3200" dirty="0"/>
              <a:t> dados, </a:t>
            </a:r>
            <a:r>
              <a:rPr lang="pt-BR" sz="3200" dirty="0" err="1"/>
              <a:t>alguien</a:t>
            </a:r>
            <a:r>
              <a:rPr lang="pt-BR" sz="3200" dirty="0"/>
              <a:t> </a:t>
            </a:r>
            <a:r>
              <a:rPr lang="pt-BR" sz="3200" dirty="0" err="1"/>
              <a:t>dijo</a:t>
            </a:r>
            <a:r>
              <a:rPr lang="pt-BR" sz="3200" dirty="0"/>
              <a:t> para demostrar que </a:t>
            </a:r>
            <a:r>
              <a:rPr lang="pt-BR" sz="3200" dirty="0" err="1"/>
              <a:t>la</a:t>
            </a:r>
            <a:r>
              <a:rPr lang="pt-BR" sz="3200" dirty="0"/>
              <a:t> </a:t>
            </a:r>
            <a:r>
              <a:rPr lang="pt-BR" sz="3200" dirty="0" err="1"/>
              <a:t>casualidad</a:t>
            </a:r>
            <a:r>
              <a:rPr lang="pt-BR" sz="3200" dirty="0"/>
              <a:t> no existe". </a:t>
            </a:r>
            <a:r>
              <a:rPr lang="pt-BR" sz="3200" dirty="0" err="1"/>
              <a:t>En</a:t>
            </a:r>
            <a:r>
              <a:rPr lang="pt-BR" sz="3200" dirty="0"/>
              <a:t> </a:t>
            </a:r>
            <a:r>
              <a:rPr lang="pt-BR" sz="3200" dirty="0" err="1"/>
              <a:t>la</a:t>
            </a:r>
            <a:r>
              <a:rPr lang="pt-BR" sz="3200" dirty="0"/>
              <a:t> formación espiritual de </a:t>
            </a:r>
            <a:r>
              <a:rPr lang="pt-BR" sz="3200" dirty="0" err="1"/>
              <a:t>los</a:t>
            </a:r>
            <a:r>
              <a:rPr lang="pt-BR" sz="3200" dirty="0"/>
              <a:t> </a:t>
            </a:r>
            <a:r>
              <a:rPr lang="pt-BR" sz="3200" dirty="0" err="1"/>
              <a:t>niños</a:t>
            </a:r>
            <a:r>
              <a:rPr lang="pt-BR" sz="3200" dirty="0"/>
              <a:t>, </a:t>
            </a:r>
            <a:r>
              <a:rPr lang="pt-BR" sz="3200" dirty="0" err="1"/>
              <a:t>la</a:t>
            </a:r>
            <a:r>
              <a:rPr lang="pt-BR" sz="3200" dirty="0"/>
              <a:t> </a:t>
            </a:r>
            <a:r>
              <a:rPr lang="pt-BR" sz="3200" dirty="0" err="1"/>
              <a:t>casualidad</a:t>
            </a:r>
            <a:r>
              <a:rPr lang="pt-BR" sz="3200" dirty="0"/>
              <a:t> realmente no funciona. </a:t>
            </a:r>
            <a:r>
              <a:rPr lang="pt-BR" sz="3200" dirty="0" err="1"/>
              <a:t>Necesitan</a:t>
            </a:r>
            <a:r>
              <a:rPr lang="pt-BR" sz="3200" dirty="0"/>
              <a:t> ser instruídos cuidadosamente. Los padres </a:t>
            </a:r>
            <a:r>
              <a:rPr lang="pt-BR" sz="3200" dirty="0" err="1"/>
              <a:t>deben</a:t>
            </a:r>
            <a:r>
              <a:rPr lang="pt-BR" sz="3200" dirty="0"/>
              <a:t> </a:t>
            </a:r>
            <a:r>
              <a:rPr lang="pt-BR" sz="3200" dirty="0" err="1"/>
              <a:t>tener</a:t>
            </a:r>
            <a:r>
              <a:rPr lang="pt-BR" sz="3200" dirty="0"/>
              <a:t> “</a:t>
            </a:r>
            <a:r>
              <a:rPr lang="pt-BR" sz="3200" dirty="0" err="1"/>
              <a:t>un</a:t>
            </a:r>
            <a:r>
              <a:rPr lang="pt-BR" sz="3200" dirty="0"/>
              <a:t> sentido de </a:t>
            </a:r>
            <a:r>
              <a:rPr lang="pt-BR" sz="3200" dirty="0" err="1"/>
              <a:t>la</a:t>
            </a:r>
            <a:r>
              <a:rPr lang="pt-BR" sz="3200" dirty="0"/>
              <a:t> </a:t>
            </a:r>
            <a:r>
              <a:rPr lang="pt-BR" sz="3200" dirty="0" err="1"/>
              <a:t>solemnidad</a:t>
            </a:r>
            <a:r>
              <a:rPr lang="pt-BR" sz="3200" dirty="0"/>
              <a:t> </a:t>
            </a:r>
            <a:r>
              <a:rPr lang="pt-BR" sz="3200" dirty="0" err="1"/>
              <a:t>y</a:t>
            </a:r>
            <a:r>
              <a:rPr lang="pt-BR" sz="3200" dirty="0"/>
              <a:t> </a:t>
            </a:r>
            <a:r>
              <a:rPr lang="pt-BR" sz="3200" dirty="0" err="1"/>
              <a:t>santidad</a:t>
            </a:r>
            <a:r>
              <a:rPr lang="pt-BR" sz="3200" dirty="0"/>
              <a:t> de </a:t>
            </a:r>
            <a:r>
              <a:rPr lang="pt-BR" sz="3200" dirty="0" err="1"/>
              <a:t>su</a:t>
            </a:r>
            <a:r>
              <a:rPr lang="pt-BR" sz="3200" dirty="0"/>
              <a:t> </a:t>
            </a:r>
            <a:r>
              <a:rPr lang="pt-BR" sz="3200" dirty="0" err="1"/>
              <a:t>tarea</a:t>
            </a:r>
            <a:r>
              <a:rPr lang="pt-BR" sz="3200" dirty="0"/>
              <a:t>” porque una </a:t>
            </a:r>
            <a:r>
              <a:rPr lang="pt-BR" sz="3200" dirty="0" err="1"/>
              <a:t>actitud</a:t>
            </a:r>
            <a:r>
              <a:rPr lang="pt-BR" sz="3200" dirty="0"/>
              <a:t> descuidada “</a:t>
            </a:r>
            <a:r>
              <a:rPr lang="pt-BR" sz="3200" dirty="0" err="1"/>
              <a:t>engañará</a:t>
            </a:r>
            <a:r>
              <a:rPr lang="pt-BR" sz="3200" dirty="0"/>
              <a:t> a sus </a:t>
            </a:r>
            <a:r>
              <a:rPr lang="pt-BR" sz="3200" dirty="0" err="1"/>
              <a:t>hijos</a:t>
            </a:r>
            <a:r>
              <a:rPr lang="pt-BR" sz="3200" dirty="0"/>
              <a:t>”</a:t>
            </a:r>
            <a:r>
              <a:rPr lang="pt-BR" dirty="0"/>
              <a:t>(</a:t>
            </a:r>
            <a:r>
              <a:rPr lang="pt-BR" i="1" dirty="0"/>
              <a:t>E Recebereis Poder</a:t>
            </a:r>
            <a:r>
              <a:rPr lang="pt-BR" dirty="0"/>
              <a:t>, p. 138). </a:t>
            </a:r>
            <a:endParaRPr lang="es-ES_tradnl" sz="3200" dirty="0"/>
          </a:p>
          <a:p>
            <a:pPr marL="0" indent="0" algn="ctr">
              <a:buNone/>
            </a:pPr>
            <a:endParaRPr lang="es-ES_tradnl" sz="24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5982D4C-5830-E643-8D12-C8ECD963D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465" y="943623"/>
            <a:ext cx="3108649" cy="614589"/>
          </a:xfrm>
          <a:solidFill>
            <a:srgbClr val="E34849"/>
          </a:solidFill>
          <a:ln w="25400" cap="rnd">
            <a:solidFill>
              <a:schemeClr val="bg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REFLEXIÓN…</a:t>
            </a:r>
          </a:p>
        </p:txBody>
      </p:sp>
    </p:spTree>
    <p:extLst>
      <p:ext uri="{BB962C8B-B14F-4D97-AF65-F5344CB8AC3E}">
        <p14:creationId xmlns:p14="http://schemas.microsoft.com/office/powerpoint/2010/main" val="2423218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994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506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259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19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2FF20282-414D-5848-8493-24A19DA50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086" y="1836078"/>
            <a:ext cx="9145555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3600" b="1" dirty="0">
                <a:solidFill>
                  <a:srgbClr val="273A7E"/>
                </a:solidFill>
              </a:rPr>
              <a:t>Estos niños entrenados estarán listos para:</a:t>
            </a:r>
          </a:p>
          <a:p>
            <a:r>
              <a:rPr lang="es-ES_tradnl" sz="3600" b="1" dirty="0">
                <a:solidFill>
                  <a:srgbClr val="273A7E"/>
                </a:solidFill>
              </a:rPr>
              <a:t>Miércoles de Poder </a:t>
            </a:r>
            <a:r>
              <a:rPr lang="es-ES_tradnl" sz="3600" b="1" dirty="0" err="1">
                <a:solidFill>
                  <a:srgbClr val="273A7E"/>
                </a:solidFill>
              </a:rPr>
              <a:t>Kids</a:t>
            </a:r>
            <a:endParaRPr lang="es-ES_tradnl" sz="3600" b="1" dirty="0">
              <a:solidFill>
                <a:srgbClr val="273A7E"/>
              </a:solidFill>
            </a:endParaRPr>
          </a:p>
          <a:p>
            <a:r>
              <a:rPr lang="es-ES_tradnl" sz="3600" b="1" dirty="0">
                <a:solidFill>
                  <a:srgbClr val="273A7E"/>
                </a:solidFill>
              </a:rPr>
              <a:t>Sábado de Niños y Aventureros</a:t>
            </a:r>
          </a:p>
          <a:p>
            <a:r>
              <a:rPr lang="es-ES_tradnl" sz="3600" b="1" dirty="0" err="1">
                <a:solidFill>
                  <a:srgbClr val="273A7E"/>
                </a:solidFill>
              </a:rPr>
              <a:t>Sem</a:t>
            </a:r>
            <a:r>
              <a:rPr lang="es-ES_tradnl" sz="3600" b="1" dirty="0">
                <a:solidFill>
                  <a:srgbClr val="273A7E"/>
                </a:solidFill>
              </a:rPr>
              <a:t>. de Evangelismo / </a:t>
            </a:r>
            <a:r>
              <a:rPr lang="es-ES_tradnl" sz="3600" b="1" dirty="0" err="1">
                <a:solidFill>
                  <a:srgbClr val="273A7E"/>
                </a:solidFill>
              </a:rPr>
              <a:t>Sem</a:t>
            </a:r>
            <a:r>
              <a:rPr lang="es-ES_tradnl" sz="3600" b="1" dirty="0">
                <a:solidFill>
                  <a:srgbClr val="273A7E"/>
                </a:solidFill>
              </a:rPr>
              <a:t>. Santa o de Niños</a:t>
            </a:r>
          </a:p>
          <a:p>
            <a:r>
              <a:rPr lang="es-ES_tradnl" sz="3600" b="1" dirty="0">
                <a:solidFill>
                  <a:srgbClr val="273A7E"/>
                </a:solidFill>
              </a:rPr>
              <a:t>Comienzo de los estudios bíblicos</a:t>
            </a:r>
          </a:p>
          <a:p>
            <a:r>
              <a:rPr lang="es-ES_tradnl" sz="3600" b="1" dirty="0">
                <a:solidFill>
                  <a:srgbClr val="273A7E"/>
                </a:solidFill>
              </a:rPr>
              <a:t>Grupos Pequeños para niños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06" y="346465"/>
            <a:ext cx="7354078" cy="866516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en la Iglesia Local</a:t>
            </a:r>
          </a:p>
        </p:txBody>
      </p:sp>
    </p:spTree>
    <p:extLst>
      <p:ext uri="{BB962C8B-B14F-4D97-AF65-F5344CB8AC3E}">
        <p14:creationId xmlns:p14="http://schemas.microsoft.com/office/powerpoint/2010/main" val="3382580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2FF20282-414D-5848-8493-24A19DA50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086" y="1836078"/>
            <a:ext cx="9145555" cy="4251960"/>
          </a:xfrm>
        </p:spPr>
        <p:txBody>
          <a:bodyPr>
            <a:normAutofit/>
          </a:bodyPr>
          <a:lstStyle/>
          <a:p>
            <a:r>
              <a:rPr lang="pt-BR" sz="3600" b="1" dirty="0" err="1">
                <a:solidFill>
                  <a:srgbClr val="273A7E"/>
                </a:solidFill>
              </a:rPr>
              <a:t>Sugerente</a:t>
            </a:r>
            <a:r>
              <a:rPr lang="pt-BR" sz="3600" b="1" dirty="0">
                <a:solidFill>
                  <a:srgbClr val="273A7E"/>
                </a:solidFill>
              </a:rPr>
              <a:t> programa </a:t>
            </a:r>
            <a:r>
              <a:rPr lang="pt-BR" sz="3600" b="1" dirty="0" err="1">
                <a:solidFill>
                  <a:srgbClr val="273A7E"/>
                </a:solidFill>
              </a:rPr>
              <a:t>en</a:t>
            </a:r>
            <a:r>
              <a:rPr lang="pt-BR" sz="3600" b="1" dirty="0">
                <a:solidFill>
                  <a:srgbClr val="273A7E"/>
                </a:solidFill>
              </a:rPr>
              <a:t> PDF, </a:t>
            </a:r>
            <a:r>
              <a:rPr lang="pt-BR" sz="3600" b="1" dirty="0" err="1">
                <a:solidFill>
                  <a:srgbClr val="273A7E"/>
                </a:solidFill>
              </a:rPr>
              <a:t>con</a:t>
            </a:r>
            <a:r>
              <a:rPr lang="pt-BR" sz="3600" b="1" dirty="0">
                <a:solidFill>
                  <a:srgbClr val="273A7E"/>
                </a:solidFill>
              </a:rPr>
              <a:t> </a:t>
            </a:r>
            <a:r>
              <a:rPr lang="pt-BR" sz="3600" b="1" dirty="0" err="1">
                <a:solidFill>
                  <a:srgbClr val="273A7E"/>
                </a:solidFill>
              </a:rPr>
              <a:t>dinámicas</a:t>
            </a:r>
            <a:r>
              <a:rPr lang="pt-BR" sz="3600" b="1" dirty="0">
                <a:solidFill>
                  <a:srgbClr val="273A7E"/>
                </a:solidFill>
              </a:rPr>
              <a:t>, </a:t>
            </a:r>
            <a:r>
              <a:rPr lang="pt-BR" sz="3600" b="1" dirty="0" err="1">
                <a:solidFill>
                  <a:srgbClr val="273A7E"/>
                </a:solidFill>
              </a:rPr>
              <a:t>narraciones</a:t>
            </a:r>
            <a:r>
              <a:rPr lang="pt-BR" sz="3600" b="1" dirty="0">
                <a:solidFill>
                  <a:srgbClr val="273A7E"/>
                </a:solidFill>
              </a:rPr>
              <a:t>, </a:t>
            </a:r>
            <a:r>
              <a:rPr lang="pt-BR" sz="3600" b="1" dirty="0" err="1">
                <a:solidFill>
                  <a:srgbClr val="273A7E"/>
                </a:solidFill>
              </a:rPr>
              <a:t>dramatizaciones</a:t>
            </a:r>
            <a:r>
              <a:rPr lang="pt-BR" sz="3600" b="1" dirty="0">
                <a:solidFill>
                  <a:srgbClr val="273A7E"/>
                </a:solidFill>
              </a:rPr>
              <a:t>, etc.</a:t>
            </a:r>
          </a:p>
          <a:p>
            <a:r>
              <a:rPr lang="pt-BR" sz="3600" b="1" dirty="0">
                <a:solidFill>
                  <a:srgbClr val="273A7E"/>
                </a:solidFill>
              </a:rPr>
              <a:t>Mochila Infantil (círculo de </a:t>
            </a:r>
            <a:r>
              <a:rPr lang="pt-BR" sz="3600" b="1" dirty="0" err="1">
                <a:solidFill>
                  <a:srgbClr val="273A7E"/>
                </a:solidFill>
              </a:rPr>
              <a:t>oración</a:t>
            </a:r>
            <a:r>
              <a:rPr lang="pt-BR" sz="3600" b="1" dirty="0">
                <a:solidFill>
                  <a:srgbClr val="273A7E"/>
                </a:solidFill>
              </a:rPr>
              <a:t>, material PG, </a:t>
            </a:r>
            <a:r>
              <a:rPr lang="pt-BR" sz="3600" b="1" dirty="0" err="1">
                <a:solidFill>
                  <a:srgbClr val="273A7E"/>
                </a:solidFill>
              </a:rPr>
              <a:t>cuaderno</a:t>
            </a:r>
            <a:r>
              <a:rPr lang="pt-BR" sz="3600" b="1" dirty="0">
                <a:solidFill>
                  <a:srgbClr val="273A7E"/>
                </a:solidFill>
              </a:rPr>
              <a:t> de </a:t>
            </a:r>
            <a:r>
              <a:rPr lang="pt-BR" sz="3600" b="1" dirty="0" err="1">
                <a:solidFill>
                  <a:srgbClr val="273A7E"/>
                </a:solidFill>
              </a:rPr>
              <a:t>actividade</a:t>
            </a:r>
            <a:r>
              <a:rPr lang="pt-BR" sz="3600" b="1" dirty="0">
                <a:solidFill>
                  <a:srgbClr val="273A7E"/>
                </a:solidFill>
              </a:rPr>
              <a:t> infantil, </a:t>
            </a:r>
            <a:r>
              <a:rPr lang="pt-BR" sz="3600" b="1" dirty="0" err="1">
                <a:solidFill>
                  <a:srgbClr val="273A7E"/>
                </a:solidFill>
              </a:rPr>
              <a:t>libreta</a:t>
            </a:r>
            <a:r>
              <a:rPr lang="pt-BR" sz="3600" b="1" dirty="0">
                <a:solidFill>
                  <a:srgbClr val="273A7E"/>
                </a:solidFill>
              </a:rPr>
              <a:t>, </a:t>
            </a:r>
            <a:r>
              <a:rPr lang="pt-BR" sz="3600" b="1" dirty="0" err="1">
                <a:solidFill>
                  <a:srgbClr val="273A7E"/>
                </a:solidFill>
              </a:rPr>
              <a:t>bolígrafo</a:t>
            </a:r>
            <a:r>
              <a:rPr lang="pt-BR" sz="3600" b="1" dirty="0">
                <a:solidFill>
                  <a:srgbClr val="273A7E"/>
                </a:solidFill>
              </a:rPr>
              <a:t>, gorra, sermones sugestivos, Bíblia </a:t>
            </a:r>
            <a:r>
              <a:rPr lang="pt-BR" sz="3600" b="1" dirty="0" err="1">
                <a:solidFill>
                  <a:srgbClr val="273A7E"/>
                </a:solidFill>
              </a:rPr>
              <a:t>Misionera</a:t>
            </a:r>
            <a:r>
              <a:rPr lang="pt-BR" sz="3600" b="1" dirty="0">
                <a:solidFill>
                  <a:srgbClr val="273A7E"/>
                </a:solidFill>
              </a:rPr>
              <a:t> Infantil 2023)</a:t>
            </a:r>
          </a:p>
          <a:p>
            <a:r>
              <a:rPr lang="pt-BR" sz="3600" b="1" dirty="0" err="1">
                <a:solidFill>
                  <a:srgbClr val="273A7E"/>
                </a:solidFill>
              </a:rPr>
              <a:t>Pancartas</a:t>
            </a:r>
            <a:r>
              <a:rPr lang="pt-BR" sz="3600" b="1" dirty="0">
                <a:solidFill>
                  <a:srgbClr val="273A7E"/>
                </a:solidFill>
              </a:rPr>
              <a:t> </a:t>
            </a:r>
            <a:r>
              <a:rPr lang="pt-BR" sz="3600" b="1" dirty="0" err="1">
                <a:solidFill>
                  <a:srgbClr val="273A7E"/>
                </a:solidFill>
              </a:rPr>
              <a:t>y</a:t>
            </a:r>
            <a:r>
              <a:rPr lang="pt-BR" sz="3600" b="1" dirty="0">
                <a:solidFill>
                  <a:srgbClr val="273A7E"/>
                </a:solidFill>
              </a:rPr>
              <a:t> </a:t>
            </a:r>
            <a:r>
              <a:rPr lang="pt-BR" sz="3600" b="1" dirty="0" err="1">
                <a:solidFill>
                  <a:srgbClr val="273A7E"/>
                </a:solidFill>
              </a:rPr>
              <a:t>folletos</a:t>
            </a:r>
            <a:r>
              <a:rPr lang="pt-BR" sz="3600" b="1" dirty="0">
                <a:solidFill>
                  <a:srgbClr val="273A7E"/>
                </a:solidFill>
              </a:rPr>
              <a:t> para imprimir</a:t>
            </a:r>
            <a:endParaRPr lang="es-ES_tradnl" sz="3600" b="1" dirty="0">
              <a:solidFill>
                <a:srgbClr val="273A7E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06" y="346465"/>
            <a:ext cx="7354078" cy="866516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Archivos adjuntos</a:t>
            </a:r>
          </a:p>
        </p:txBody>
      </p:sp>
    </p:spTree>
    <p:extLst>
      <p:ext uri="{BB962C8B-B14F-4D97-AF65-F5344CB8AC3E}">
        <p14:creationId xmlns:p14="http://schemas.microsoft.com/office/powerpoint/2010/main" val="1981228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747" y="1764400"/>
            <a:ext cx="2799184" cy="2566741"/>
          </a:xfrm>
        </p:spPr>
        <p:txBody>
          <a:bodyPr>
            <a:normAutofit/>
          </a:bodyPr>
          <a:lstStyle/>
          <a:p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Música –Chispas de Luz</a:t>
            </a:r>
            <a:endParaRPr lang="es-ES_tradnl" sz="36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3178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22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3486BCF-226F-8A4B-8DD9-FF78452A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0" y="1756003"/>
            <a:ext cx="7994780" cy="3958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000" dirty="0" err="1">
                <a:solidFill>
                  <a:schemeClr val="bg1"/>
                </a:solidFill>
              </a:rPr>
              <a:t>Un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campeón</a:t>
            </a:r>
            <a:r>
              <a:rPr lang="pt-BR" sz="3000" dirty="0">
                <a:solidFill>
                  <a:schemeClr val="bg1"/>
                </a:solidFill>
              </a:rPr>
              <a:t> espiritual no es solo </a:t>
            </a:r>
            <a:r>
              <a:rPr lang="pt-BR" sz="3000" dirty="0" err="1">
                <a:solidFill>
                  <a:schemeClr val="bg1"/>
                </a:solidFill>
              </a:rPr>
              <a:t>un</a:t>
            </a:r>
            <a:r>
              <a:rPr lang="pt-BR" sz="3000" dirty="0">
                <a:solidFill>
                  <a:schemeClr val="bg1"/>
                </a:solidFill>
              </a:rPr>
              <a:t> seguidor de </a:t>
            </a:r>
            <a:r>
              <a:rPr lang="pt-BR" sz="3000" dirty="0" err="1">
                <a:solidFill>
                  <a:schemeClr val="bg1"/>
                </a:solidFill>
              </a:rPr>
              <a:t>Jesús</a:t>
            </a:r>
            <a:r>
              <a:rPr lang="pt-BR" sz="3000" dirty="0">
                <a:solidFill>
                  <a:schemeClr val="bg1"/>
                </a:solidFill>
              </a:rPr>
              <a:t>, sino </a:t>
            </a:r>
            <a:r>
              <a:rPr lang="pt-BR" sz="3000" dirty="0" err="1">
                <a:solidFill>
                  <a:schemeClr val="bg1"/>
                </a:solidFill>
              </a:rPr>
              <a:t>alguien</a:t>
            </a:r>
            <a:r>
              <a:rPr lang="pt-BR" sz="3000" dirty="0">
                <a:solidFill>
                  <a:schemeClr val="bg1"/>
                </a:solidFill>
              </a:rPr>
              <a:t> comprometido </a:t>
            </a:r>
            <a:r>
              <a:rPr lang="pt-BR" sz="3000" dirty="0" err="1">
                <a:solidFill>
                  <a:schemeClr val="bg1"/>
                </a:solidFill>
              </a:rPr>
              <a:t>con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Él</a:t>
            </a:r>
            <a:r>
              <a:rPr lang="pt-BR" sz="3000" dirty="0">
                <a:solidFill>
                  <a:schemeClr val="bg1"/>
                </a:solidFill>
              </a:rPr>
              <a:t>. Los </a:t>
            </a:r>
            <a:r>
              <a:rPr lang="pt-BR" sz="3000" dirty="0" err="1">
                <a:solidFill>
                  <a:schemeClr val="bg1"/>
                </a:solidFill>
              </a:rPr>
              <a:t>campeones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espirituales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abrazan</a:t>
            </a:r>
            <a:r>
              <a:rPr lang="pt-BR" sz="3000" dirty="0">
                <a:solidFill>
                  <a:schemeClr val="bg1"/>
                </a:solidFill>
              </a:rPr>
              <a:t> a </a:t>
            </a:r>
            <a:r>
              <a:rPr lang="pt-BR" sz="3000" dirty="0" err="1">
                <a:solidFill>
                  <a:schemeClr val="bg1"/>
                </a:solidFill>
              </a:rPr>
              <a:t>Jesús</a:t>
            </a:r>
            <a:r>
              <a:rPr lang="pt-BR" sz="3000" dirty="0">
                <a:solidFill>
                  <a:schemeClr val="bg1"/>
                </a:solidFill>
              </a:rPr>
              <a:t> como Salvador </a:t>
            </a:r>
            <a:r>
              <a:rPr lang="pt-BR" sz="3000" dirty="0" err="1">
                <a:solidFill>
                  <a:schemeClr val="bg1"/>
                </a:solidFill>
              </a:rPr>
              <a:t>y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Señor</a:t>
            </a:r>
            <a:r>
              <a:rPr lang="pt-BR" sz="3000" dirty="0">
                <a:solidFill>
                  <a:schemeClr val="bg1"/>
                </a:solidFill>
              </a:rPr>
              <a:t>, </a:t>
            </a:r>
            <a:r>
              <a:rPr lang="pt-BR" sz="3000" dirty="0" err="1">
                <a:solidFill>
                  <a:schemeClr val="bg1"/>
                </a:solidFill>
              </a:rPr>
              <a:t>guían</a:t>
            </a:r>
            <a:r>
              <a:rPr lang="pt-BR" sz="3000" dirty="0">
                <a:solidFill>
                  <a:schemeClr val="bg1"/>
                </a:solidFill>
              </a:rPr>
              <a:t> sus vidas por </a:t>
            </a:r>
            <a:r>
              <a:rPr lang="pt-BR" sz="3000" dirty="0" err="1">
                <a:solidFill>
                  <a:schemeClr val="bg1"/>
                </a:solidFill>
              </a:rPr>
              <a:t>las</a:t>
            </a:r>
            <a:r>
              <a:rPr lang="pt-BR" sz="3000" dirty="0">
                <a:solidFill>
                  <a:schemeClr val="bg1"/>
                </a:solidFill>
              </a:rPr>
              <a:t> verdades de </a:t>
            </a:r>
            <a:r>
              <a:rPr lang="pt-BR" sz="3000" dirty="0" err="1">
                <a:solidFill>
                  <a:schemeClr val="bg1"/>
                </a:solidFill>
              </a:rPr>
              <a:t>la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Biblia</a:t>
            </a:r>
            <a:r>
              <a:rPr lang="pt-BR" sz="3000" dirty="0">
                <a:solidFill>
                  <a:schemeClr val="bg1"/>
                </a:solidFill>
              </a:rPr>
              <a:t>, </a:t>
            </a:r>
            <a:r>
              <a:rPr lang="pt-BR" sz="3000" dirty="0" err="1">
                <a:solidFill>
                  <a:schemeClr val="bg1"/>
                </a:solidFill>
              </a:rPr>
              <a:t>viven</a:t>
            </a:r>
            <a:r>
              <a:rPr lang="pt-BR" sz="3000" dirty="0">
                <a:solidFill>
                  <a:schemeClr val="bg1"/>
                </a:solidFill>
              </a:rPr>
              <a:t> obedientemente a sus </a:t>
            </a:r>
            <a:r>
              <a:rPr lang="pt-BR" sz="3000" dirty="0" err="1">
                <a:solidFill>
                  <a:schemeClr val="bg1"/>
                </a:solidFill>
              </a:rPr>
              <a:t>principios</a:t>
            </a:r>
            <a:r>
              <a:rPr lang="pt-BR" sz="3000" dirty="0">
                <a:solidFill>
                  <a:schemeClr val="bg1"/>
                </a:solidFill>
              </a:rPr>
              <a:t>, se </a:t>
            </a:r>
            <a:r>
              <a:rPr lang="pt-BR" sz="3000" dirty="0" err="1">
                <a:solidFill>
                  <a:schemeClr val="bg1"/>
                </a:solidFill>
              </a:rPr>
              <a:t>comprometen</a:t>
            </a:r>
            <a:r>
              <a:rPr lang="pt-BR" sz="3000" dirty="0">
                <a:solidFill>
                  <a:schemeClr val="bg1"/>
                </a:solidFill>
              </a:rPr>
              <a:t> a </a:t>
            </a:r>
            <a:r>
              <a:rPr lang="pt-BR" sz="3000" dirty="0" err="1">
                <a:solidFill>
                  <a:schemeClr val="bg1"/>
                </a:solidFill>
              </a:rPr>
              <a:t>tener</a:t>
            </a:r>
            <a:r>
              <a:rPr lang="pt-BR" sz="3000" dirty="0">
                <a:solidFill>
                  <a:schemeClr val="bg1"/>
                </a:solidFill>
              </a:rPr>
              <a:t> una </a:t>
            </a:r>
            <a:r>
              <a:rPr lang="pt-BR" sz="3000" dirty="0" err="1">
                <a:solidFill>
                  <a:schemeClr val="bg1"/>
                </a:solidFill>
              </a:rPr>
              <a:t>relación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con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Dios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y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con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otros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y</a:t>
            </a:r>
            <a:r>
              <a:rPr lang="pt-BR" sz="3000" dirty="0">
                <a:solidFill>
                  <a:schemeClr val="bg1"/>
                </a:solidFill>
              </a:rPr>
              <a:t> se </a:t>
            </a:r>
            <a:r>
              <a:rPr lang="pt-BR" sz="3000" dirty="0" err="1">
                <a:solidFill>
                  <a:schemeClr val="bg1"/>
                </a:solidFill>
              </a:rPr>
              <a:t>dedican</a:t>
            </a:r>
            <a:r>
              <a:rPr lang="pt-BR" sz="3000" dirty="0">
                <a:solidFill>
                  <a:schemeClr val="bg1"/>
                </a:solidFill>
              </a:rPr>
              <a:t> a impactar </a:t>
            </a:r>
            <a:r>
              <a:rPr lang="pt-BR" sz="3000" dirty="0" err="1">
                <a:solidFill>
                  <a:schemeClr val="bg1"/>
                </a:solidFill>
              </a:rPr>
              <a:t>la</a:t>
            </a:r>
            <a:r>
              <a:rPr lang="pt-BR" sz="3000" dirty="0">
                <a:solidFill>
                  <a:schemeClr val="bg1"/>
                </a:solidFill>
              </a:rPr>
              <a:t> vida de </a:t>
            </a:r>
            <a:r>
              <a:rPr lang="pt-BR" sz="3000" dirty="0" err="1">
                <a:solidFill>
                  <a:schemeClr val="bg1"/>
                </a:solidFill>
              </a:rPr>
              <a:t>otras</a:t>
            </a:r>
            <a:r>
              <a:rPr lang="pt-BR" sz="3000" dirty="0">
                <a:solidFill>
                  <a:schemeClr val="bg1"/>
                </a:solidFill>
              </a:rPr>
              <a:t> personas.</a:t>
            </a:r>
            <a:r>
              <a:rPr lang="pt-BR" dirty="0">
                <a:solidFill>
                  <a:schemeClr val="bg1"/>
                </a:solidFill>
              </a:rPr>
              <a:t>(</a:t>
            </a:r>
            <a:r>
              <a:rPr lang="pt-BR" i="1" dirty="0">
                <a:solidFill>
                  <a:schemeClr val="bg1"/>
                </a:solidFill>
              </a:rPr>
              <a:t>Padres Revolucionários </a:t>
            </a:r>
            <a:r>
              <a:rPr lang="pt-BR" dirty="0">
                <a:solidFill>
                  <a:schemeClr val="bg1"/>
                </a:solidFill>
              </a:rPr>
              <a:t>- George </a:t>
            </a:r>
            <a:r>
              <a:rPr lang="pt-BR" dirty="0" err="1">
                <a:solidFill>
                  <a:schemeClr val="bg1"/>
                </a:solidFill>
              </a:rPr>
              <a:t>Barna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5982D4C-5830-E643-8D12-C8ECD963D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465" y="943623"/>
            <a:ext cx="3108649" cy="614589"/>
          </a:xfrm>
          <a:solidFill>
            <a:srgbClr val="E34849"/>
          </a:solidFill>
          <a:ln w="25400" cap="rnd">
            <a:solidFill>
              <a:schemeClr val="bg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REFLEXIÓN…</a:t>
            </a:r>
          </a:p>
        </p:txBody>
      </p:sp>
    </p:spTree>
    <p:extLst>
      <p:ext uri="{BB962C8B-B14F-4D97-AF65-F5344CB8AC3E}">
        <p14:creationId xmlns:p14="http://schemas.microsoft.com/office/powerpoint/2010/main" val="663647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3486BCF-226F-8A4B-8DD9-FF78452A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960" y="1212979"/>
            <a:ext cx="7632443" cy="40791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</a:rPr>
              <a:t>“Los padres </a:t>
            </a:r>
            <a:r>
              <a:rPr lang="pt-BR" dirty="0" err="1">
                <a:solidFill>
                  <a:schemeClr val="bg1"/>
                </a:solidFill>
              </a:rPr>
              <a:t>deben</a:t>
            </a:r>
            <a:r>
              <a:rPr lang="pt-BR" dirty="0">
                <a:solidFill>
                  <a:schemeClr val="bg1"/>
                </a:solidFill>
              </a:rPr>
              <a:t> imprimir </a:t>
            </a:r>
            <a:r>
              <a:rPr lang="pt-BR" dirty="0" err="1">
                <a:solidFill>
                  <a:schemeClr val="bg1"/>
                </a:solidFill>
              </a:rPr>
              <a:t>la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dirección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correcta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la</a:t>
            </a:r>
            <a:r>
              <a:rPr lang="pt-BR" dirty="0">
                <a:solidFill>
                  <a:schemeClr val="bg1"/>
                </a:solidFill>
              </a:rPr>
              <a:t> mente de sus </a:t>
            </a:r>
            <a:r>
              <a:rPr lang="pt-BR" dirty="0" err="1">
                <a:solidFill>
                  <a:schemeClr val="bg1"/>
                </a:solidFill>
              </a:rPr>
              <a:t>hijos</a:t>
            </a:r>
            <a:r>
              <a:rPr lang="pt-BR" dirty="0">
                <a:solidFill>
                  <a:schemeClr val="bg1"/>
                </a:solidFill>
              </a:rPr>
              <a:t>... </a:t>
            </a:r>
            <a:r>
              <a:rPr lang="pt-BR" dirty="0" err="1">
                <a:solidFill>
                  <a:schemeClr val="bg1"/>
                </a:solidFill>
              </a:rPr>
              <a:t>Deben</a:t>
            </a:r>
            <a:r>
              <a:rPr lang="pt-BR" dirty="0">
                <a:solidFill>
                  <a:schemeClr val="bg1"/>
                </a:solidFill>
              </a:rPr>
              <a:t> ser guiados por </a:t>
            </a:r>
            <a:r>
              <a:rPr lang="pt-BR" dirty="0" err="1">
                <a:solidFill>
                  <a:schemeClr val="bg1"/>
                </a:solidFill>
              </a:rPr>
              <a:t>las</a:t>
            </a:r>
            <a:r>
              <a:rPr lang="pt-BR" dirty="0">
                <a:solidFill>
                  <a:schemeClr val="bg1"/>
                </a:solidFill>
              </a:rPr>
              <a:t> sendas </a:t>
            </a:r>
            <a:r>
              <a:rPr lang="pt-BR" dirty="0" err="1">
                <a:solidFill>
                  <a:schemeClr val="bg1"/>
                </a:solidFill>
              </a:rPr>
              <a:t>del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servicio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cristiano</a:t>
            </a:r>
            <a:r>
              <a:rPr lang="pt-BR" dirty="0">
                <a:solidFill>
                  <a:schemeClr val="bg1"/>
                </a:solidFill>
              </a:rPr>
              <a:t>... </a:t>
            </a:r>
            <a:r>
              <a:rPr lang="pt-BR" dirty="0" err="1">
                <a:solidFill>
                  <a:schemeClr val="bg1"/>
                </a:solidFill>
              </a:rPr>
              <a:t>en</a:t>
            </a:r>
            <a:r>
              <a:rPr lang="pt-BR" dirty="0">
                <a:solidFill>
                  <a:schemeClr val="bg1"/>
                </a:solidFill>
              </a:rPr>
              <a:t> una vida útil </a:t>
            </a:r>
            <a:r>
              <a:rPr lang="pt-BR" dirty="0" err="1">
                <a:solidFill>
                  <a:schemeClr val="bg1"/>
                </a:solidFill>
              </a:rPr>
              <a:t>y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desinteresada</a:t>
            </a:r>
            <a:r>
              <a:rPr lang="pt-BR" dirty="0">
                <a:solidFill>
                  <a:schemeClr val="bg1"/>
                </a:solidFill>
              </a:rPr>
              <a:t>... Se </a:t>
            </a:r>
            <a:r>
              <a:rPr lang="pt-BR" dirty="0" err="1">
                <a:solidFill>
                  <a:schemeClr val="bg1"/>
                </a:solidFill>
              </a:rPr>
              <a:t>debe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enseñar</a:t>
            </a:r>
            <a:r>
              <a:rPr lang="pt-BR" dirty="0">
                <a:solidFill>
                  <a:schemeClr val="bg1"/>
                </a:solidFill>
              </a:rPr>
              <a:t> a </a:t>
            </a:r>
            <a:r>
              <a:rPr lang="pt-BR" dirty="0" err="1">
                <a:solidFill>
                  <a:schemeClr val="bg1"/>
                </a:solidFill>
              </a:rPr>
              <a:t>los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niños</a:t>
            </a:r>
            <a:r>
              <a:rPr lang="pt-BR" dirty="0">
                <a:solidFill>
                  <a:schemeClr val="bg1"/>
                </a:solidFill>
              </a:rPr>
              <a:t> a </a:t>
            </a:r>
            <a:r>
              <a:rPr lang="pt-BR" dirty="0" err="1">
                <a:solidFill>
                  <a:schemeClr val="bg1"/>
                </a:solidFill>
              </a:rPr>
              <a:t>hacer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algún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servicio</a:t>
            </a:r>
            <a:r>
              <a:rPr lang="pt-BR" dirty="0">
                <a:solidFill>
                  <a:schemeClr val="bg1"/>
                </a:solidFill>
              </a:rPr>
              <a:t> de amor </a:t>
            </a:r>
            <a:r>
              <a:rPr lang="pt-BR" dirty="0" err="1">
                <a:solidFill>
                  <a:schemeClr val="bg1"/>
                </a:solidFill>
              </a:rPr>
              <a:t>y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misericordia</a:t>
            </a:r>
            <a:r>
              <a:rPr lang="pt-BR" dirty="0">
                <a:solidFill>
                  <a:schemeClr val="bg1"/>
                </a:solidFill>
              </a:rPr>
              <a:t>... .</a:t>
            </a:r>
            <a:r>
              <a:rPr lang="pt-BR" dirty="0" err="1">
                <a:solidFill>
                  <a:schemeClr val="bg1"/>
                </a:solidFill>
              </a:rPr>
              <a:t>aun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la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tierna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edad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dirty="0" err="1">
                <a:solidFill>
                  <a:schemeClr val="bg1"/>
                </a:solidFill>
              </a:rPr>
              <a:t>deben</a:t>
            </a:r>
            <a:r>
              <a:rPr lang="pt-BR" dirty="0">
                <a:solidFill>
                  <a:schemeClr val="bg1"/>
                </a:solidFill>
              </a:rPr>
              <a:t> ser </a:t>
            </a:r>
            <a:r>
              <a:rPr lang="pt-BR" dirty="0" err="1">
                <a:solidFill>
                  <a:schemeClr val="bg1"/>
                </a:solidFill>
              </a:rPr>
              <a:t>útiles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la</a:t>
            </a:r>
            <a:r>
              <a:rPr lang="pt-BR" dirty="0">
                <a:solidFill>
                  <a:schemeClr val="bg1"/>
                </a:solidFill>
              </a:rPr>
              <a:t> obra de </a:t>
            </a:r>
            <a:r>
              <a:rPr lang="pt-BR" dirty="0" err="1">
                <a:solidFill>
                  <a:schemeClr val="bg1"/>
                </a:solidFill>
              </a:rPr>
              <a:t>Dios</a:t>
            </a:r>
            <a:r>
              <a:rPr lang="pt-BR" dirty="0">
                <a:solidFill>
                  <a:schemeClr val="bg1"/>
                </a:solidFill>
              </a:rPr>
              <a:t>... </a:t>
            </a:r>
            <a:r>
              <a:rPr lang="pt-BR" dirty="0" err="1">
                <a:solidFill>
                  <a:schemeClr val="bg1"/>
                </a:solidFill>
              </a:rPr>
              <a:t>Él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quiere</a:t>
            </a:r>
            <a:r>
              <a:rPr lang="pt-BR" dirty="0">
                <a:solidFill>
                  <a:schemeClr val="bg1"/>
                </a:solidFill>
              </a:rPr>
              <a:t> que </a:t>
            </a:r>
            <a:r>
              <a:rPr lang="pt-BR" dirty="0" err="1">
                <a:solidFill>
                  <a:schemeClr val="bg1"/>
                </a:solidFill>
              </a:rPr>
              <a:t>sean</a:t>
            </a:r>
            <a:r>
              <a:rPr lang="pt-BR" dirty="0">
                <a:solidFill>
                  <a:schemeClr val="bg1"/>
                </a:solidFill>
              </a:rPr>
              <a:t> sus </a:t>
            </a:r>
            <a:r>
              <a:rPr lang="pt-BR" dirty="0" err="1">
                <a:solidFill>
                  <a:schemeClr val="bg1"/>
                </a:solidFill>
              </a:rPr>
              <a:t>pequeños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misioneros</a:t>
            </a:r>
            <a:r>
              <a:rPr lang="pt-BR" dirty="0">
                <a:solidFill>
                  <a:schemeClr val="bg1"/>
                </a:solidFill>
              </a:rPr>
              <a:t>... Por </a:t>
            </a:r>
            <a:r>
              <a:rPr lang="pt-BR" dirty="0" err="1">
                <a:solidFill>
                  <a:schemeClr val="bg1"/>
                </a:solidFill>
              </a:rPr>
              <a:t>precepto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y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ejemplo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los</a:t>
            </a:r>
            <a:r>
              <a:rPr lang="pt-BR" dirty="0">
                <a:solidFill>
                  <a:schemeClr val="bg1"/>
                </a:solidFill>
              </a:rPr>
              <a:t> padres </a:t>
            </a:r>
            <a:r>
              <a:rPr lang="pt-BR" dirty="0" err="1">
                <a:solidFill>
                  <a:schemeClr val="bg1"/>
                </a:solidFill>
              </a:rPr>
              <a:t>deben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enseñar</a:t>
            </a:r>
            <a:r>
              <a:rPr lang="pt-BR" dirty="0">
                <a:solidFill>
                  <a:schemeClr val="bg1"/>
                </a:solidFill>
              </a:rPr>
              <a:t> a sus </a:t>
            </a:r>
            <a:r>
              <a:rPr lang="pt-BR" dirty="0" err="1">
                <a:solidFill>
                  <a:schemeClr val="bg1"/>
                </a:solidFill>
              </a:rPr>
              <a:t>hijos</a:t>
            </a:r>
            <a:r>
              <a:rPr lang="pt-BR" dirty="0">
                <a:solidFill>
                  <a:schemeClr val="bg1"/>
                </a:solidFill>
              </a:rPr>
              <a:t> a </a:t>
            </a:r>
            <a:r>
              <a:rPr lang="pt-BR" dirty="0" err="1">
                <a:solidFill>
                  <a:schemeClr val="bg1"/>
                </a:solidFill>
              </a:rPr>
              <a:t>trabajar</a:t>
            </a:r>
            <a:r>
              <a:rPr lang="pt-BR" dirty="0">
                <a:solidFill>
                  <a:schemeClr val="bg1"/>
                </a:solidFill>
              </a:rPr>
              <a:t> por </a:t>
            </a:r>
            <a:r>
              <a:rPr lang="pt-BR" dirty="0" err="1">
                <a:solidFill>
                  <a:schemeClr val="bg1"/>
                </a:solidFill>
              </a:rPr>
              <a:t>los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inconversos</a:t>
            </a:r>
            <a:r>
              <a:rPr lang="pt-BR" dirty="0">
                <a:solidFill>
                  <a:schemeClr val="bg1"/>
                </a:solidFill>
              </a:rPr>
              <a:t>. ”</a:t>
            </a:r>
            <a:r>
              <a:rPr lang="pt-BR" sz="2400" dirty="0">
                <a:solidFill>
                  <a:schemeClr val="bg1"/>
                </a:solidFill>
              </a:rPr>
              <a:t>(</a:t>
            </a:r>
            <a:r>
              <a:rPr lang="pt-BR" sz="2400" i="1" dirty="0">
                <a:solidFill>
                  <a:schemeClr val="bg1"/>
                </a:solidFill>
              </a:rPr>
              <a:t>O Lar Adventista, </a:t>
            </a:r>
            <a:r>
              <a:rPr lang="pt-BR" sz="2400" dirty="0">
                <a:solidFill>
                  <a:schemeClr val="bg1"/>
                </a:solidFill>
              </a:rPr>
              <a:t>pag. 484-487).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5982D4C-5830-E643-8D12-C8ECD963D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689" y="495753"/>
            <a:ext cx="1960984" cy="614589"/>
          </a:xfrm>
          <a:solidFill>
            <a:srgbClr val="273A7E"/>
          </a:solidFill>
          <a:ln w="25400" cap="rnd">
            <a:solidFill>
              <a:schemeClr val="bg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PADRES</a:t>
            </a:r>
          </a:p>
        </p:txBody>
      </p:sp>
    </p:spTree>
    <p:extLst>
      <p:ext uri="{BB962C8B-B14F-4D97-AF65-F5344CB8AC3E}">
        <p14:creationId xmlns:p14="http://schemas.microsoft.com/office/powerpoint/2010/main" val="975273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3486BCF-226F-8A4B-8DD9-FF78452A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959" y="1531955"/>
            <a:ext cx="7247719" cy="4251960"/>
          </a:xfrm>
        </p:spPr>
        <p:txBody>
          <a:bodyPr>
            <a:noAutofit/>
          </a:bodyPr>
          <a:lstStyle/>
          <a:p>
            <a:r>
              <a:rPr lang="pt-BR" b="1" dirty="0">
                <a:solidFill>
                  <a:srgbClr val="273A7E"/>
                </a:solidFill>
              </a:rPr>
              <a:t>"Una </a:t>
            </a:r>
            <a:r>
              <a:rPr lang="pt-BR" b="1" dirty="0" err="1">
                <a:solidFill>
                  <a:srgbClr val="273A7E"/>
                </a:solidFill>
              </a:rPr>
              <a:t>iglesia</a:t>
            </a:r>
            <a:r>
              <a:rPr lang="pt-BR" b="1" dirty="0">
                <a:solidFill>
                  <a:srgbClr val="273A7E"/>
                </a:solidFill>
              </a:rPr>
              <a:t> </a:t>
            </a:r>
            <a:r>
              <a:rPr lang="pt-BR" b="1" dirty="0" err="1">
                <a:solidFill>
                  <a:srgbClr val="273A7E"/>
                </a:solidFill>
              </a:rPr>
              <a:t>puede</a:t>
            </a:r>
            <a:r>
              <a:rPr lang="pt-BR" b="1" dirty="0">
                <a:solidFill>
                  <a:srgbClr val="273A7E"/>
                </a:solidFill>
              </a:rPr>
              <a:t> </a:t>
            </a:r>
            <a:r>
              <a:rPr lang="pt-BR" b="1" dirty="0" err="1">
                <a:solidFill>
                  <a:srgbClr val="273A7E"/>
                </a:solidFill>
              </a:rPr>
              <a:t>tener</a:t>
            </a:r>
            <a:r>
              <a:rPr lang="pt-BR" b="1" dirty="0">
                <a:solidFill>
                  <a:srgbClr val="273A7E"/>
                </a:solidFill>
              </a:rPr>
              <a:t> </a:t>
            </a:r>
            <a:r>
              <a:rPr lang="pt-BR" b="1" dirty="0" err="1">
                <a:solidFill>
                  <a:srgbClr val="273A7E"/>
                </a:solidFill>
              </a:rPr>
              <a:t>algún</a:t>
            </a:r>
            <a:r>
              <a:rPr lang="pt-BR" b="1" dirty="0">
                <a:solidFill>
                  <a:srgbClr val="273A7E"/>
                </a:solidFill>
              </a:rPr>
              <a:t> impacto </a:t>
            </a:r>
            <a:r>
              <a:rPr lang="pt-BR" b="1" dirty="0" err="1">
                <a:solidFill>
                  <a:srgbClr val="273A7E"/>
                </a:solidFill>
              </a:rPr>
              <a:t>en</a:t>
            </a:r>
            <a:r>
              <a:rPr lang="pt-BR" b="1" dirty="0">
                <a:solidFill>
                  <a:srgbClr val="273A7E"/>
                </a:solidFill>
              </a:rPr>
              <a:t> </a:t>
            </a:r>
            <a:r>
              <a:rPr lang="pt-BR" b="1" dirty="0" err="1">
                <a:solidFill>
                  <a:srgbClr val="273A7E"/>
                </a:solidFill>
              </a:rPr>
              <a:t>los</a:t>
            </a:r>
            <a:r>
              <a:rPr lang="pt-BR" b="1" dirty="0">
                <a:solidFill>
                  <a:srgbClr val="273A7E"/>
                </a:solidFill>
              </a:rPr>
              <a:t> </a:t>
            </a:r>
            <a:r>
              <a:rPr lang="pt-BR" b="1" dirty="0" err="1">
                <a:solidFill>
                  <a:srgbClr val="273A7E"/>
                </a:solidFill>
              </a:rPr>
              <a:t>niños</a:t>
            </a:r>
            <a:r>
              <a:rPr lang="pt-BR" b="1" dirty="0">
                <a:solidFill>
                  <a:srgbClr val="273A7E"/>
                </a:solidFill>
              </a:rPr>
              <a:t> al animar a sus padres".</a:t>
            </a:r>
          </a:p>
          <a:p>
            <a:r>
              <a:rPr lang="pt-BR" b="1" dirty="0">
                <a:solidFill>
                  <a:srgbClr val="273A7E"/>
                </a:solidFill>
              </a:rPr>
              <a:t>“La </a:t>
            </a:r>
            <a:r>
              <a:rPr lang="pt-BR" b="1" dirty="0" err="1">
                <a:solidFill>
                  <a:srgbClr val="273A7E"/>
                </a:solidFill>
              </a:rPr>
              <a:t>mayoría</a:t>
            </a:r>
            <a:r>
              <a:rPr lang="pt-BR" b="1" dirty="0">
                <a:solidFill>
                  <a:srgbClr val="273A7E"/>
                </a:solidFill>
              </a:rPr>
              <a:t> de </a:t>
            </a:r>
            <a:r>
              <a:rPr lang="pt-BR" b="1" dirty="0" err="1">
                <a:solidFill>
                  <a:srgbClr val="273A7E"/>
                </a:solidFill>
              </a:rPr>
              <a:t>los</a:t>
            </a:r>
            <a:r>
              <a:rPr lang="pt-BR" b="1" dirty="0">
                <a:solidFill>
                  <a:srgbClr val="273A7E"/>
                </a:solidFill>
              </a:rPr>
              <a:t> padres no </a:t>
            </a:r>
            <a:r>
              <a:rPr lang="pt-BR" b="1" dirty="0" err="1">
                <a:solidFill>
                  <a:srgbClr val="273A7E"/>
                </a:solidFill>
              </a:rPr>
              <a:t>están</a:t>
            </a:r>
            <a:r>
              <a:rPr lang="pt-BR" b="1" dirty="0">
                <a:solidFill>
                  <a:srgbClr val="273A7E"/>
                </a:solidFill>
              </a:rPr>
              <a:t> preparados para ser eficientes </a:t>
            </a:r>
            <a:r>
              <a:rPr lang="pt-BR" b="1" dirty="0" err="1">
                <a:solidFill>
                  <a:srgbClr val="273A7E"/>
                </a:solidFill>
              </a:rPr>
              <a:t>en</a:t>
            </a:r>
            <a:r>
              <a:rPr lang="pt-BR" b="1" dirty="0">
                <a:solidFill>
                  <a:srgbClr val="273A7E"/>
                </a:solidFill>
              </a:rPr>
              <a:t> </a:t>
            </a:r>
            <a:r>
              <a:rPr lang="pt-BR" b="1" dirty="0" err="1">
                <a:solidFill>
                  <a:srgbClr val="273A7E"/>
                </a:solidFill>
              </a:rPr>
              <a:t>su</a:t>
            </a:r>
            <a:r>
              <a:rPr lang="pt-BR" b="1" dirty="0">
                <a:solidFill>
                  <a:srgbClr val="273A7E"/>
                </a:solidFill>
              </a:rPr>
              <a:t> rol”…</a:t>
            </a:r>
          </a:p>
          <a:p>
            <a:r>
              <a:rPr lang="pt-BR" b="1" dirty="0">
                <a:solidFill>
                  <a:srgbClr val="273A7E"/>
                </a:solidFill>
              </a:rPr>
              <a:t>“Los padres </a:t>
            </a:r>
            <a:r>
              <a:rPr lang="pt-BR" b="1" dirty="0" err="1">
                <a:solidFill>
                  <a:srgbClr val="273A7E"/>
                </a:solidFill>
              </a:rPr>
              <a:t>buscan</a:t>
            </a:r>
            <a:r>
              <a:rPr lang="pt-BR" b="1" dirty="0">
                <a:solidFill>
                  <a:srgbClr val="273A7E"/>
                </a:solidFill>
              </a:rPr>
              <a:t> personas </a:t>
            </a:r>
            <a:r>
              <a:rPr lang="pt-BR" b="1" dirty="0" err="1">
                <a:solidFill>
                  <a:srgbClr val="273A7E"/>
                </a:solidFill>
              </a:rPr>
              <a:t>y</a:t>
            </a:r>
            <a:r>
              <a:rPr lang="pt-BR" b="1" dirty="0">
                <a:solidFill>
                  <a:srgbClr val="273A7E"/>
                </a:solidFill>
              </a:rPr>
              <a:t> </a:t>
            </a:r>
            <a:r>
              <a:rPr lang="pt-BR" b="1" dirty="0" err="1">
                <a:solidFill>
                  <a:srgbClr val="273A7E"/>
                </a:solidFill>
              </a:rPr>
              <a:t>organizaciones</a:t>
            </a:r>
            <a:r>
              <a:rPr lang="pt-BR" b="1" dirty="0">
                <a:solidFill>
                  <a:srgbClr val="273A7E"/>
                </a:solidFill>
              </a:rPr>
              <a:t> para </a:t>
            </a:r>
            <a:r>
              <a:rPr lang="pt-BR" b="1" dirty="0" err="1">
                <a:solidFill>
                  <a:srgbClr val="273A7E"/>
                </a:solidFill>
              </a:rPr>
              <a:t>ayudarlos</a:t>
            </a:r>
            <a:r>
              <a:rPr lang="pt-BR" b="1" dirty="0">
                <a:solidFill>
                  <a:srgbClr val="273A7E"/>
                </a:solidFill>
              </a:rPr>
              <a:t>: </a:t>
            </a:r>
            <a:r>
              <a:rPr lang="pt-BR" b="1" dirty="0" err="1">
                <a:solidFill>
                  <a:srgbClr val="273A7E"/>
                </a:solidFill>
              </a:rPr>
              <a:t>niñeras</a:t>
            </a:r>
            <a:r>
              <a:rPr lang="pt-BR" b="1" dirty="0">
                <a:solidFill>
                  <a:srgbClr val="273A7E"/>
                </a:solidFill>
              </a:rPr>
              <a:t>, </a:t>
            </a:r>
            <a:r>
              <a:rPr lang="pt-BR" b="1" dirty="0" err="1">
                <a:solidFill>
                  <a:srgbClr val="273A7E"/>
                </a:solidFill>
              </a:rPr>
              <a:t>entrenadores</a:t>
            </a:r>
            <a:r>
              <a:rPr lang="pt-BR" b="1" dirty="0">
                <a:solidFill>
                  <a:srgbClr val="273A7E"/>
                </a:solidFill>
              </a:rPr>
              <a:t>, maestros, pastores”…</a:t>
            </a:r>
          </a:p>
          <a:p>
            <a:r>
              <a:rPr lang="pt-BR" b="1" dirty="0" err="1">
                <a:solidFill>
                  <a:srgbClr val="273A7E"/>
                </a:solidFill>
              </a:rPr>
              <a:t>Solución</a:t>
            </a:r>
            <a:r>
              <a:rPr lang="pt-BR" b="1" dirty="0">
                <a:solidFill>
                  <a:srgbClr val="273A7E"/>
                </a:solidFill>
              </a:rPr>
              <a:t>: </a:t>
            </a:r>
            <a:r>
              <a:rPr lang="pt-BR" b="1" dirty="0" err="1">
                <a:solidFill>
                  <a:srgbClr val="273A7E"/>
                </a:solidFill>
              </a:rPr>
              <a:t>Unidad</a:t>
            </a:r>
            <a:r>
              <a:rPr lang="pt-BR" b="1" dirty="0">
                <a:solidFill>
                  <a:srgbClr val="273A7E"/>
                </a:solidFill>
              </a:rPr>
              <a:t> entre </a:t>
            </a:r>
            <a:r>
              <a:rPr lang="pt-BR" b="1" dirty="0" err="1">
                <a:solidFill>
                  <a:srgbClr val="273A7E"/>
                </a:solidFill>
              </a:rPr>
              <a:t>familia</a:t>
            </a:r>
            <a:r>
              <a:rPr lang="pt-BR" b="1" dirty="0">
                <a:solidFill>
                  <a:srgbClr val="273A7E"/>
                </a:solidFill>
              </a:rPr>
              <a:t>, </a:t>
            </a:r>
            <a:r>
              <a:rPr lang="pt-BR" b="1" dirty="0" err="1">
                <a:solidFill>
                  <a:srgbClr val="273A7E"/>
                </a:solidFill>
              </a:rPr>
              <a:t>iglesia</a:t>
            </a:r>
            <a:r>
              <a:rPr lang="pt-BR" b="1" dirty="0">
                <a:solidFill>
                  <a:srgbClr val="273A7E"/>
                </a:solidFill>
              </a:rPr>
              <a:t> </a:t>
            </a:r>
            <a:r>
              <a:rPr lang="pt-BR" b="1" dirty="0" err="1">
                <a:solidFill>
                  <a:srgbClr val="273A7E"/>
                </a:solidFill>
              </a:rPr>
              <a:t>y</a:t>
            </a:r>
            <a:r>
              <a:rPr lang="pt-BR" b="1" dirty="0">
                <a:solidFill>
                  <a:srgbClr val="273A7E"/>
                </a:solidFill>
              </a:rPr>
              <a:t> </a:t>
            </a:r>
            <a:r>
              <a:rPr lang="pt-BR" b="1" dirty="0" err="1">
                <a:solidFill>
                  <a:srgbClr val="273A7E"/>
                </a:solidFill>
              </a:rPr>
              <a:t>escuela</a:t>
            </a:r>
            <a:r>
              <a:rPr lang="pt-BR" b="1" dirty="0">
                <a:solidFill>
                  <a:srgbClr val="273A7E"/>
                </a:solidFill>
              </a:rPr>
              <a:t>.</a:t>
            </a:r>
          </a:p>
        </p:txBody>
      </p:sp>
      <p:sp>
        <p:nvSpPr>
          <p:cNvPr id="3" name="Retângulo 2"/>
          <p:cNvSpPr/>
          <p:nvPr/>
        </p:nvSpPr>
        <p:spPr>
          <a:xfrm>
            <a:off x="9322802" y="2106109"/>
            <a:ext cx="21406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err="1">
                <a:solidFill>
                  <a:schemeClr val="bg1"/>
                </a:solidFill>
              </a:rPr>
              <a:t>Cómo</a:t>
            </a:r>
            <a:r>
              <a:rPr lang="pt-BR" sz="2000" b="1" dirty="0">
                <a:solidFill>
                  <a:schemeClr val="bg1"/>
                </a:solidFill>
              </a:rPr>
              <a:t> Transformar A Los </a:t>
            </a:r>
            <a:r>
              <a:rPr lang="pt-BR" sz="2000" b="1" dirty="0" err="1">
                <a:solidFill>
                  <a:schemeClr val="bg1"/>
                </a:solidFill>
              </a:rPr>
              <a:t>Niños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En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Campeones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Espirituales</a:t>
            </a:r>
            <a:endParaRPr lang="pt-BR" sz="2000" b="1" dirty="0">
              <a:solidFill>
                <a:schemeClr val="bg1"/>
              </a:solidFill>
            </a:endParaRPr>
          </a:p>
          <a:p>
            <a:r>
              <a:rPr lang="es-ES_tradnl" sz="2000" b="1" dirty="0">
                <a:solidFill>
                  <a:schemeClr val="bg1"/>
                </a:solidFill>
              </a:rPr>
              <a:t> – Investigación - Libro G. </a:t>
            </a:r>
            <a:r>
              <a:rPr lang="es-ES_tradnl" sz="2000" b="1" dirty="0" err="1">
                <a:solidFill>
                  <a:schemeClr val="bg1"/>
                </a:solidFill>
              </a:rPr>
              <a:t>Barna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49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2FF20282-414D-5848-8493-24A19DA50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086" y="1836078"/>
            <a:ext cx="9145555" cy="4251960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273A7E"/>
                </a:solidFill>
              </a:rPr>
              <a:t>Un movimiento de discipulado y misión hecho para involucrar a niños de 7 a 12 años (Primarios y intermediarios).</a:t>
            </a:r>
          </a:p>
          <a:p>
            <a:r>
              <a:rPr lang="es-ES_tradnl" b="1" dirty="0">
                <a:solidFill>
                  <a:srgbClr val="273A7E"/>
                </a:solidFill>
              </a:rPr>
              <a:t>El proceso inicia con materiales y actividades desarrollados por el Ministerio Infantil de la DSA y Uniones;</a:t>
            </a:r>
          </a:p>
          <a:p>
            <a:r>
              <a:rPr lang="es-ES_tradnl" b="1" dirty="0">
                <a:solidFill>
                  <a:srgbClr val="273A7E"/>
                </a:solidFill>
              </a:rPr>
              <a:t>Tiene toda la familia involucrada en reflexión, oración y acción, en este proceso de discipulado;</a:t>
            </a:r>
          </a:p>
          <a:p>
            <a:r>
              <a:rPr lang="es-ES_tradnl" b="1" dirty="0">
                <a:solidFill>
                  <a:srgbClr val="273A7E"/>
                </a:solidFill>
              </a:rPr>
              <a:t>Ejecución junto a padres, maestros de Escuela Sabática infantil y niños de 7 a 12 años.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06" y="346465"/>
            <a:ext cx="7354078" cy="866516"/>
          </a:xfrm>
        </p:spPr>
        <p:txBody>
          <a:bodyPr>
            <a:normAutofit/>
          </a:bodyPr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es el Evangelismo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Kids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9174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237" y="1668126"/>
            <a:ext cx="8948057" cy="4843409"/>
          </a:xfrm>
        </p:spPr>
        <p:txBody>
          <a:bodyPr>
            <a:noAutofit/>
          </a:bodyPr>
          <a:lstStyle/>
          <a:p>
            <a:pPr>
              <a:buClr>
                <a:srgbClr val="273A7E"/>
              </a:buClr>
            </a:pPr>
            <a:r>
              <a:rPr lang="es-ES_tradnl" b="1" dirty="0">
                <a:solidFill>
                  <a:srgbClr val="273A7E"/>
                </a:solidFill>
              </a:rPr>
              <a:t>Despertar la Iglesia al Potencial de esta Nueva Generación en Misión</a:t>
            </a:r>
          </a:p>
          <a:p>
            <a:pPr>
              <a:buClr>
                <a:srgbClr val="273A7E"/>
              </a:buClr>
            </a:pPr>
            <a:r>
              <a:rPr lang="es-ES_tradnl" b="1" dirty="0">
                <a:solidFill>
                  <a:srgbClr val="273A7E"/>
                </a:solidFill>
              </a:rPr>
              <a:t>Involucrar a los padres en el discipulado de sus hijos</a:t>
            </a:r>
          </a:p>
          <a:p>
            <a:pPr>
              <a:buClr>
                <a:srgbClr val="273A7E"/>
              </a:buClr>
            </a:pPr>
            <a:r>
              <a:rPr lang="es-ES_tradnl" b="1" dirty="0">
                <a:solidFill>
                  <a:srgbClr val="273A7E"/>
                </a:solidFill>
              </a:rPr>
              <a:t>Desarrollar los dones de los niños.</a:t>
            </a:r>
          </a:p>
          <a:p>
            <a:pPr>
              <a:buClr>
                <a:srgbClr val="273A7E"/>
              </a:buClr>
            </a:pPr>
            <a:r>
              <a:rPr lang="es-ES_tradnl" b="1" dirty="0">
                <a:solidFill>
                  <a:srgbClr val="273A7E"/>
                </a:solidFill>
              </a:rPr>
              <a:t>Que el niño experimente la alegría de la misión.</a:t>
            </a:r>
          </a:p>
          <a:p>
            <a:pPr>
              <a:buClr>
                <a:srgbClr val="273A7E"/>
              </a:buClr>
            </a:pPr>
            <a:r>
              <a:rPr lang="es-ES_tradnl" b="1" dirty="0">
                <a:solidFill>
                  <a:srgbClr val="273A7E"/>
                </a:solidFill>
              </a:rPr>
              <a:t>Enseñar al niño estrategias sobre cómo hablar de Jesús</a:t>
            </a:r>
          </a:p>
          <a:p>
            <a:pPr>
              <a:buClr>
                <a:srgbClr val="273A7E"/>
              </a:buClr>
            </a:pPr>
            <a:r>
              <a:rPr lang="es-ES_tradnl" b="1" dirty="0">
                <a:solidFill>
                  <a:srgbClr val="273A7E"/>
                </a:solidFill>
              </a:rPr>
              <a:t>Crear la cultura de una iglesia intergeneracional (donde todos trabajan juntos)</a:t>
            </a:r>
          </a:p>
          <a:p>
            <a:pPr>
              <a:buClr>
                <a:srgbClr val="273A7E"/>
              </a:buClr>
            </a:pPr>
            <a:r>
              <a:rPr lang="es-ES_tradnl" b="1" dirty="0">
                <a:solidFill>
                  <a:srgbClr val="273A7E"/>
                </a:solidFill>
              </a:rPr>
              <a:t>Crear una generación más misionera y más fuerte en Jesús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06" y="346465"/>
            <a:ext cx="7354078" cy="866516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del Evangelismo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274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707" y="1416199"/>
            <a:ext cx="8462865" cy="5068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b="1" dirty="0">
                <a:solidFill>
                  <a:schemeClr val="bg1"/>
                </a:solidFill>
              </a:rPr>
              <a:t>¡El evangelismo de los niños debe ser visto como UNA GRAN AVENTURA!</a:t>
            </a:r>
          </a:p>
          <a:p>
            <a:pPr marL="0" indent="0">
              <a:buNone/>
            </a:pPr>
            <a:r>
              <a:rPr lang="es-ES_tradnl" b="1" dirty="0">
                <a:solidFill>
                  <a:schemeClr val="bg1"/>
                </a:solidFill>
              </a:rPr>
              <a:t>Es un gozo servir a Jesús!!! Es como un viaje de vacaciones con toda la familia y queridos amigos.</a:t>
            </a:r>
          </a:p>
          <a:p>
            <a:pPr marL="0" indent="0">
              <a:buNone/>
            </a:pPr>
            <a:r>
              <a:rPr lang="es-ES_tradnl" b="1" dirty="0">
                <a:solidFill>
                  <a:schemeClr val="bg1"/>
                </a:solidFill>
              </a:rPr>
              <a:t>Y en este viaje de aventura, hay 4 paradas principales:</a:t>
            </a:r>
          </a:p>
          <a:p>
            <a:pPr marL="0" indent="0" algn="ctr">
              <a:buNone/>
            </a:pPr>
            <a:r>
              <a:rPr lang="es-ES_tradnl" b="1" dirty="0">
                <a:solidFill>
                  <a:schemeClr val="bg1"/>
                </a:solidFill>
              </a:rPr>
              <a:t>1. ORACIÓN Y ESTUDIO DE LA BÍBLIA</a:t>
            </a:r>
          </a:p>
          <a:p>
            <a:pPr marL="0" indent="0" algn="ctr">
              <a:buNone/>
            </a:pPr>
            <a:r>
              <a:rPr lang="es-ES_tradnl" b="1" dirty="0">
                <a:solidFill>
                  <a:schemeClr val="bg1"/>
                </a:solidFill>
              </a:rPr>
              <a:t>2. GRUPOS PEQUEÑOS</a:t>
            </a:r>
          </a:p>
          <a:p>
            <a:pPr marL="0" indent="0" algn="ctr">
              <a:buNone/>
            </a:pPr>
            <a:r>
              <a:rPr lang="es-ES_tradnl" b="1" dirty="0">
                <a:solidFill>
                  <a:schemeClr val="bg1"/>
                </a:solidFill>
              </a:rPr>
              <a:t>3. PAREJA MISIONERA</a:t>
            </a:r>
          </a:p>
          <a:p>
            <a:pPr marL="0" indent="0" algn="ctr">
              <a:buNone/>
            </a:pPr>
            <a:r>
              <a:rPr lang="es-ES_tradnl" b="1" dirty="0">
                <a:solidFill>
                  <a:schemeClr val="bg1"/>
                </a:solidFill>
              </a:rPr>
              <a:t>4. NIÑOS PREDICADORES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240" y="372402"/>
            <a:ext cx="7500569" cy="866516"/>
          </a:xfrm>
        </p:spPr>
        <p:txBody>
          <a:bodyPr>
            <a:normAutofit/>
          </a:bodyPr>
          <a:lstStyle/>
          <a:p>
            <a:r>
              <a:rPr lang="es-ES_tradnl" sz="4800" b="1" dirty="0">
                <a:solidFill>
                  <a:srgbClr val="FCC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F0502020204030204" pitchFamily="34" charset="0"/>
              </a:rPr>
              <a:t>¿Cómo está estructurado?</a:t>
            </a:r>
          </a:p>
        </p:txBody>
      </p:sp>
    </p:spTree>
    <p:extLst>
      <p:ext uri="{BB962C8B-B14F-4D97-AF65-F5344CB8AC3E}">
        <p14:creationId xmlns:p14="http://schemas.microsoft.com/office/powerpoint/2010/main" val="419474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A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209" y="3722538"/>
            <a:ext cx="4256949" cy="2381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209" y="840980"/>
            <a:ext cx="4256949" cy="2381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05" y="840980"/>
            <a:ext cx="4256949" cy="2381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04" y="3722538"/>
            <a:ext cx="4256949" cy="2381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3946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4" ma:contentTypeDescription="Crie um novo documento." ma:contentTypeScope="" ma:versionID="18cf0dfb05e5ac73a83e9eb491dca666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117a38b97da69106be42436d5f440fe6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E72763E7-AFA1-41BB-8A3C-F45CFF2F10D0}"/>
</file>

<file path=customXml/itemProps2.xml><?xml version="1.0" encoding="utf-8"?>
<ds:datastoreItem xmlns:ds="http://schemas.openxmlformats.org/officeDocument/2006/customXml" ds:itemID="{8D2C42C4-5326-4F91-9D57-EF4032F68D37}"/>
</file>

<file path=customXml/itemProps3.xml><?xml version="1.0" encoding="utf-8"?>
<ds:datastoreItem xmlns:ds="http://schemas.openxmlformats.org/officeDocument/2006/customXml" ds:itemID="{4D2086E5-D13E-46FF-B8EC-BDAD4C602DC9}"/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943</Words>
  <Application>Microsoft Macintosh PowerPoint</Application>
  <PresentationFormat>Widescreen</PresentationFormat>
  <Paragraphs>63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2" baseType="lpstr">
      <vt:lpstr>Abadi</vt:lpstr>
      <vt:lpstr>Arial</vt:lpstr>
      <vt:lpstr>Calibri</vt:lpstr>
      <vt:lpstr>Calibri Light</vt:lpstr>
      <vt:lpstr>Tema do Office</vt:lpstr>
      <vt:lpstr>Apresentação do PowerPoint</vt:lpstr>
      <vt:lpstr>REFLEXIÓN…</vt:lpstr>
      <vt:lpstr>REFLEXIÓN…</vt:lpstr>
      <vt:lpstr>PADRES</vt:lpstr>
      <vt:lpstr>Apresentação do PowerPoint</vt:lpstr>
      <vt:lpstr>¿Qué es el Evangelismo Kids?</vt:lpstr>
      <vt:lpstr>Objetivo del Evangelismo Kids</vt:lpstr>
      <vt:lpstr>¿Cómo está estructurado?</vt:lpstr>
      <vt:lpstr>Apresentação do PowerPoint</vt:lpstr>
      <vt:lpstr>¿CÓMO EJECUTARLO? SUGERENCIAS</vt:lpstr>
      <vt:lpstr>PASO  1</vt:lpstr>
      <vt:lpstr>Apresentação do PowerPoint</vt:lpstr>
      <vt:lpstr>Apresentação do PowerPoint</vt:lpstr>
      <vt:lpstr>Apresentação do PowerPoint</vt:lpstr>
      <vt:lpstr>Apresentação do PowerPoint</vt:lpstr>
      <vt:lpstr>PASO  2</vt:lpstr>
      <vt:lpstr>PASO  3</vt:lpstr>
      <vt:lpstr>Apresentação do PowerPoint</vt:lpstr>
      <vt:lpstr>PASO  4</vt:lpstr>
      <vt:lpstr>Apresentação do PowerPoint</vt:lpstr>
      <vt:lpstr>Apresentação do PowerPoint</vt:lpstr>
      <vt:lpstr>Apresentação do PowerPoint</vt:lpstr>
      <vt:lpstr>Apresentação do PowerPoint</vt:lpstr>
      <vt:lpstr>Aplicación en la Iglesia Local</vt:lpstr>
      <vt:lpstr>Archivos adjuntos</vt:lpstr>
      <vt:lpstr>Música –Chispas de Luz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DSA - Glaucia Clara</cp:lastModifiedBy>
  <cp:revision>54</cp:revision>
  <dcterms:created xsi:type="dcterms:W3CDTF">2022-02-18T17:14:34Z</dcterms:created>
  <dcterms:modified xsi:type="dcterms:W3CDTF">2022-02-24T20:21:14Z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