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5.xml" ContentType="application/inkml+xml"/>
  <Override PartName="/ppt/ink/ink7.xml" ContentType="application/inkml+xml"/>
  <Override PartName="/ppt/ink/ink8.xml" ContentType="application/inkml+xml"/>
  <Override PartName="/ppt/ink/ink9.xml" ContentType="application/inkml+xml"/>
  <Override PartName="/ppt/ink/ink4.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6.xml" ContentType="application/inkml+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57" r:id="rId4"/>
    <p:sldId id="258" r:id="rId5"/>
    <p:sldId id="270" r:id="rId6"/>
    <p:sldId id="261" r:id="rId7"/>
    <p:sldId id="281" r:id="rId8"/>
    <p:sldId id="310" r:id="rId9"/>
    <p:sldId id="295" r:id="rId10"/>
    <p:sldId id="296" r:id="rId11"/>
    <p:sldId id="288" r:id="rId12"/>
    <p:sldId id="297" r:id="rId13"/>
    <p:sldId id="289" r:id="rId14"/>
    <p:sldId id="298" r:id="rId15"/>
    <p:sldId id="290" r:id="rId16"/>
    <p:sldId id="299" r:id="rId17"/>
    <p:sldId id="291" r:id="rId18"/>
    <p:sldId id="300" r:id="rId19"/>
    <p:sldId id="292" r:id="rId20"/>
    <p:sldId id="301" r:id="rId21"/>
    <p:sldId id="302" r:id="rId22"/>
    <p:sldId id="293" r:id="rId23"/>
    <p:sldId id="303" r:id="rId24"/>
    <p:sldId id="305" r:id="rId25"/>
    <p:sldId id="307" r:id="rId26"/>
    <p:sldId id="311" r:id="rId27"/>
    <p:sldId id="294" r:id="rId28"/>
    <p:sldId id="267" r:id="rId29"/>
    <p:sldId id="285" r:id="rId30"/>
    <p:sldId id="308" r:id="rId31"/>
    <p:sldId id="309" r:id="rId32"/>
  </p:sldIdLst>
  <p:sldSz cx="18288000" cy="10287000"/>
  <p:notesSz cx="6858000" cy="9144000"/>
  <p:embeddedFontLst>
    <p:embeddedFont>
      <p:font typeface="Brittany" panose="020B0604020202020204" charset="0"/>
      <p:regular r:id="rId33"/>
    </p:embeddedFont>
    <p:embeddedFont>
      <p:font typeface="Londrina Solid" panose="020B0604020202020204" charset="0"/>
      <p:regular r:id="rId34"/>
    </p:embeddedFont>
    <p:embeddedFont>
      <p:font typeface="Londrina Solid Heavy" panose="020B0604020202020204" charset="0"/>
      <p:regular r:id="rId35"/>
      <p:bold r:id="rId36"/>
    </p:embeddedFont>
    <p:embeddedFont>
      <p:font typeface="Poppins" panose="00000500000000000000" pitchFamily="2" charset="0"/>
      <p:regular r:id="rId37"/>
      <p:bold r:id="rId38"/>
      <p:italic r:id="rId39"/>
      <p:boldItalic r:id="rId40"/>
    </p:embeddedFont>
    <p:embeddedFont>
      <p:font typeface="Roboto" panose="02000000000000000000" pitchFamily="2"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A00"/>
    <a:srgbClr val="7435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5C75F0-68EE-4BC5-8081-1FB3F743E204}" v="3" dt="2025-01-15T18:39:59.2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24" autoAdjust="0"/>
    <p:restoredTop sz="94622" autoAdjust="0"/>
  </p:normalViewPr>
  <p:slideViewPr>
    <p:cSldViewPr>
      <p:cViewPr varScale="1">
        <p:scale>
          <a:sx n="43" d="100"/>
          <a:sy n="43" d="100"/>
        </p:scale>
        <p:origin x="804" y="66"/>
      </p:cViewPr>
      <p:guideLst>
        <p:guide orient="horz" pos="2232"/>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presProps" Target="presProps.xml"/><Relationship Id="rId53" Type="http://schemas.openxmlformats.org/officeDocument/2006/relationships/customXml" Target="../customXml/item3.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52"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customXml" Target="../customXml/item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uno Castro" userId="792b1567770f29ca" providerId="LiveId" clId="{865C75F0-68EE-4BC5-8081-1FB3F743E204}"/>
    <pc:docChg chg="undo custSel modSld">
      <pc:chgData name="Bruno Castro" userId="792b1567770f29ca" providerId="LiveId" clId="{865C75F0-68EE-4BC5-8081-1FB3F743E204}" dt="2025-01-15T18:40:01.741" v="197" actId="167"/>
      <pc:docMkLst>
        <pc:docMk/>
      </pc:docMkLst>
      <pc:sldChg chg="modSp mod">
        <pc:chgData name="Bruno Castro" userId="792b1567770f29ca" providerId="LiveId" clId="{865C75F0-68EE-4BC5-8081-1FB3F743E204}" dt="2025-01-13T23:59:08.012" v="32" actId="790"/>
        <pc:sldMkLst>
          <pc:docMk/>
          <pc:sldMk cId="0" sldId="256"/>
        </pc:sldMkLst>
        <pc:spChg chg="mod">
          <ac:chgData name="Bruno Castro" userId="792b1567770f29ca" providerId="LiveId" clId="{865C75F0-68EE-4BC5-8081-1FB3F743E204}" dt="2025-01-13T23:59:08.012" v="32" actId="790"/>
          <ac:spMkLst>
            <pc:docMk/>
            <pc:sldMk cId="0" sldId="256"/>
            <ac:spMk id="3" creationId="{C698F3C5-0412-B054-E17C-CF896355668B}"/>
          </ac:spMkLst>
        </pc:spChg>
      </pc:sldChg>
      <pc:sldChg chg="modSp mod">
        <pc:chgData name="Bruno Castro" userId="792b1567770f29ca" providerId="LiveId" clId="{865C75F0-68EE-4BC5-8081-1FB3F743E204}" dt="2025-01-13T23:59:08.012" v="32" actId="790"/>
        <pc:sldMkLst>
          <pc:docMk/>
          <pc:sldMk cId="0" sldId="257"/>
        </pc:sldMkLst>
        <pc:spChg chg="mod">
          <ac:chgData name="Bruno Castro" userId="792b1567770f29ca" providerId="LiveId" clId="{865C75F0-68EE-4BC5-8081-1FB3F743E204}" dt="2025-01-13T23:59:08.012" v="32" actId="790"/>
          <ac:spMkLst>
            <pc:docMk/>
            <pc:sldMk cId="0" sldId="257"/>
            <ac:spMk id="2" creationId="{00000000-0000-0000-0000-000000000000}"/>
          </ac:spMkLst>
        </pc:spChg>
        <pc:spChg chg="mod">
          <ac:chgData name="Bruno Castro" userId="792b1567770f29ca" providerId="LiveId" clId="{865C75F0-68EE-4BC5-8081-1FB3F743E204}" dt="2025-01-13T23:59:08.012" v="32" actId="790"/>
          <ac:spMkLst>
            <pc:docMk/>
            <pc:sldMk cId="0" sldId="257"/>
            <ac:spMk id="4" creationId="{00000000-0000-0000-0000-000000000000}"/>
          </ac:spMkLst>
        </pc:spChg>
        <pc:spChg chg="mod">
          <ac:chgData name="Bruno Castro" userId="792b1567770f29ca" providerId="LiveId" clId="{865C75F0-68EE-4BC5-8081-1FB3F743E204}" dt="2025-01-13T23:59:08.012" v="32" actId="790"/>
          <ac:spMkLst>
            <pc:docMk/>
            <pc:sldMk cId="0" sldId="257"/>
            <ac:spMk id="5" creationId="{00000000-0000-0000-0000-000000000000}"/>
          </ac:spMkLst>
        </pc:spChg>
        <pc:spChg chg="mod">
          <ac:chgData name="Bruno Castro" userId="792b1567770f29ca" providerId="LiveId" clId="{865C75F0-68EE-4BC5-8081-1FB3F743E204}" dt="2025-01-13T23:59:08.012" v="32" actId="790"/>
          <ac:spMkLst>
            <pc:docMk/>
            <pc:sldMk cId="0" sldId="257"/>
            <ac:spMk id="6" creationId="{00000000-0000-0000-0000-000000000000}"/>
          </ac:spMkLst>
        </pc:spChg>
        <pc:spChg chg="mod">
          <ac:chgData name="Bruno Castro" userId="792b1567770f29ca" providerId="LiveId" clId="{865C75F0-68EE-4BC5-8081-1FB3F743E204}" dt="2025-01-13T23:59:08.012" v="32" actId="790"/>
          <ac:spMkLst>
            <pc:docMk/>
            <pc:sldMk cId="0" sldId="257"/>
            <ac:spMk id="9" creationId="{FD5A7886-27AD-78AA-DE3F-629B1B832C9C}"/>
          </ac:spMkLst>
        </pc:spChg>
      </pc:sldChg>
      <pc:sldChg chg="modSp mod">
        <pc:chgData name="Bruno Castro" userId="792b1567770f29ca" providerId="LiveId" clId="{865C75F0-68EE-4BC5-8081-1FB3F743E204}" dt="2025-01-13T23:59:08.012" v="32" actId="790"/>
        <pc:sldMkLst>
          <pc:docMk/>
          <pc:sldMk cId="0" sldId="258"/>
        </pc:sldMkLst>
        <pc:spChg chg="mod">
          <ac:chgData name="Bruno Castro" userId="792b1567770f29ca" providerId="LiveId" clId="{865C75F0-68EE-4BC5-8081-1FB3F743E204}" dt="2025-01-13T23:59:08.012" v="32" actId="790"/>
          <ac:spMkLst>
            <pc:docMk/>
            <pc:sldMk cId="0" sldId="258"/>
            <ac:spMk id="2" creationId="{00000000-0000-0000-0000-000000000000}"/>
          </ac:spMkLst>
        </pc:spChg>
        <pc:spChg chg="mod">
          <ac:chgData name="Bruno Castro" userId="792b1567770f29ca" providerId="LiveId" clId="{865C75F0-68EE-4BC5-8081-1FB3F743E204}" dt="2025-01-13T23:59:08.012" v="32" actId="790"/>
          <ac:spMkLst>
            <pc:docMk/>
            <pc:sldMk cId="0" sldId="258"/>
            <ac:spMk id="29" creationId="{00000000-0000-0000-0000-000000000000}"/>
          </ac:spMkLst>
        </pc:spChg>
        <pc:spChg chg="mod">
          <ac:chgData name="Bruno Castro" userId="792b1567770f29ca" providerId="LiveId" clId="{865C75F0-68EE-4BC5-8081-1FB3F743E204}" dt="2025-01-13T19:15:08.758" v="23" actId="790"/>
          <ac:spMkLst>
            <pc:docMk/>
            <pc:sldMk cId="0" sldId="258"/>
            <ac:spMk id="30" creationId="{00000000-0000-0000-0000-000000000000}"/>
          </ac:spMkLst>
        </pc:spChg>
        <pc:spChg chg="mod">
          <ac:chgData name="Bruno Castro" userId="792b1567770f29ca" providerId="LiveId" clId="{865C75F0-68EE-4BC5-8081-1FB3F743E204}" dt="2025-01-13T23:59:08.012" v="32" actId="790"/>
          <ac:spMkLst>
            <pc:docMk/>
            <pc:sldMk cId="0" sldId="258"/>
            <ac:spMk id="46" creationId="{00000000-0000-0000-0000-000000000000}"/>
          </ac:spMkLst>
        </pc:spChg>
        <pc:spChg chg="mod">
          <ac:chgData name="Bruno Castro" userId="792b1567770f29ca" providerId="LiveId" clId="{865C75F0-68EE-4BC5-8081-1FB3F743E204}" dt="2025-01-13T23:59:08.012" v="32" actId="790"/>
          <ac:spMkLst>
            <pc:docMk/>
            <pc:sldMk cId="0" sldId="258"/>
            <ac:spMk id="48" creationId="{7D2541FF-8CA2-F82D-6522-4A69326806CA}"/>
          </ac:spMkLst>
        </pc:spChg>
        <pc:spChg chg="mod">
          <ac:chgData name="Bruno Castro" userId="792b1567770f29ca" providerId="LiveId" clId="{865C75F0-68EE-4BC5-8081-1FB3F743E204}" dt="2025-01-13T23:59:08.012" v="32" actId="790"/>
          <ac:spMkLst>
            <pc:docMk/>
            <pc:sldMk cId="0" sldId="258"/>
            <ac:spMk id="49" creationId="{D5C783B7-CDCF-5A04-93E6-273F2AA4D16A}"/>
          </ac:spMkLst>
        </pc:spChg>
        <pc:spChg chg="mod">
          <ac:chgData name="Bruno Castro" userId="792b1567770f29ca" providerId="LiveId" clId="{865C75F0-68EE-4BC5-8081-1FB3F743E204}" dt="2025-01-13T19:15:08.758" v="23" actId="790"/>
          <ac:spMkLst>
            <pc:docMk/>
            <pc:sldMk cId="0" sldId="258"/>
            <ac:spMk id="51" creationId="{1FA2568A-CA9D-EADD-2AB7-2714E092A6F6}"/>
          </ac:spMkLst>
        </pc:spChg>
        <pc:spChg chg="mod">
          <ac:chgData name="Bruno Castro" userId="792b1567770f29ca" providerId="LiveId" clId="{865C75F0-68EE-4BC5-8081-1FB3F743E204}" dt="2025-01-13T23:59:08.012" v="32" actId="790"/>
          <ac:spMkLst>
            <pc:docMk/>
            <pc:sldMk cId="0" sldId="258"/>
            <ac:spMk id="52" creationId="{F9EB7D7E-10E9-97DC-D228-2C511FE4AF6A}"/>
          </ac:spMkLst>
        </pc:spChg>
        <pc:spChg chg="mod">
          <ac:chgData name="Bruno Castro" userId="792b1567770f29ca" providerId="LiveId" clId="{865C75F0-68EE-4BC5-8081-1FB3F743E204}" dt="2025-01-13T23:59:08.012" v="32" actId="790"/>
          <ac:spMkLst>
            <pc:docMk/>
            <pc:sldMk cId="0" sldId="258"/>
            <ac:spMk id="54" creationId="{BE2739CE-A6FE-21F5-B89A-24FD62281CC3}"/>
          </ac:spMkLst>
        </pc:spChg>
        <pc:spChg chg="mod">
          <ac:chgData name="Bruno Castro" userId="792b1567770f29ca" providerId="LiveId" clId="{865C75F0-68EE-4BC5-8081-1FB3F743E204}" dt="2025-01-13T23:59:08.012" v="32" actId="790"/>
          <ac:spMkLst>
            <pc:docMk/>
            <pc:sldMk cId="0" sldId="258"/>
            <ac:spMk id="55" creationId="{CD6FDE1C-F489-2C7E-7BD3-A5D6EE98E39F}"/>
          </ac:spMkLst>
        </pc:spChg>
        <pc:spChg chg="mod">
          <ac:chgData name="Bruno Castro" userId="792b1567770f29ca" providerId="LiveId" clId="{865C75F0-68EE-4BC5-8081-1FB3F743E204}" dt="2025-01-13T23:59:08.012" v="32" actId="790"/>
          <ac:spMkLst>
            <pc:docMk/>
            <pc:sldMk cId="0" sldId="258"/>
            <ac:spMk id="57" creationId="{D864EA3B-18A9-97A9-21F7-B8A56676D8B2}"/>
          </ac:spMkLst>
        </pc:spChg>
        <pc:spChg chg="mod">
          <ac:chgData name="Bruno Castro" userId="792b1567770f29ca" providerId="LiveId" clId="{865C75F0-68EE-4BC5-8081-1FB3F743E204}" dt="2025-01-13T23:59:08.012" v="32" actId="790"/>
          <ac:spMkLst>
            <pc:docMk/>
            <pc:sldMk cId="0" sldId="258"/>
            <ac:spMk id="58" creationId="{39E8E151-EC8D-18A5-00EF-92B56087654B}"/>
          </ac:spMkLst>
        </pc:spChg>
      </pc:sldChg>
      <pc:sldChg chg="modSp mod">
        <pc:chgData name="Bruno Castro" userId="792b1567770f29ca" providerId="LiveId" clId="{865C75F0-68EE-4BC5-8081-1FB3F743E204}" dt="2025-01-13T23:59:08.012" v="32" actId="790"/>
        <pc:sldMkLst>
          <pc:docMk/>
          <pc:sldMk cId="0" sldId="261"/>
        </pc:sldMkLst>
        <pc:spChg chg="mod">
          <ac:chgData name="Bruno Castro" userId="792b1567770f29ca" providerId="LiveId" clId="{865C75F0-68EE-4BC5-8081-1FB3F743E204}" dt="2025-01-13T23:59:08.012" v="32" actId="790"/>
          <ac:spMkLst>
            <pc:docMk/>
            <pc:sldMk cId="0" sldId="261"/>
            <ac:spMk id="2" creationId="{00000000-0000-0000-0000-000000000000}"/>
          </ac:spMkLst>
        </pc:spChg>
        <pc:spChg chg="mod">
          <ac:chgData name="Bruno Castro" userId="792b1567770f29ca" providerId="LiveId" clId="{865C75F0-68EE-4BC5-8081-1FB3F743E204}" dt="2025-01-13T23:59:08.012" v="32" actId="790"/>
          <ac:spMkLst>
            <pc:docMk/>
            <pc:sldMk cId="0" sldId="261"/>
            <ac:spMk id="5" creationId="{00000000-0000-0000-0000-000000000000}"/>
          </ac:spMkLst>
        </pc:spChg>
        <pc:spChg chg="mod">
          <ac:chgData name="Bruno Castro" userId="792b1567770f29ca" providerId="LiveId" clId="{865C75F0-68EE-4BC5-8081-1FB3F743E204}" dt="2025-01-13T23:59:08.012" v="32" actId="790"/>
          <ac:spMkLst>
            <pc:docMk/>
            <pc:sldMk cId="0" sldId="261"/>
            <ac:spMk id="6" creationId="{00000000-0000-0000-0000-000000000000}"/>
          </ac:spMkLst>
        </pc:spChg>
      </pc:sldChg>
      <pc:sldChg chg="modSp mod">
        <pc:chgData name="Bruno Castro" userId="792b1567770f29ca" providerId="LiveId" clId="{865C75F0-68EE-4BC5-8081-1FB3F743E204}" dt="2025-01-13T23:59:08.012" v="32" actId="790"/>
        <pc:sldMkLst>
          <pc:docMk/>
          <pc:sldMk cId="0" sldId="267"/>
        </pc:sldMkLst>
        <pc:spChg chg="mod">
          <ac:chgData name="Bruno Castro" userId="792b1567770f29ca" providerId="LiveId" clId="{865C75F0-68EE-4BC5-8081-1FB3F743E204}" dt="2025-01-13T23:59:08.012" v="32" actId="790"/>
          <ac:spMkLst>
            <pc:docMk/>
            <pc:sldMk cId="0" sldId="267"/>
            <ac:spMk id="2" creationId="{00000000-0000-0000-0000-000000000000}"/>
          </ac:spMkLst>
        </pc:spChg>
        <pc:spChg chg="mod">
          <ac:chgData name="Bruno Castro" userId="792b1567770f29ca" providerId="LiveId" clId="{865C75F0-68EE-4BC5-8081-1FB3F743E204}" dt="2025-01-13T23:59:08.012" v="32" actId="790"/>
          <ac:spMkLst>
            <pc:docMk/>
            <pc:sldMk cId="0" sldId="267"/>
            <ac:spMk id="3" creationId="{00000000-0000-0000-0000-000000000000}"/>
          </ac:spMkLst>
        </pc:spChg>
        <pc:spChg chg="mod">
          <ac:chgData name="Bruno Castro" userId="792b1567770f29ca" providerId="LiveId" clId="{865C75F0-68EE-4BC5-8081-1FB3F743E204}" dt="2025-01-13T23:59:08.012" v="32" actId="790"/>
          <ac:spMkLst>
            <pc:docMk/>
            <pc:sldMk cId="0" sldId="267"/>
            <ac:spMk id="5" creationId="{00000000-0000-0000-0000-000000000000}"/>
          </ac:spMkLst>
        </pc:spChg>
        <pc:spChg chg="mod">
          <ac:chgData name="Bruno Castro" userId="792b1567770f29ca" providerId="LiveId" clId="{865C75F0-68EE-4BC5-8081-1FB3F743E204}" dt="2025-01-13T23:59:08.012" v="32" actId="790"/>
          <ac:spMkLst>
            <pc:docMk/>
            <pc:sldMk cId="0" sldId="267"/>
            <ac:spMk id="6" creationId="{00000000-0000-0000-0000-000000000000}"/>
          </ac:spMkLst>
        </pc:spChg>
        <pc:spChg chg="mod">
          <ac:chgData name="Bruno Castro" userId="792b1567770f29ca" providerId="LiveId" clId="{865C75F0-68EE-4BC5-8081-1FB3F743E204}" dt="2025-01-13T23:59:08.012" v="32" actId="790"/>
          <ac:spMkLst>
            <pc:docMk/>
            <pc:sldMk cId="0" sldId="267"/>
            <ac:spMk id="8" creationId="{00000000-0000-0000-0000-000000000000}"/>
          </ac:spMkLst>
        </pc:spChg>
        <pc:spChg chg="mod">
          <ac:chgData name="Bruno Castro" userId="792b1567770f29ca" providerId="LiveId" clId="{865C75F0-68EE-4BC5-8081-1FB3F743E204}" dt="2025-01-13T23:59:08.012" v="32" actId="790"/>
          <ac:spMkLst>
            <pc:docMk/>
            <pc:sldMk cId="0" sldId="267"/>
            <ac:spMk id="9" creationId="{00000000-0000-0000-0000-000000000000}"/>
          </ac:spMkLst>
        </pc:spChg>
        <pc:spChg chg="mod">
          <ac:chgData name="Bruno Castro" userId="792b1567770f29ca" providerId="LiveId" clId="{865C75F0-68EE-4BC5-8081-1FB3F743E204}" dt="2025-01-13T23:59:08.012" v="32" actId="790"/>
          <ac:spMkLst>
            <pc:docMk/>
            <pc:sldMk cId="0" sldId="267"/>
            <ac:spMk id="11" creationId="{844D3EE6-0427-A202-8F67-800E932574A0}"/>
          </ac:spMkLst>
        </pc:spChg>
        <pc:spChg chg="mod">
          <ac:chgData name="Bruno Castro" userId="792b1567770f29ca" providerId="LiveId" clId="{865C75F0-68EE-4BC5-8081-1FB3F743E204}" dt="2025-01-13T23:59:08.012" v="32" actId="790"/>
          <ac:spMkLst>
            <pc:docMk/>
            <pc:sldMk cId="0" sldId="267"/>
            <ac:spMk id="12" creationId="{916FC1B4-739C-ADDC-296B-C1FABD05AB28}"/>
          </ac:spMkLst>
        </pc:spChg>
        <pc:spChg chg="mod">
          <ac:chgData name="Bruno Castro" userId="792b1567770f29ca" providerId="LiveId" clId="{865C75F0-68EE-4BC5-8081-1FB3F743E204}" dt="2025-01-13T23:59:08.012" v="32" actId="790"/>
          <ac:spMkLst>
            <pc:docMk/>
            <pc:sldMk cId="0" sldId="267"/>
            <ac:spMk id="17" creationId="{8ACF1B2E-D9C0-D5D4-DCE4-FFF69187C565}"/>
          </ac:spMkLst>
        </pc:spChg>
      </pc:sldChg>
      <pc:sldChg chg="modSp mod">
        <pc:chgData name="Bruno Castro" userId="792b1567770f29ca" providerId="LiveId" clId="{865C75F0-68EE-4BC5-8081-1FB3F743E204}" dt="2025-01-13T23:59:08.012" v="32" actId="790"/>
        <pc:sldMkLst>
          <pc:docMk/>
          <pc:sldMk cId="0" sldId="270"/>
        </pc:sldMkLst>
        <pc:spChg chg="mod">
          <ac:chgData name="Bruno Castro" userId="792b1567770f29ca" providerId="LiveId" clId="{865C75F0-68EE-4BC5-8081-1FB3F743E204}" dt="2025-01-13T23:59:08.012" v="32" actId="790"/>
          <ac:spMkLst>
            <pc:docMk/>
            <pc:sldMk cId="0" sldId="270"/>
            <ac:spMk id="2" creationId="{00000000-0000-0000-0000-000000000000}"/>
          </ac:spMkLst>
        </pc:spChg>
        <pc:spChg chg="mod">
          <ac:chgData name="Bruno Castro" userId="792b1567770f29ca" providerId="LiveId" clId="{865C75F0-68EE-4BC5-8081-1FB3F743E204}" dt="2025-01-13T23:59:08.012" v="32" actId="790"/>
          <ac:spMkLst>
            <pc:docMk/>
            <pc:sldMk cId="0" sldId="270"/>
            <ac:spMk id="4" creationId="{00000000-0000-0000-0000-000000000000}"/>
          </ac:spMkLst>
        </pc:spChg>
        <pc:spChg chg="mod">
          <ac:chgData name="Bruno Castro" userId="792b1567770f29ca" providerId="LiveId" clId="{865C75F0-68EE-4BC5-8081-1FB3F743E204}" dt="2025-01-13T23:59:08.012" v="32" actId="790"/>
          <ac:spMkLst>
            <pc:docMk/>
            <pc:sldMk cId="0" sldId="270"/>
            <ac:spMk id="5" creationId="{00000000-0000-0000-0000-000000000000}"/>
          </ac:spMkLst>
        </pc:spChg>
        <pc:spChg chg="mod">
          <ac:chgData name="Bruno Castro" userId="792b1567770f29ca" providerId="LiveId" clId="{865C75F0-68EE-4BC5-8081-1FB3F743E204}" dt="2025-01-13T23:59:08.012" v="32" actId="790"/>
          <ac:spMkLst>
            <pc:docMk/>
            <pc:sldMk cId="0" sldId="270"/>
            <ac:spMk id="6" creationId="{00000000-0000-0000-0000-000000000000}"/>
          </ac:spMkLst>
        </pc:spChg>
        <pc:spChg chg="mod">
          <ac:chgData name="Bruno Castro" userId="792b1567770f29ca" providerId="LiveId" clId="{865C75F0-68EE-4BC5-8081-1FB3F743E204}" dt="2025-01-13T23:59:08.012" v="32" actId="790"/>
          <ac:spMkLst>
            <pc:docMk/>
            <pc:sldMk cId="0" sldId="270"/>
            <ac:spMk id="7" creationId="{00000000-0000-0000-0000-000000000000}"/>
          </ac:spMkLst>
        </pc:spChg>
      </pc:sldChg>
      <pc:sldChg chg="addSp delSp modSp mod">
        <pc:chgData name="Bruno Castro" userId="792b1567770f29ca" providerId="LiveId" clId="{865C75F0-68EE-4BC5-8081-1FB3F743E204}" dt="2025-01-15T18:39:40.045" v="191" actId="21"/>
        <pc:sldMkLst>
          <pc:docMk/>
          <pc:sldMk cId="4183237062" sldId="281"/>
        </pc:sldMkLst>
        <pc:spChg chg="mod">
          <ac:chgData name="Bruno Castro" userId="792b1567770f29ca" providerId="LiveId" clId="{865C75F0-68EE-4BC5-8081-1FB3F743E204}" dt="2025-01-13T19:15:08.758" v="23" actId="790"/>
          <ac:spMkLst>
            <pc:docMk/>
            <pc:sldMk cId="4183237062" sldId="281"/>
            <ac:spMk id="2" creationId="{CB79A204-4974-249C-E9AD-7EE33BCEB89C}"/>
          </ac:spMkLst>
        </pc:spChg>
        <pc:spChg chg="mod">
          <ac:chgData name="Bruno Castro" userId="792b1567770f29ca" providerId="LiveId" clId="{865C75F0-68EE-4BC5-8081-1FB3F743E204}" dt="2025-01-13T23:59:08.012" v="32" actId="790"/>
          <ac:spMkLst>
            <pc:docMk/>
            <pc:sldMk cId="4183237062" sldId="281"/>
            <ac:spMk id="3" creationId="{81CF2530-F795-C0C0-305F-045B0C56BABB}"/>
          </ac:spMkLst>
        </pc:spChg>
        <pc:spChg chg="add del mod">
          <ac:chgData name="Bruno Castro" userId="792b1567770f29ca" providerId="LiveId" clId="{865C75F0-68EE-4BC5-8081-1FB3F743E204}" dt="2025-01-15T18:38:08.906" v="130" actId="478"/>
          <ac:spMkLst>
            <pc:docMk/>
            <pc:sldMk cId="4183237062" sldId="281"/>
            <ac:spMk id="4" creationId="{4075E252-9798-57DA-0258-62AF99C46FA4}"/>
          </ac:spMkLst>
        </pc:spChg>
        <pc:spChg chg="add del mod">
          <ac:chgData name="Bruno Castro" userId="792b1567770f29ca" providerId="LiveId" clId="{865C75F0-68EE-4BC5-8081-1FB3F743E204}" dt="2025-01-15T18:39:40.045" v="191" actId="21"/>
          <ac:spMkLst>
            <pc:docMk/>
            <pc:sldMk cId="4183237062" sldId="281"/>
            <ac:spMk id="5" creationId="{B01F266F-9FDB-CF1C-DD87-969FDF48CC94}"/>
          </ac:spMkLst>
        </pc:spChg>
        <pc:spChg chg="mod">
          <ac:chgData name="Bruno Castro" userId="792b1567770f29ca" providerId="LiveId" clId="{865C75F0-68EE-4BC5-8081-1FB3F743E204}" dt="2025-01-13T23:59:08.012" v="32" actId="790"/>
          <ac:spMkLst>
            <pc:docMk/>
            <pc:sldMk cId="4183237062" sldId="281"/>
            <ac:spMk id="6" creationId="{C3000B5B-C9BA-3975-1A58-83A5992E0D7B}"/>
          </ac:spMkLst>
        </pc:spChg>
        <pc:spChg chg="mod">
          <ac:chgData name="Bruno Castro" userId="792b1567770f29ca" providerId="LiveId" clId="{865C75F0-68EE-4BC5-8081-1FB3F743E204}" dt="2025-01-13T23:59:08.012" v="32" actId="790"/>
          <ac:spMkLst>
            <pc:docMk/>
            <pc:sldMk cId="4183237062" sldId="281"/>
            <ac:spMk id="8" creationId="{14905E4E-3B4F-F15B-1AD0-8D35BA02467E}"/>
          </ac:spMkLst>
        </pc:spChg>
        <pc:spChg chg="mod">
          <ac:chgData name="Bruno Castro" userId="792b1567770f29ca" providerId="LiveId" clId="{865C75F0-68EE-4BC5-8081-1FB3F743E204}" dt="2025-01-13T23:59:08.012" v="32" actId="790"/>
          <ac:spMkLst>
            <pc:docMk/>
            <pc:sldMk cId="4183237062" sldId="281"/>
            <ac:spMk id="9" creationId="{79B4363F-5426-E48D-F90E-6D8F98572B6D}"/>
          </ac:spMkLst>
        </pc:spChg>
        <pc:spChg chg="mod">
          <ac:chgData name="Bruno Castro" userId="792b1567770f29ca" providerId="LiveId" clId="{865C75F0-68EE-4BC5-8081-1FB3F743E204}" dt="2025-01-13T23:59:08.012" v="32" actId="790"/>
          <ac:spMkLst>
            <pc:docMk/>
            <pc:sldMk cId="4183237062" sldId="281"/>
            <ac:spMk id="18" creationId="{D42A53D6-826A-4E7C-6B2E-F2265BB3FC0A}"/>
          </ac:spMkLst>
        </pc:spChg>
        <pc:spChg chg="add del mod">
          <ac:chgData name="Bruno Castro" userId="792b1567770f29ca" providerId="LiveId" clId="{865C75F0-68EE-4BC5-8081-1FB3F743E204}" dt="2025-01-15T18:39:40.045" v="191" actId="21"/>
          <ac:spMkLst>
            <pc:docMk/>
            <pc:sldMk cId="4183237062" sldId="281"/>
            <ac:spMk id="21" creationId="{DA4CBD8F-4635-92E3-67C2-F2FDF4B96418}"/>
          </ac:spMkLst>
        </pc:spChg>
        <pc:spChg chg="add del mod">
          <ac:chgData name="Bruno Castro" userId="792b1567770f29ca" providerId="LiveId" clId="{865C75F0-68EE-4BC5-8081-1FB3F743E204}" dt="2025-01-15T18:39:40.045" v="191" actId="21"/>
          <ac:spMkLst>
            <pc:docMk/>
            <pc:sldMk cId="4183237062" sldId="281"/>
            <ac:spMk id="22" creationId="{C7B6F0DC-1BB6-DB9C-228C-CFAB4DF150BE}"/>
          </ac:spMkLst>
        </pc:spChg>
        <pc:spChg chg="add del mod">
          <ac:chgData name="Bruno Castro" userId="792b1567770f29ca" providerId="LiveId" clId="{865C75F0-68EE-4BC5-8081-1FB3F743E204}" dt="2025-01-15T18:39:40.045" v="191" actId="21"/>
          <ac:spMkLst>
            <pc:docMk/>
            <pc:sldMk cId="4183237062" sldId="281"/>
            <ac:spMk id="23" creationId="{EBA86411-44CD-9F25-064A-64D2F8C98FA9}"/>
          </ac:spMkLst>
        </pc:spChg>
        <pc:spChg chg="mod">
          <ac:chgData name="Bruno Castro" userId="792b1567770f29ca" providerId="LiveId" clId="{865C75F0-68EE-4BC5-8081-1FB3F743E204}" dt="2025-01-13T23:59:08.012" v="32" actId="790"/>
          <ac:spMkLst>
            <pc:docMk/>
            <pc:sldMk cId="4183237062" sldId="281"/>
            <ac:spMk id="25" creationId="{08C1AF04-9F4C-5625-963C-9B8C8ADED75C}"/>
          </ac:spMkLst>
        </pc:spChg>
        <pc:spChg chg="mod">
          <ac:chgData name="Bruno Castro" userId="792b1567770f29ca" providerId="LiveId" clId="{865C75F0-68EE-4BC5-8081-1FB3F743E204}" dt="2025-01-13T19:15:08.758" v="23" actId="790"/>
          <ac:spMkLst>
            <pc:docMk/>
            <pc:sldMk cId="4183237062" sldId="281"/>
            <ac:spMk id="26" creationId="{149BFA74-B164-3ECE-637E-D739FCB5F2D8}"/>
          </ac:spMkLst>
        </pc:spChg>
        <pc:spChg chg="mod">
          <ac:chgData name="Bruno Castro" userId="792b1567770f29ca" providerId="LiveId" clId="{865C75F0-68EE-4BC5-8081-1FB3F743E204}" dt="2025-01-13T23:59:08.012" v="32" actId="790"/>
          <ac:spMkLst>
            <pc:docMk/>
            <pc:sldMk cId="4183237062" sldId="281"/>
            <ac:spMk id="28" creationId="{433B090F-47A1-2D20-E25E-8A02A93799DA}"/>
          </ac:spMkLst>
        </pc:spChg>
        <pc:spChg chg="mod">
          <ac:chgData name="Bruno Castro" userId="792b1567770f29ca" providerId="LiveId" clId="{865C75F0-68EE-4BC5-8081-1FB3F743E204}" dt="2025-01-13T23:59:08.012" v="32" actId="790"/>
          <ac:spMkLst>
            <pc:docMk/>
            <pc:sldMk cId="4183237062" sldId="281"/>
            <ac:spMk id="29" creationId="{CA9FC576-2952-4D11-B6C9-D2D442F5C905}"/>
          </ac:spMkLst>
        </pc:spChg>
      </pc:sldChg>
      <pc:sldChg chg="modSp mod">
        <pc:chgData name="Bruno Castro" userId="792b1567770f29ca" providerId="LiveId" clId="{865C75F0-68EE-4BC5-8081-1FB3F743E204}" dt="2025-01-13T23:59:08.012" v="32" actId="790"/>
        <pc:sldMkLst>
          <pc:docMk/>
          <pc:sldMk cId="3531728348" sldId="285"/>
        </pc:sldMkLst>
        <pc:spChg chg="mod">
          <ac:chgData name="Bruno Castro" userId="792b1567770f29ca" providerId="LiveId" clId="{865C75F0-68EE-4BC5-8081-1FB3F743E204}" dt="2025-01-13T23:59:08.012" v="32" actId="790"/>
          <ac:spMkLst>
            <pc:docMk/>
            <pc:sldMk cId="3531728348" sldId="285"/>
            <ac:spMk id="2" creationId="{EED288C3-C10D-322D-1CB5-BA185665AA42}"/>
          </ac:spMkLst>
        </pc:spChg>
        <pc:spChg chg="mod">
          <ac:chgData name="Bruno Castro" userId="792b1567770f29ca" providerId="LiveId" clId="{865C75F0-68EE-4BC5-8081-1FB3F743E204}" dt="2025-01-13T23:59:08.012" v="32" actId="790"/>
          <ac:spMkLst>
            <pc:docMk/>
            <pc:sldMk cId="3531728348" sldId="285"/>
            <ac:spMk id="3" creationId="{A02FC6EC-CD9F-97FD-1BB7-58E47897A88A}"/>
          </ac:spMkLst>
        </pc:spChg>
        <pc:spChg chg="mod">
          <ac:chgData name="Bruno Castro" userId="792b1567770f29ca" providerId="LiveId" clId="{865C75F0-68EE-4BC5-8081-1FB3F743E204}" dt="2025-01-13T23:59:08.012" v="32" actId="790"/>
          <ac:spMkLst>
            <pc:docMk/>
            <pc:sldMk cId="3531728348" sldId="285"/>
            <ac:spMk id="4" creationId="{B7BC79A2-3E1A-465B-D11B-B71FA1176B8A}"/>
          </ac:spMkLst>
        </pc:spChg>
        <pc:spChg chg="mod">
          <ac:chgData name="Bruno Castro" userId="792b1567770f29ca" providerId="LiveId" clId="{865C75F0-68EE-4BC5-8081-1FB3F743E204}" dt="2025-01-13T23:59:08.012" v="32" actId="790"/>
          <ac:spMkLst>
            <pc:docMk/>
            <pc:sldMk cId="3531728348" sldId="285"/>
            <ac:spMk id="6" creationId="{C1D60073-09B0-8228-32E4-2E8F9F16E602}"/>
          </ac:spMkLst>
        </pc:spChg>
        <pc:spChg chg="mod">
          <ac:chgData name="Bruno Castro" userId="792b1567770f29ca" providerId="LiveId" clId="{865C75F0-68EE-4BC5-8081-1FB3F743E204}" dt="2025-01-13T23:59:08.012" v="32" actId="790"/>
          <ac:spMkLst>
            <pc:docMk/>
            <pc:sldMk cId="3531728348" sldId="285"/>
            <ac:spMk id="8" creationId="{CD0CF865-6A29-338A-D1DE-F19D11434D18}"/>
          </ac:spMkLst>
        </pc:spChg>
        <pc:spChg chg="mod">
          <ac:chgData name="Bruno Castro" userId="792b1567770f29ca" providerId="LiveId" clId="{865C75F0-68EE-4BC5-8081-1FB3F743E204}" dt="2025-01-13T23:59:08.012" v="32" actId="790"/>
          <ac:spMkLst>
            <pc:docMk/>
            <pc:sldMk cId="3531728348" sldId="285"/>
            <ac:spMk id="9" creationId="{89EFFDDA-00FD-8469-2A20-CC75912BDF51}"/>
          </ac:spMkLst>
        </pc:spChg>
      </pc:sldChg>
      <pc:sldChg chg="modSp mod">
        <pc:chgData name="Bruno Castro" userId="792b1567770f29ca" providerId="LiveId" clId="{865C75F0-68EE-4BC5-8081-1FB3F743E204}" dt="2025-01-13T23:59:08.012" v="32" actId="790"/>
        <pc:sldMkLst>
          <pc:docMk/>
          <pc:sldMk cId="572659643" sldId="288"/>
        </pc:sldMkLst>
        <pc:spChg chg="mod">
          <ac:chgData name="Bruno Castro" userId="792b1567770f29ca" providerId="LiveId" clId="{865C75F0-68EE-4BC5-8081-1FB3F743E204}" dt="2025-01-13T23:59:08.012" v="32" actId="790"/>
          <ac:spMkLst>
            <pc:docMk/>
            <pc:sldMk cId="572659643" sldId="288"/>
            <ac:spMk id="2" creationId="{E638B0B5-583E-75D4-9E34-AAE46B53E34E}"/>
          </ac:spMkLst>
        </pc:spChg>
        <pc:spChg chg="mod">
          <ac:chgData name="Bruno Castro" userId="792b1567770f29ca" providerId="LiveId" clId="{865C75F0-68EE-4BC5-8081-1FB3F743E204}" dt="2025-01-13T23:59:08.012" v="32" actId="790"/>
          <ac:spMkLst>
            <pc:docMk/>
            <pc:sldMk cId="572659643" sldId="288"/>
            <ac:spMk id="3" creationId="{9D633BAF-4AFF-5CA8-9892-65E7B9D12F7D}"/>
          </ac:spMkLst>
        </pc:spChg>
        <pc:spChg chg="mod">
          <ac:chgData name="Bruno Castro" userId="792b1567770f29ca" providerId="LiveId" clId="{865C75F0-68EE-4BC5-8081-1FB3F743E204}" dt="2025-01-13T23:59:08.012" v="32" actId="790"/>
          <ac:spMkLst>
            <pc:docMk/>
            <pc:sldMk cId="572659643" sldId="288"/>
            <ac:spMk id="5" creationId="{4F721C55-3BE1-1E51-2E16-C7DEA4B7B19C}"/>
          </ac:spMkLst>
        </pc:spChg>
        <pc:spChg chg="mod">
          <ac:chgData name="Bruno Castro" userId="792b1567770f29ca" providerId="LiveId" clId="{865C75F0-68EE-4BC5-8081-1FB3F743E204}" dt="2025-01-13T23:59:08.012" v="32" actId="790"/>
          <ac:spMkLst>
            <pc:docMk/>
            <pc:sldMk cId="572659643" sldId="288"/>
            <ac:spMk id="6" creationId="{B1FC0871-5A1B-1AC6-2E22-8C844578A151}"/>
          </ac:spMkLst>
        </pc:spChg>
      </pc:sldChg>
      <pc:sldChg chg="modSp mod">
        <pc:chgData name="Bruno Castro" userId="792b1567770f29ca" providerId="LiveId" clId="{865C75F0-68EE-4BC5-8081-1FB3F743E204}" dt="2025-01-13T23:59:08.012" v="32" actId="790"/>
        <pc:sldMkLst>
          <pc:docMk/>
          <pc:sldMk cId="2867743037" sldId="289"/>
        </pc:sldMkLst>
        <pc:spChg chg="mod">
          <ac:chgData name="Bruno Castro" userId="792b1567770f29ca" providerId="LiveId" clId="{865C75F0-68EE-4BC5-8081-1FB3F743E204}" dt="2025-01-13T23:59:08.012" v="32" actId="790"/>
          <ac:spMkLst>
            <pc:docMk/>
            <pc:sldMk cId="2867743037" sldId="289"/>
            <ac:spMk id="2" creationId="{DAB5347D-290A-D073-7914-F556369E7264}"/>
          </ac:spMkLst>
        </pc:spChg>
        <pc:spChg chg="mod">
          <ac:chgData name="Bruno Castro" userId="792b1567770f29ca" providerId="LiveId" clId="{865C75F0-68EE-4BC5-8081-1FB3F743E204}" dt="2025-01-13T23:59:08.012" v="32" actId="790"/>
          <ac:spMkLst>
            <pc:docMk/>
            <pc:sldMk cId="2867743037" sldId="289"/>
            <ac:spMk id="5" creationId="{38783886-EE7E-A7C3-0427-F23A36F581AD}"/>
          </ac:spMkLst>
        </pc:spChg>
        <pc:spChg chg="mod">
          <ac:chgData name="Bruno Castro" userId="792b1567770f29ca" providerId="LiveId" clId="{865C75F0-68EE-4BC5-8081-1FB3F743E204}" dt="2025-01-13T23:59:08.012" v="32" actId="790"/>
          <ac:spMkLst>
            <pc:docMk/>
            <pc:sldMk cId="2867743037" sldId="289"/>
            <ac:spMk id="6" creationId="{CC01C9AE-FAB1-24E6-26E7-76542CA94EBC}"/>
          </ac:spMkLst>
        </pc:spChg>
      </pc:sldChg>
      <pc:sldChg chg="modSp mod">
        <pc:chgData name="Bruno Castro" userId="792b1567770f29ca" providerId="LiveId" clId="{865C75F0-68EE-4BC5-8081-1FB3F743E204}" dt="2025-01-13T23:59:08.012" v="32" actId="790"/>
        <pc:sldMkLst>
          <pc:docMk/>
          <pc:sldMk cId="2574345114" sldId="290"/>
        </pc:sldMkLst>
        <pc:spChg chg="mod">
          <ac:chgData name="Bruno Castro" userId="792b1567770f29ca" providerId="LiveId" clId="{865C75F0-68EE-4BC5-8081-1FB3F743E204}" dt="2025-01-13T23:59:08.012" v="32" actId="790"/>
          <ac:spMkLst>
            <pc:docMk/>
            <pc:sldMk cId="2574345114" sldId="290"/>
            <ac:spMk id="2" creationId="{1792B1AE-2DFB-2639-7C58-674DE6893D24}"/>
          </ac:spMkLst>
        </pc:spChg>
        <pc:spChg chg="mod">
          <ac:chgData name="Bruno Castro" userId="792b1567770f29ca" providerId="LiveId" clId="{865C75F0-68EE-4BC5-8081-1FB3F743E204}" dt="2025-01-13T23:59:08.012" v="32" actId="790"/>
          <ac:spMkLst>
            <pc:docMk/>
            <pc:sldMk cId="2574345114" sldId="290"/>
            <ac:spMk id="5" creationId="{ABA5751F-27A9-026E-8CE1-F5A5C08CE4F0}"/>
          </ac:spMkLst>
        </pc:spChg>
        <pc:spChg chg="mod">
          <ac:chgData name="Bruno Castro" userId="792b1567770f29ca" providerId="LiveId" clId="{865C75F0-68EE-4BC5-8081-1FB3F743E204}" dt="2025-01-13T23:59:08.012" v="32" actId="790"/>
          <ac:spMkLst>
            <pc:docMk/>
            <pc:sldMk cId="2574345114" sldId="290"/>
            <ac:spMk id="6" creationId="{2C99DBAF-F675-2422-10FA-13D40412DDF7}"/>
          </ac:spMkLst>
        </pc:spChg>
      </pc:sldChg>
      <pc:sldChg chg="modSp mod">
        <pc:chgData name="Bruno Castro" userId="792b1567770f29ca" providerId="LiveId" clId="{865C75F0-68EE-4BC5-8081-1FB3F743E204}" dt="2025-01-13T23:59:08.012" v="32" actId="790"/>
        <pc:sldMkLst>
          <pc:docMk/>
          <pc:sldMk cId="3118766174" sldId="291"/>
        </pc:sldMkLst>
        <pc:spChg chg="mod">
          <ac:chgData name="Bruno Castro" userId="792b1567770f29ca" providerId="LiveId" clId="{865C75F0-68EE-4BC5-8081-1FB3F743E204}" dt="2025-01-13T23:59:08.012" v="32" actId="790"/>
          <ac:spMkLst>
            <pc:docMk/>
            <pc:sldMk cId="3118766174" sldId="291"/>
            <ac:spMk id="2" creationId="{49578C03-83D3-A22D-A986-A6E7A8A26A7C}"/>
          </ac:spMkLst>
        </pc:spChg>
        <pc:spChg chg="mod">
          <ac:chgData name="Bruno Castro" userId="792b1567770f29ca" providerId="LiveId" clId="{865C75F0-68EE-4BC5-8081-1FB3F743E204}" dt="2025-01-13T23:59:08.012" v="32" actId="790"/>
          <ac:spMkLst>
            <pc:docMk/>
            <pc:sldMk cId="3118766174" sldId="291"/>
            <ac:spMk id="5" creationId="{4ADFD12B-9A6D-F82E-F1CF-16FA0272D2E1}"/>
          </ac:spMkLst>
        </pc:spChg>
        <pc:spChg chg="mod">
          <ac:chgData name="Bruno Castro" userId="792b1567770f29ca" providerId="LiveId" clId="{865C75F0-68EE-4BC5-8081-1FB3F743E204}" dt="2025-01-13T23:59:08.012" v="32" actId="790"/>
          <ac:spMkLst>
            <pc:docMk/>
            <pc:sldMk cId="3118766174" sldId="291"/>
            <ac:spMk id="6" creationId="{327FE169-763F-D48F-DB65-C46DB6560ED0}"/>
          </ac:spMkLst>
        </pc:spChg>
      </pc:sldChg>
      <pc:sldChg chg="modSp mod">
        <pc:chgData name="Bruno Castro" userId="792b1567770f29ca" providerId="LiveId" clId="{865C75F0-68EE-4BC5-8081-1FB3F743E204}" dt="2025-01-13T23:59:08.012" v="32" actId="790"/>
        <pc:sldMkLst>
          <pc:docMk/>
          <pc:sldMk cId="248057496" sldId="292"/>
        </pc:sldMkLst>
        <pc:spChg chg="mod">
          <ac:chgData name="Bruno Castro" userId="792b1567770f29ca" providerId="LiveId" clId="{865C75F0-68EE-4BC5-8081-1FB3F743E204}" dt="2025-01-13T23:59:08.012" v="32" actId="790"/>
          <ac:spMkLst>
            <pc:docMk/>
            <pc:sldMk cId="248057496" sldId="292"/>
            <ac:spMk id="2" creationId="{B8E25806-BBAC-3546-0E9A-78465391583C}"/>
          </ac:spMkLst>
        </pc:spChg>
        <pc:spChg chg="mod">
          <ac:chgData name="Bruno Castro" userId="792b1567770f29ca" providerId="LiveId" clId="{865C75F0-68EE-4BC5-8081-1FB3F743E204}" dt="2025-01-13T23:59:08.012" v="32" actId="790"/>
          <ac:spMkLst>
            <pc:docMk/>
            <pc:sldMk cId="248057496" sldId="292"/>
            <ac:spMk id="5" creationId="{E65CDB75-D8DE-AAAA-80B0-424FF1CD6E81}"/>
          </ac:spMkLst>
        </pc:spChg>
        <pc:spChg chg="mod">
          <ac:chgData name="Bruno Castro" userId="792b1567770f29ca" providerId="LiveId" clId="{865C75F0-68EE-4BC5-8081-1FB3F743E204}" dt="2025-01-13T23:59:08.012" v="32" actId="790"/>
          <ac:spMkLst>
            <pc:docMk/>
            <pc:sldMk cId="248057496" sldId="292"/>
            <ac:spMk id="6" creationId="{5EAF2075-E275-B538-0531-5B564D7D670F}"/>
          </ac:spMkLst>
        </pc:spChg>
      </pc:sldChg>
      <pc:sldChg chg="modSp mod">
        <pc:chgData name="Bruno Castro" userId="792b1567770f29ca" providerId="LiveId" clId="{865C75F0-68EE-4BC5-8081-1FB3F743E204}" dt="2025-01-13T23:59:08.012" v="32" actId="790"/>
        <pc:sldMkLst>
          <pc:docMk/>
          <pc:sldMk cId="2271424096" sldId="293"/>
        </pc:sldMkLst>
        <pc:spChg chg="mod">
          <ac:chgData name="Bruno Castro" userId="792b1567770f29ca" providerId="LiveId" clId="{865C75F0-68EE-4BC5-8081-1FB3F743E204}" dt="2025-01-13T23:59:08.012" v="32" actId="790"/>
          <ac:spMkLst>
            <pc:docMk/>
            <pc:sldMk cId="2271424096" sldId="293"/>
            <ac:spMk id="2" creationId="{E04B3696-82CA-FC87-792D-7F5800C76640}"/>
          </ac:spMkLst>
        </pc:spChg>
        <pc:spChg chg="mod">
          <ac:chgData name="Bruno Castro" userId="792b1567770f29ca" providerId="LiveId" clId="{865C75F0-68EE-4BC5-8081-1FB3F743E204}" dt="2025-01-13T23:59:08.012" v="32" actId="790"/>
          <ac:spMkLst>
            <pc:docMk/>
            <pc:sldMk cId="2271424096" sldId="293"/>
            <ac:spMk id="5" creationId="{5A733938-C05E-B2EC-CFFF-D4D3F2AEDB40}"/>
          </ac:spMkLst>
        </pc:spChg>
        <pc:spChg chg="mod">
          <ac:chgData name="Bruno Castro" userId="792b1567770f29ca" providerId="LiveId" clId="{865C75F0-68EE-4BC5-8081-1FB3F743E204}" dt="2025-01-13T23:59:08.012" v="32" actId="790"/>
          <ac:spMkLst>
            <pc:docMk/>
            <pc:sldMk cId="2271424096" sldId="293"/>
            <ac:spMk id="6" creationId="{9DE4EFF4-12FC-7D0F-76D4-F1309F91EBD2}"/>
          </ac:spMkLst>
        </pc:spChg>
      </pc:sldChg>
      <pc:sldChg chg="modSp mod">
        <pc:chgData name="Bruno Castro" userId="792b1567770f29ca" providerId="LiveId" clId="{865C75F0-68EE-4BC5-8081-1FB3F743E204}" dt="2025-01-13T23:59:08.012" v="32" actId="790"/>
        <pc:sldMkLst>
          <pc:docMk/>
          <pc:sldMk cId="60935943" sldId="294"/>
        </pc:sldMkLst>
        <pc:spChg chg="mod">
          <ac:chgData name="Bruno Castro" userId="792b1567770f29ca" providerId="LiveId" clId="{865C75F0-68EE-4BC5-8081-1FB3F743E204}" dt="2025-01-13T23:59:08.012" v="32" actId="790"/>
          <ac:spMkLst>
            <pc:docMk/>
            <pc:sldMk cId="60935943" sldId="294"/>
            <ac:spMk id="2" creationId="{5852F15A-9C06-F0BC-3580-AE61BE0C7515}"/>
          </ac:spMkLst>
        </pc:spChg>
        <pc:spChg chg="mod">
          <ac:chgData name="Bruno Castro" userId="792b1567770f29ca" providerId="LiveId" clId="{865C75F0-68EE-4BC5-8081-1FB3F743E204}" dt="2025-01-13T23:59:08.012" v="32" actId="790"/>
          <ac:spMkLst>
            <pc:docMk/>
            <pc:sldMk cId="60935943" sldId="294"/>
            <ac:spMk id="3" creationId="{2E9898CC-69DB-D6EE-FC86-FB2E92A69A89}"/>
          </ac:spMkLst>
        </pc:spChg>
        <pc:spChg chg="mod">
          <ac:chgData name="Bruno Castro" userId="792b1567770f29ca" providerId="LiveId" clId="{865C75F0-68EE-4BC5-8081-1FB3F743E204}" dt="2025-01-13T23:59:08.012" v="32" actId="790"/>
          <ac:spMkLst>
            <pc:docMk/>
            <pc:sldMk cId="60935943" sldId="294"/>
            <ac:spMk id="5" creationId="{30869564-F18D-2403-44B9-4AA440AED3E0}"/>
          </ac:spMkLst>
        </pc:spChg>
        <pc:spChg chg="mod">
          <ac:chgData name="Bruno Castro" userId="792b1567770f29ca" providerId="LiveId" clId="{865C75F0-68EE-4BC5-8081-1FB3F743E204}" dt="2025-01-13T23:59:08.012" v="32" actId="790"/>
          <ac:spMkLst>
            <pc:docMk/>
            <pc:sldMk cId="60935943" sldId="294"/>
            <ac:spMk id="6" creationId="{F5694A4C-CC20-BD16-3039-B663BC373C73}"/>
          </ac:spMkLst>
        </pc:spChg>
      </pc:sldChg>
      <pc:sldChg chg="modSp mod">
        <pc:chgData name="Bruno Castro" userId="792b1567770f29ca" providerId="LiveId" clId="{865C75F0-68EE-4BC5-8081-1FB3F743E204}" dt="2025-01-13T23:59:08.012" v="32" actId="790"/>
        <pc:sldMkLst>
          <pc:docMk/>
          <pc:sldMk cId="3845921426" sldId="295"/>
        </pc:sldMkLst>
        <pc:spChg chg="mod">
          <ac:chgData name="Bruno Castro" userId="792b1567770f29ca" providerId="LiveId" clId="{865C75F0-68EE-4BC5-8081-1FB3F743E204}" dt="2025-01-13T23:59:08.012" v="32" actId="790"/>
          <ac:spMkLst>
            <pc:docMk/>
            <pc:sldMk cId="3845921426" sldId="295"/>
            <ac:spMk id="2" creationId="{A82ED66F-8542-2454-B38B-37305BDBAAEE}"/>
          </ac:spMkLst>
        </pc:spChg>
        <pc:spChg chg="mod">
          <ac:chgData name="Bruno Castro" userId="792b1567770f29ca" providerId="LiveId" clId="{865C75F0-68EE-4BC5-8081-1FB3F743E204}" dt="2025-01-13T23:59:08.012" v="32" actId="790"/>
          <ac:spMkLst>
            <pc:docMk/>
            <pc:sldMk cId="3845921426" sldId="295"/>
            <ac:spMk id="3" creationId="{0FCB83F1-EBB8-03BE-FB94-4EF015F55E7A}"/>
          </ac:spMkLst>
        </pc:spChg>
        <pc:spChg chg="mod">
          <ac:chgData name="Bruno Castro" userId="792b1567770f29ca" providerId="LiveId" clId="{865C75F0-68EE-4BC5-8081-1FB3F743E204}" dt="2025-01-13T23:59:08.012" v="32" actId="790"/>
          <ac:spMkLst>
            <pc:docMk/>
            <pc:sldMk cId="3845921426" sldId="295"/>
            <ac:spMk id="6" creationId="{1CC25231-E5F2-7D62-0E01-E82C32F0A1C1}"/>
          </ac:spMkLst>
        </pc:spChg>
        <pc:spChg chg="mod">
          <ac:chgData name="Bruno Castro" userId="792b1567770f29ca" providerId="LiveId" clId="{865C75F0-68EE-4BC5-8081-1FB3F743E204}" dt="2025-01-13T23:59:08.012" v="32" actId="790"/>
          <ac:spMkLst>
            <pc:docMk/>
            <pc:sldMk cId="3845921426" sldId="295"/>
            <ac:spMk id="8" creationId="{1B0A8E4D-2573-984C-4B39-FF914544C344}"/>
          </ac:spMkLst>
        </pc:spChg>
        <pc:spChg chg="mod">
          <ac:chgData name="Bruno Castro" userId="792b1567770f29ca" providerId="LiveId" clId="{865C75F0-68EE-4BC5-8081-1FB3F743E204}" dt="2025-01-13T23:59:08.012" v="32" actId="790"/>
          <ac:spMkLst>
            <pc:docMk/>
            <pc:sldMk cId="3845921426" sldId="295"/>
            <ac:spMk id="9" creationId="{21069D7A-7EDA-AF3A-E8CE-B2E77ACAEF1A}"/>
          </ac:spMkLst>
        </pc:spChg>
        <pc:spChg chg="mod">
          <ac:chgData name="Bruno Castro" userId="792b1567770f29ca" providerId="LiveId" clId="{865C75F0-68EE-4BC5-8081-1FB3F743E204}" dt="2025-01-13T23:59:08.012" v="32" actId="790"/>
          <ac:spMkLst>
            <pc:docMk/>
            <pc:sldMk cId="3845921426" sldId="295"/>
            <ac:spMk id="11" creationId="{1DFC1DA5-8992-5CF1-990A-EC94121AAD6C}"/>
          </ac:spMkLst>
        </pc:spChg>
        <pc:spChg chg="mod">
          <ac:chgData name="Bruno Castro" userId="792b1567770f29ca" providerId="LiveId" clId="{865C75F0-68EE-4BC5-8081-1FB3F743E204}" dt="2025-01-13T23:59:08.012" v="32" actId="790"/>
          <ac:spMkLst>
            <pc:docMk/>
            <pc:sldMk cId="3845921426" sldId="295"/>
            <ac:spMk id="12" creationId="{1489EC5C-46F3-6ACB-43E7-DF5E60D51AB4}"/>
          </ac:spMkLst>
        </pc:spChg>
        <pc:spChg chg="mod">
          <ac:chgData name="Bruno Castro" userId="792b1567770f29ca" providerId="LiveId" clId="{865C75F0-68EE-4BC5-8081-1FB3F743E204}" dt="2025-01-13T23:59:08.012" v="32" actId="790"/>
          <ac:spMkLst>
            <pc:docMk/>
            <pc:sldMk cId="3845921426" sldId="295"/>
            <ac:spMk id="21" creationId="{32784822-0F93-72B9-BAE9-BA58E7B6AE6B}"/>
          </ac:spMkLst>
        </pc:spChg>
        <pc:spChg chg="mod">
          <ac:chgData name="Bruno Castro" userId="792b1567770f29ca" providerId="LiveId" clId="{865C75F0-68EE-4BC5-8081-1FB3F743E204}" dt="2025-01-13T23:59:08.012" v="32" actId="790"/>
          <ac:spMkLst>
            <pc:docMk/>
            <pc:sldMk cId="3845921426" sldId="295"/>
            <ac:spMk id="22" creationId="{5EC51904-E311-6727-9F83-482F17C9E423}"/>
          </ac:spMkLst>
        </pc:spChg>
        <pc:spChg chg="mod">
          <ac:chgData name="Bruno Castro" userId="792b1567770f29ca" providerId="LiveId" clId="{865C75F0-68EE-4BC5-8081-1FB3F743E204}" dt="2025-01-13T23:59:08.012" v="32" actId="790"/>
          <ac:spMkLst>
            <pc:docMk/>
            <pc:sldMk cId="3845921426" sldId="295"/>
            <ac:spMk id="23" creationId="{C3B108A2-6D4B-34F2-ED11-AFDD22E4DE95}"/>
          </ac:spMkLst>
        </pc:spChg>
      </pc:sldChg>
      <pc:sldChg chg="modSp mod">
        <pc:chgData name="Bruno Castro" userId="792b1567770f29ca" providerId="LiveId" clId="{865C75F0-68EE-4BC5-8081-1FB3F743E204}" dt="2025-01-13T23:59:08.012" v="32" actId="790"/>
        <pc:sldMkLst>
          <pc:docMk/>
          <pc:sldMk cId="3023142349" sldId="296"/>
        </pc:sldMkLst>
        <pc:spChg chg="mod">
          <ac:chgData name="Bruno Castro" userId="792b1567770f29ca" providerId="LiveId" clId="{865C75F0-68EE-4BC5-8081-1FB3F743E204}" dt="2025-01-13T23:59:08.012" v="32" actId="790"/>
          <ac:spMkLst>
            <pc:docMk/>
            <pc:sldMk cId="3023142349" sldId="296"/>
            <ac:spMk id="2" creationId="{4F32C047-107E-47EF-4285-5FBBCB39EA81}"/>
          </ac:spMkLst>
        </pc:spChg>
        <pc:spChg chg="mod">
          <ac:chgData name="Bruno Castro" userId="792b1567770f29ca" providerId="LiveId" clId="{865C75F0-68EE-4BC5-8081-1FB3F743E204}" dt="2025-01-13T23:59:08.012" v="32" actId="790"/>
          <ac:spMkLst>
            <pc:docMk/>
            <pc:sldMk cId="3023142349" sldId="296"/>
            <ac:spMk id="3" creationId="{FD97BAAA-EC7F-7227-61B5-B64DBE4C8BE6}"/>
          </ac:spMkLst>
        </pc:spChg>
        <pc:spChg chg="mod">
          <ac:chgData name="Bruno Castro" userId="792b1567770f29ca" providerId="LiveId" clId="{865C75F0-68EE-4BC5-8081-1FB3F743E204}" dt="2025-01-13T23:59:08.012" v="32" actId="790"/>
          <ac:spMkLst>
            <pc:docMk/>
            <pc:sldMk cId="3023142349" sldId="296"/>
            <ac:spMk id="6" creationId="{7C0CEBCB-9732-8D7A-35C3-11B9A8F61773}"/>
          </ac:spMkLst>
        </pc:spChg>
        <pc:spChg chg="mod">
          <ac:chgData name="Bruno Castro" userId="792b1567770f29ca" providerId="LiveId" clId="{865C75F0-68EE-4BC5-8081-1FB3F743E204}" dt="2025-01-13T23:59:08.012" v="32" actId="790"/>
          <ac:spMkLst>
            <pc:docMk/>
            <pc:sldMk cId="3023142349" sldId="296"/>
            <ac:spMk id="8" creationId="{4F20176C-F7BE-5012-E8BB-58051E712DA2}"/>
          </ac:spMkLst>
        </pc:spChg>
        <pc:spChg chg="mod">
          <ac:chgData name="Bruno Castro" userId="792b1567770f29ca" providerId="LiveId" clId="{865C75F0-68EE-4BC5-8081-1FB3F743E204}" dt="2025-01-13T23:59:08.012" v="32" actId="790"/>
          <ac:spMkLst>
            <pc:docMk/>
            <pc:sldMk cId="3023142349" sldId="296"/>
            <ac:spMk id="9" creationId="{F0F7279B-8174-C3EF-CC5C-AE90F0030E4B}"/>
          </ac:spMkLst>
        </pc:spChg>
        <pc:spChg chg="mod">
          <ac:chgData name="Bruno Castro" userId="792b1567770f29ca" providerId="LiveId" clId="{865C75F0-68EE-4BC5-8081-1FB3F743E204}" dt="2025-01-13T23:59:08.012" v="32" actId="790"/>
          <ac:spMkLst>
            <pc:docMk/>
            <pc:sldMk cId="3023142349" sldId="296"/>
            <ac:spMk id="21" creationId="{E073F998-79A0-D466-65CF-B33B33B75EA5}"/>
          </ac:spMkLst>
        </pc:spChg>
        <pc:spChg chg="mod">
          <ac:chgData name="Bruno Castro" userId="792b1567770f29ca" providerId="LiveId" clId="{865C75F0-68EE-4BC5-8081-1FB3F743E204}" dt="2025-01-13T23:59:08.012" v="32" actId="790"/>
          <ac:spMkLst>
            <pc:docMk/>
            <pc:sldMk cId="3023142349" sldId="296"/>
            <ac:spMk id="22" creationId="{E02A7658-0950-011F-455C-8300F98528E3}"/>
          </ac:spMkLst>
        </pc:spChg>
        <pc:spChg chg="mod">
          <ac:chgData name="Bruno Castro" userId="792b1567770f29ca" providerId="LiveId" clId="{865C75F0-68EE-4BC5-8081-1FB3F743E204}" dt="2025-01-13T23:59:08.012" v="32" actId="790"/>
          <ac:spMkLst>
            <pc:docMk/>
            <pc:sldMk cId="3023142349" sldId="296"/>
            <ac:spMk id="23" creationId="{045EB92D-B11C-9A04-456E-82F7BF34A7BC}"/>
          </ac:spMkLst>
        </pc:spChg>
      </pc:sldChg>
      <pc:sldChg chg="modSp mod">
        <pc:chgData name="Bruno Castro" userId="792b1567770f29ca" providerId="LiveId" clId="{865C75F0-68EE-4BC5-8081-1FB3F743E204}" dt="2025-01-13T23:59:08.012" v="32" actId="790"/>
        <pc:sldMkLst>
          <pc:docMk/>
          <pc:sldMk cId="3063892478" sldId="297"/>
        </pc:sldMkLst>
        <pc:spChg chg="mod">
          <ac:chgData name="Bruno Castro" userId="792b1567770f29ca" providerId="LiveId" clId="{865C75F0-68EE-4BC5-8081-1FB3F743E204}" dt="2025-01-13T23:59:08.012" v="32" actId="790"/>
          <ac:spMkLst>
            <pc:docMk/>
            <pc:sldMk cId="3063892478" sldId="297"/>
            <ac:spMk id="2" creationId="{A29C2308-A90B-8147-AD1A-8A4FCE996747}"/>
          </ac:spMkLst>
        </pc:spChg>
        <pc:spChg chg="mod">
          <ac:chgData name="Bruno Castro" userId="792b1567770f29ca" providerId="LiveId" clId="{865C75F0-68EE-4BC5-8081-1FB3F743E204}" dt="2025-01-13T23:59:08.012" v="32" actId="790"/>
          <ac:spMkLst>
            <pc:docMk/>
            <pc:sldMk cId="3063892478" sldId="297"/>
            <ac:spMk id="3" creationId="{F6D28396-786F-C6AD-96C3-C9CDAE26BC41}"/>
          </ac:spMkLst>
        </pc:spChg>
        <pc:spChg chg="mod">
          <ac:chgData name="Bruno Castro" userId="792b1567770f29ca" providerId="LiveId" clId="{865C75F0-68EE-4BC5-8081-1FB3F743E204}" dt="2025-01-13T23:59:08.012" v="32" actId="790"/>
          <ac:spMkLst>
            <pc:docMk/>
            <pc:sldMk cId="3063892478" sldId="297"/>
            <ac:spMk id="6" creationId="{E5D57A9F-455B-79B6-B4AF-5E2ECCF94C70}"/>
          </ac:spMkLst>
        </pc:spChg>
        <pc:spChg chg="mod">
          <ac:chgData name="Bruno Castro" userId="792b1567770f29ca" providerId="LiveId" clId="{865C75F0-68EE-4BC5-8081-1FB3F743E204}" dt="2025-01-13T23:59:08.012" v="32" actId="790"/>
          <ac:spMkLst>
            <pc:docMk/>
            <pc:sldMk cId="3063892478" sldId="297"/>
            <ac:spMk id="8" creationId="{6E4545C6-40B2-6586-DEC4-B73295405867}"/>
          </ac:spMkLst>
        </pc:spChg>
        <pc:spChg chg="mod">
          <ac:chgData name="Bruno Castro" userId="792b1567770f29ca" providerId="LiveId" clId="{865C75F0-68EE-4BC5-8081-1FB3F743E204}" dt="2025-01-13T23:59:08.012" v="32" actId="790"/>
          <ac:spMkLst>
            <pc:docMk/>
            <pc:sldMk cId="3063892478" sldId="297"/>
            <ac:spMk id="9" creationId="{AA01C4D4-D1E5-6B94-D901-FD5B17B17268}"/>
          </ac:spMkLst>
        </pc:spChg>
        <pc:spChg chg="mod">
          <ac:chgData name="Bruno Castro" userId="792b1567770f29ca" providerId="LiveId" clId="{865C75F0-68EE-4BC5-8081-1FB3F743E204}" dt="2025-01-13T23:59:08.012" v="32" actId="790"/>
          <ac:spMkLst>
            <pc:docMk/>
            <pc:sldMk cId="3063892478" sldId="297"/>
            <ac:spMk id="11" creationId="{9DD46AD8-341D-3217-7AAC-73B633694919}"/>
          </ac:spMkLst>
        </pc:spChg>
        <pc:spChg chg="mod">
          <ac:chgData name="Bruno Castro" userId="792b1567770f29ca" providerId="LiveId" clId="{865C75F0-68EE-4BC5-8081-1FB3F743E204}" dt="2025-01-13T23:59:08.012" v="32" actId="790"/>
          <ac:spMkLst>
            <pc:docMk/>
            <pc:sldMk cId="3063892478" sldId="297"/>
            <ac:spMk id="12" creationId="{7B2364E8-E3B1-CFCE-1306-DA016CBB7ADB}"/>
          </ac:spMkLst>
        </pc:spChg>
      </pc:sldChg>
      <pc:sldChg chg="modSp mod">
        <pc:chgData name="Bruno Castro" userId="792b1567770f29ca" providerId="LiveId" clId="{865C75F0-68EE-4BC5-8081-1FB3F743E204}" dt="2025-01-13T23:59:08.012" v="32" actId="790"/>
        <pc:sldMkLst>
          <pc:docMk/>
          <pc:sldMk cId="880851583" sldId="298"/>
        </pc:sldMkLst>
        <pc:spChg chg="mod">
          <ac:chgData name="Bruno Castro" userId="792b1567770f29ca" providerId="LiveId" clId="{865C75F0-68EE-4BC5-8081-1FB3F743E204}" dt="2025-01-13T23:59:08.012" v="32" actId="790"/>
          <ac:spMkLst>
            <pc:docMk/>
            <pc:sldMk cId="880851583" sldId="298"/>
            <ac:spMk id="2" creationId="{0B858B08-D191-F8B6-FD46-3BDFFD41C2B9}"/>
          </ac:spMkLst>
        </pc:spChg>
        <pc:spChg chg="mod">
          <ac:chgData name="Bruno Castro" userId="792b1567770f29ca" providerId="LiveId" clId="{865C75F0-68EE-4BC5-8081-1FB3F743E204}" dt="2025-01-13T23:59:08.012" v="32" actId="790"/>
          <ac:spMkLst>
            <pc:docMk/>
            <pc:sldMk cId="880851583" sldId="298"/>
            <ac:spMk id="3" creationId="{86562F88-BEFF-5784-35C5-D71FDDC8725E}"/>
          </ac:spMkLst>
        </pc:spChg>
        <pc:spChg chg="mod">
          <ac:chgData name="Bruno Castro" userId="792b1567770f29ca" providerId="LiveId" clId="{865C75F0-68EE-4BC5-8081-1FB3F743E204}" dt="2025-01-13T19:15:31.488" v="24" actId="6549"/>
          <ac:spMkLst>
            <pc:docMk/>
            <pc:sldMk cId="880851583" sldId="298"/>
            <ac:spMk id="6" creationId="{6EA63E60-A9C8-1215-F5DB-E9E2584C00D8}"/>
          </ac:spMkLst>
        </pc:spChg>
        <pc:spChg chg="mod">
          <ac:chgData name="Bruno Castro" userId="792b1567770f29ca" providerId="LiveId" clId="{865C75F0-68EE-4BC5-8081-1FB3F743E204}" dt="2025-01-13T23:59:08.012" v="32" actId="790"/>
          <ac:spMkLst>
            <pc:docMk/>
            <pc:sldMk cId="880851583" sldId="298"/>
            <ac:spMk id="72" creationId="{20B1AF78-DEF2-6E4A-57A9-4B8B31C49F8A}"/>
          </ac:spMkLst>
        </pc:spChg>
        <pc:spChg chg="mod">
          <ac:chgData name="Bruno Castro" userId="792b1567770f29ca" providerId="LiveId" clId="{865C75F0-68EE-4BC5-8081-1FB3F743E204}" dt="2025-01-13T19:15:08.758" v="23" actId="790"/>
          <ac:spMkLst>
            <pc:docMk/>
            <pc:sldMk cId="880851583" sldId="298"/>
            <ac:spMk id="73" creationId="{26191BE6-0E80-3B1C-5ADC-BD9B58F9929E}"/>
          </ac:spMkLst>
        </pc:spChg>
        <pc:spChg chg="mod">
          <ac:chgData name="Bruno Castro" userId="792b1567770f29ca" providerId="LiveId" clId="{865C75F0-68EE-4BC5-8081-1FB3F743E204}" dt="2025-01-13T23:59:08.012" v="32" actId="790"/>
          <ac:spMkLst>
            <pc:docMk/>
            <pc:sldMk cId="880851583" sldId="298"/>
            <ac:spMk id="76" creationId="{DBC01CFE-DBCC-C445-3FD5-13C7D515A7A8}"/>
          </ac:spMkLst>
        </pc:spChg>
        <pc:spChg chg="mod">
          <ac:chgData name="Bruno Castro" userId="792b1567770f29ca" providerId="LiveId" clId="{865C75F0-68EE-4BC5-8081-1FB3F743E204}" dt="2025-01-13T23:59:08.012" v="32" actId="790"/>
          <ac:spMkLst>
            <pc:docMk/>
            <pc:sldMk cId="880851583" sldId="298"/>
            <ac:spMk id="78" creationId="{D5B25CBB-8069-B22C-0940-BD0C3999678B}"/>
          </ac:spMkLst>
        </pc:spChg>
        <pc:spChg chg="mod">
          <ac:chgData name="Bruno Castro" userId="792b1567770f29ca" providerId="LiveId" clId="{865C75F0-68EE-4BC5-8081-1FB3F743E204}" dt="2025-01-13T23:59:08.012" v="32" actId="790"/>
          <ac:spMkLst>
            <pc:docMk/>
            <pc:sldMk cId="880851583" sldId="298"/>
            <ac:spMk id="79" creationId="{C3D1AFBC-8D7F-2619-3962-599E40477372}"/>
          </ac:spMkLst>
        </pc:spChg>
        <pc:spChg chg="mod">
          <ac:chgData name="Bruno Castro" userId="792b1567770f29ca" providerId="LiveId" clId="{865C75F0-68EE-4BC5-8081-1FB3F743E204}" dt="2025-01-13T23:59:08.012" v="32" actId="790"/>
          <ac:spMkLst>
            <pc:docMk/>
            <pc:sldMk cId="880851583" sldId="298"/>
            <ac:spMk id="81" creationId="{5A583148-E66A-8843-42AC-18AEEFCE1263}"/>
          </ac:spMkLst>
        </pc:spChg>
        <pc:spChg chg="mod">
          <ac:chgData name="Bruno Castro" userId="792b1567770f29ca" providerId="LiveId" clId="{865C75F0-68EE-4BC5-8081-1FB3F743E204}" dt="2025-01-13T23:59:08.012" v="32" actId="790"/>
          <ac:spMkLst>
            <pc:docMk/>
            <pc:sldMk cId="880851583" sldId="298"/>
            <ac:spMk id="82" creationId="{1A125562-24C3-B531-BE59-B312450524C3}"/>
          </ac:spMkLst>
        </pc:spChg>
        <pc:spChg chg="mod">
          <ac:chgData name="Bruno Castro" userId="792b1567770f29ca" providerId="LiveId" clId="{865C75F0-68EE-4BC5-8081-1FB3F743E204}" dt="2025-01-13T19:15:08.758" v="23" actId="790"/>
          <ac:spMkLst>
            <pc:docMk/>
            <pc:sldMk cId="880851583" sldId="298"/>
            <ac:spMk id="84" creationId="{C621DB6F-7F97-69E7-C386-4A0DCC6F10B0}"/>
          </ac:spMkLst>
        </pc:spChg>
        <pc:spChg chg="mod">
          <ac:chgData name="Bruno Castro" userId="792b1567770f29ca" providerId="LiveId" clId="{865C75F0-68EE-4BC5-8081-1FB3F743E204}" dt="2025-01-13T23:59:08.012" v="32" actId="790"/>
          <ac:spMkLst>
            <pc:docMk/>
            <pc:sldMk cId="880851583" sldId="298"/>
            <ac:spMk id="87" creationId="{C74B102F-E274-7F27-0546-8C0E0871E64E}"/>
          </ac:spMkLst>
        </pc:spChg>
        <pc:spChg chg="mod">
          <ac:chgData name="Bruno Castro" userId="792b1567770f29ca" providerId="LiveId" clId="{865C75F0-68EE-4BC5-8081-1FB3F743E204}" dt="2025-01-13T19:15:08.758" v="23" actId="790"/>
          <ac:spMkLst>
            <pc:docMk/>
            <pc:sldMk cId="880851583" sldId="298"/>
            <ac:spMk id="90" creationId="{58B2AA09-3CF7-951C-0105-E7FA98372AC0}"/>
          </ac:spMkLst>
        </pc:spChg>
        <pc:spChg chg="mod">
          <ac:chgData name="Bruno Castro" userId="792b1567770f29ca" providerId="LiveId" clId="{865C75F0-68EE-4BC5-8081-1FB3F743E204}" dt="2025-01-13T23:59:08.012" v="32" actId="790"/>
          <ac:spMkLst>
            <pc:docMk/>
            <pc:sldMk cId="880851583" sldId="298"/>
            <ac:spMk id="92" creationId="{E2B375BE-A99F-CA31-EFBC-D65B7D001AC3}"/>
          </ac:spMkLst>
        </pc:spChg>
      </pc:sldChg>
      <pc:sldChg chg="modSp mod">
        <pc:chgData name="Bruno Castro" userId="792b1567770f29ca" providerId="LiveId" clId="{865C75F0-68EE-4BC5-8081-1FB3F743E204}" dt="2025-01-13T23:59:08.012" v="32" actId="790"/>
        <pc:sldMkLst>
          <pc:docMk/>
          <pc:sldMk cId="789482810" sldId="299"/>
        </pc:sldMkLst>
        <pc:spChg chg="mod">
          <ac:chgData name="Bruno Castro" userId="792b1567770f29ca" providerId="LiveId" clId="{865C75F0-68EE-4BC5-8081-1FB3F743E204}" dt="2025-01-13T23:59:08.012" v="32" actId="790"/>
          <ac:spMkLst>
            <pc:docMk/>
            <pc:sldMk cId="789482810" sldId="299"/>
            <ac:spMk id="2" creationId="{9DBFB83C-C74A-DE66-1969-A83B60AB9658}"/>
          </ac:spMkLst>
        </pc:spChg>
        <pc:spChg chg="mod">
          <ac:chgData name="Bruno Castro" userId="792b1567770f29ca" providerId="LiveId" clId="{865C75F0-68EE-4BC5-8081-1FB3F743E204}" dt="2025-01-13T23:59:08.012" v="32" actId="790"/>
          <ac:spMkLst>
            <pc:docMk/>
            <pc:sldMk cId="789482810" sldId="299"/>
            <ac:spMk id="3" creationId="{2335B5FE-A839-4A55-4FB8-B294733A8DAB}"/>
          </ac:spMkLst>
        </pc:spChg>
        <pc:spChg chg="mod">
          <ac:chgData name="Bruno Castro" userId="792b1567770f29ca" providerId="LiveId" clId="{865C75F0-68EE-4BC5-8081-1FB3F743E204}" dt="2025-01-13T23:59:08.012" v="32" actId="790"/>
          <ac:spMkLst>
            <pc:docMk/>
            <pc:sldMk cId="789482810" sldId="299"/>
            <ac:spMk id="6" creationId="{0871C077-B734-6D2D-1802-648EBBD3A3A9}"/>
          </ac:spMkLst>
        </pc:spChg>
        <pc:spChg chg="mod">
          <ac:chgData name="Bruno Castro" userId="792b1567770f29ca" providerId="LiveId" clId="{865C75F0-68EE-4BC5-8081-1FB3F743E204}" dt="2025-01-13T23:59:08.012" v="32" actId="790"/>
          <ac:spMkLst>
            <pc:docMk/>
            <pc:sldMk cId="789482810" sldId="299"/>
            <ac:spMk id="75" creationId="{1714AE3F-F5FC-4E0B-862B-476C588EA243}"/>
          </ac:spMkLst>
        </pc:spChg>
        <pc:spChg chg="mod">
          <ac:chgData name="Bruno Castro" userId="792b1567770f29ca" providerId="LiveId" clId="{865C75F0-68EE-4BC5-8081-1FB3F743E204}" dt="2025-01-13T23:59:08.012" v="32" actId="790"/>
          <ac:spMkLst>
            <pc:docMk/>
            <pc:sldMk cId="789482810" sldId="299"/>
            <ac:spMk id="76" creationId="{1BFD7F3E-9E2D-306F-1AF1-4164BBCDD90D}"/>
          </ac:spMkLst>
        </pc:spChg>
        <pc:spChg chg="mod">
          <ac:chgData name="Bruno Castro" userId="792b1567770f29ca" providerId="LiveId" clId="{865C75F0-68EE-4BC5-8081-1FB3F743E204}" dt="2025-01-13T23:59:08.012" v="32" actId="790"/>
          <ac:spMkLst>
            <pc:docMk/>
            <pc:sldMk cId="789482810" sldId="299"/>
            <ac:spMk id="84" creationId="{FC606979-6572-4578-6C30-0FBB23B1205D}"/>
          </ac:spMkLst>
        </pc:spChg>
        <pc:spChg chg="mod">
          <ac:chgData name="Bruno Castro" userId="792b1567770f29ca" providerId="LiveId" clId="{865C75F0-68EE-4BC5-8081-1FB3F743E204}" dt="2025-01-13T23:59:08.012" v="32" actId="790"/>
          <ac:spMkLst>
            <pc:docMk/>
            <pc:sldMk cId="789482810" sldId="299"/>
            <ac:spMk id="85" creationId="{A74004EF-FC53-3A38-1EF1-22DA4FBD979E}"/>
          </ac:spMkLst>
        </pc:spChg>
        <pc:spChg chg="mod">
          <ac:chgData name="Bruno Castro" userId="792b1567770f29ca" providerId="LiveId" clId="{865C75F0-68EE-4BC5-8081-1FB3F743E204}" dt="2025-01-13T23:59:08.012" v="32" actId="790"/>
          <ac:spMkLst>
            <pc:docMk/>
            <pc:sldMk cId="789482810" sldId="299"/>
            <ac:spMk id="92" creationId="{3B0D7664-553F-5193-81CC-63E2C8DCF1C8}"/>
          </ac:spMkLst>
        </pc:spChg>
      </pc:sldChg>
      <pc:sldChg chg="modSp mod">
        <pc:chgData name="Bruno Castro" userId="792b1567770f29ca" providerId="LiveId" clId="{865C75F0-68EE-4BC5-8081-1FB3F743E204}" dt="2025-01-13T23:59:08.012" v="32" actId="790"/>
        <pc:sldMkLst>
          <pc:docMk/>
          <pc:sldMk cId="2411605802" sldId="300"/>
        </pc:sldMkLst>
        <pc:spChg chg="mod">
          <ac:chgData name="Bruno Castro" userId="792b1567770f29ca" providerId="LiveId" clId="{865C75F0-68EE-4BC5-8081-1FB3F743E204}" dt="2025-01-13T23:59:08.012" v="32" actId="790"/>
          <ac:spMkLst>
            <pc:docMk/>
            <pc:sldMk cId="2411605802" sldId="300"/>
            <ac:spMk id="2" creationId="{86052B39-3F4F-EB6A-A490-5D7210144A84}"/>
          </ac:spMkLst>
        </pc:spChg>
        <pc:spChg chg="mod">
          <ac:chgData name="Bruno Castro" userId="792b1567770f29ca" providerId="LiveId" clId="{865C75F0-68EE-4BC5-8081-1FB3F743E204}" dt="2025-01-13T23:59:08.012" v="32" actId="790"/>
          <ac:spMkLst>
            <pc:docMk/>
            <pc:sldMk cId="2411605802" sldId="300"/>
            <ac:spMk id="3" creationId="{F4C05380-593D-5276-9227-96EE99AC4589}"/>
          </ac:spMkLst>
        </pc:spChg>
        <pc:spChg chg="mod">
          <ac:chgData name="Bruno Castro" userId="792b1567770f29ca" providerId="LiveId" clId="{865C75F0-68EE-4BC5-8081-1FB3F743E204}" dt="2025-01-13T23:59:08.012" v="32" actId="790"/>
          <ac:spMkLst>
            <pc:docMk/>
            <pc:sldMk cId="2411605802" sldId="300"/>
            <ac:spMk id="5" creationId="{BFE1E7B2-2254-643C-6C7D-C5F9A500BD5B}"/>
          </ac:spMkLst>
        </pc:spChg>
        <pc:spChg chg="mod">
          <ac:chgData name="Bruno Castro" userId="792b1567770f29ca" providerId="LiveId" clId="{865C75F0-68EE-4BC5-8081-1FB3F743E204}" dt="2025-01-13T23:59:08.012" v="32" actId="790"/>
          <ac:spMkLst>
            <pc:docMk/>
            <pc:sldMk cId="2411605802" sldId="300"/>
            <ac:spMk id="6" creationId="{BF4B15A3-E80E-6A69-0E6C-0D8E8270AFDC}"/>
          </ac:spMkLst>
        </pc:spChg>
        <pc:spChg chg="mod">
          <ac:chgData name="Bruno Castro" userId="792b1567770f29ca" providerId="LiveId" clId="{865C75F0-68EE-4BC5-8081-1FB3F743E204}" dt="2025-01-13T23:59:08.012" v="32" actId="790"/>
          <ac:spMkLst>
            <pc:docMk/>
            <pc:sldMk cId="2411605802" sldId="300"/>
            <ac:spMk id="7" creationId="{CB1AC27E-0536-B34C-3683-815177E77610}"/>
          </ac:spMkLst>
        </pc:spChg>
        <pc:spChg chg="mod">
          <ac:chgData name="Bruno Castro" userId="792b1567770f29ca" providerId="LiveId" clId="{865C75F0-68EE-4BC5-8081-1FB3F743E204}" dt="2025-01-13T23:59:08.012" v="32" actId="790"/>
          <ac:spMkLst>
            <pc:docMk/>
            <pc:sldMk cId="2411605802" sldId="300"/>
            <ac:spMk id="75" creationId="{2382D906-C43A-128C-CDE7-B597384C7790}"/>
          </ac:spMkLst>
        </pc:spChg>
        <pc:spChg chg="mod">
          <ac:chgData name="Bruno Castro" userId="792b1567770f29ca" providerId="LiveId" clId="{865C75F0-68EE-4BC5-8081-1FB3F743E204}" dt="2025-01-13T23:59:08.012" v="32" actId="790"/>
          <ac:spMkLst>
            <pc:docMk/>
            <pc:sldMk cId="2411605802" sldId="300"/>
            <ac:spMk id="76" creationId="{97C6B9FD-5D35-7712-D031-4AFD96CBB758}"/>
          </ac:spMkLst>
        </pc:spChg>
        <pc:spChg chg="mod">
          <ac:chgData name="Bruno Castro" userId="792b1567770f29ca" providerId="LiveId" clId="{865C75F0-68EE-4BC5-8081-1FB3F743E204}" dt="2025-01-13T23:59:08.012" v="32" actId="790"/>
          <ac:spMkLst>
            <pc:docMk/>
            <pc:sldMk cId="2411605802" sldId="300"/>
            <ac:spMk id="84" creationId="{BFA14104-2162-BBCC-5FE2-E8DE2DE1EA0F}"/>
          </ac:spMkLst>
        </pc:spChg>
        <pc:spChg chg="mod">
          <ac:chgData name="Bruno Castro" userId="792b1567770f29ca" providerId="LiveId" clId="{865C75F0-68EE-4BC5-8081-1FB3F743E204}" dt="2025-01-13T23:59:08.012" v="32" actId="790"/>
          <ac:spMkLst>
            <pc:docMk/>
            <pc:sldMk cId="2411605802" sldId="300"/>
            <ac:spMk id="85" creationId="{8B1D161C-5DCB-DE3F-BB45-A80FDF83EAF5}"/>
          </ac:spMkLst>
        </pc:spChg>
      </pc:sldChg>
      <pc:sldChg chg="modSp mod">
        <pc:chgData name="Bruno Castro" userId="792b1567770f29ca" providerId="LiveId" clId="{865C75F0-68EE-4BC5-8081-1FB3F743E204}" dt="2025-01-13T23:59:08.012" v="32" actId="790"/>
        <pc:sldMkLst>
          <pc:docMk/>
          <pc:sldMk cId="3741536125" sldId="301"/>
        </pc:sldMkLst>
        <pc:spChg chg="mod">
          <ac:chgData name="Bruno Castro" userId="792b1567770f29ca" providerId="LiveId" clId="{865C75F0-68EE-4BC5-8081-1FB3F743E204}" dt="2025-01-13T23:59:08.012" v="32" actId="790"/>
          <ac:spMkLst>
            <pc:docMk/>
            <pc:sldMk cId="3741536125" sldId="301"/>
            <ac:spMk id="2" creationId="{38876649-A946-1F8E-1B24-6BE043FEB7FE}"/>
          </ac:spMkLst>
        </pc:spChg>
        <pc:spChg chg="mod">
          <ac:chgData name="Bruno Castro" userId="792b1567770f29ca" providerId="LiveId" clId="{865C75F0-68EE-4BC5-8081-1FB3F743E204}" dt="2025-01-13T23:59:08.012" v="32" actId="790"/>
          <ac:spMkLst>
            <pc:docMk/>
            <pc:sldMk cId="3741536125" sldId="301"/>
            <ac:spMk id="3" creationId="{869EB5FA-E0BC-D473-AA7D-FB1B8A625D4F}"/>
          </ac:spMkLst>
        </pc:spChg>
        <pc:spChg chg="mod">
          <ac:chgData name="Bruno Castro" userId="792b1567770f29ca" providerId="LiveId" clId="{865C75F0-68EE-4BC5-8081-1FB3F743E204}" dt="2025-01-13T23:59:08.012" v="32" actId="790"/>
          <ac:spMkLst>
            <pc:docMk/>
            <pc:sldMk cId="3741536125" sldId="301"/>
            <ac:spMk id="6" creationId="{DC90A654-DFD8-450F-0805-B3A9F96C5059}"/>
          </ac:spMkLst>
        </pc:spChg>
        <pc:spChg chg="mod">
          <ac:chgData name="Bruno Castro" userId="792b1567770f29ca" providerId="LiveId" clId="{865C75F0-68EE-4BC5-8081-1FB3F743E204}" dt="2025-01-13T23:59:08.012" v="32" actId="790"/>
          <ac:spMkLst>
            <pc:docMk/>
            <pc:sldMk cId="3741536125" sldId="301"/>
            <ac:spMk id="8" creationId="{C26E8D97-09DE-454B-5492-E2222EAD666D}"/>
          </ac:spMkLst>
        </pc:spChg>
        <pc:spChg chg="mod">
          <ac:chgData name="Bruno Castro" userId="792b1567770f29ca" providerId="LiveId" clId="{865C75F0-68EE-4BC5-8081-1FB3F743E204}" dt="2025-01-13T23:59:08.012" v="32" actId="790"/>
          <ac:spMkLst>
            <pc:docMk/>
            <pc:sldMk cId="3741536125" sldId="301"/>
            <ac:spMk id="75" creationId="{A9203BD7-E62F-94F9-9379-1681F3D6FE94}"/>
          </ac:spMkLst>
        </pc:spChg>
        <pc:spChg chg="mod">
          <ac:chgData name="Bruno Castro" userId="792b1567770f29ca" providerId="LiveId" clId="{865C75F0-68EE-4BC5-8081-1FB3F743E204}" dt="2025-01-13T23:59:08.012" v="32" actId="790"/>
          <ac:spMkLst>
            <pc:docMk/>
            <pc:sldMk cId="3741536125" sldId="301"/>
            <ac:spMk id="76" creationId="{3AF35F6D-408C-804B-687C-9E270C5B57F0}"/>
          </ac:spMkLst>
        </pc:spChg>
        <pc:spChg chg="mod">
          <ac:chgData name="Bruno Castro" userId="792b1567770f29ca" providerId="LiveId" clId="{865C75F0-68EE-4BC5-8081-1FB3F743E204}" dt="2025-01-13T23:59:08.012" v="32" actId="790"/>
          <ac:spMkLst>
            <pc:docMk/>
            <pc:sldMk cId="3741536125" sldId="301"/>
            <ac:spMk id="84" creationId="{C21BC491-D80F-3AB6-7D87-B35CC1472EB0}"/>
          </ac:spMkLst>
        </pc:spChg>
        <pc:spChg chg="mod">
          <ac:chgData name="Bruno Castro" userId="792b1567770f29ca" providerId="LiveId" clId="{865C75F0-68EE-4BC5-8081-1FB3F743E204}" dt="2025-01-13T23:59:08.012" v="32" actId="790"/>
          <ac:spMkLst>
            <pc:docMk/>
            <pc:sldMk cId="3741536125" sldId="301"/>
            <ac:spMk id="85" creationId="{9B4F38B6-4889-9EF8-AF82-143433AB4F9E}"/>
          </ac:spMkLst>
        </pc:spChg>
        <pc:grpChg chg="mod">
          <ac:chgData name="Bruno Castro" userId="792b1567770f29ca" providerId="LiveId" clId="{865C75F0-68EE-4BC5-8081-1FB3F743E204}" dt="2025-01-13T19:13:11.953" v="17" actId="1035"/>
          <ac:grpSpMkLst>
            <pc:docMk/>
            <pc:sldMk cId="3741536125" sldId="301"/>
            <ac:grpSpMk id="83" creationId="{E5E6B601-C48F-B5E6-9FF5-60A5450F1F97}"/>
          </ac:grpSpMkLst>
        </pc:grpChg>
      </pc:sldChg>
      <pc:sldChg chg="modSp mod">
        <pc:chgData name="Bruno Castro" userId="792b1567770f29ca" providerId="LiveId" clId="{865C75F0-68EE-4BC5-8081-1FB3F743E204}" dt="2025-01-13T23:59:08.012" v="32" actId="790"/>
        <pc:sldMkLst>
          <pc:docMk/>
          <pc:sldMk cId="296907297" sldId="302"/>
        </pc:sldMkLst>
        <pc:spChg chg="mod">
          <ac:chgData name="Bruno Castro" userId="792b1567770f29ca" providerId="LiveId" clId="{865C75F0-68EE-4BC5-8081-1FB3F743E204}" dt="2025-01-13T23:59:08.012" v="32" actId="790"/>
          <ac:spMkLst>
            <pc:docMk/>
            <pc:sldMk cId="296907297" sldId="302"/>
            <ac:spMk id="2" creationId="{8A8DC0D4-5952-0B21-AC3E-964AF7972426}"/>
          </ac:spMkLst>
        </pc:spChg>
        <pc:spChg chg="mod">
          <ac:chgData name="Bruno Castro" userId="792b1567770f29ca" providerId="LiveId" clId="{865C75F0-68EE-4BC5-8081-1FB3F743E204}" dt="2025-01-13T23:59:08.012" v="32" actId="790"/>
          <ac:spMkLst>
            <pc:docMk/>
            <pc:sldMk cId="296907297" sldId="302"/>
            <ac:spMk id="3" creationId="{C5E322C6-ED3B-38E6-5FAC-EDF8F6086302}"/>
          </ac:spMkLst>
        </pc:spChg>
        <pc:spChg chg="mod">
          <ac:chgData name="Bruno Castro" userId="792b1567770f29ca" providerId="LiveId" clId="{865C75F0-68EE-4BC5-8081-1FB3F743E204}" dt="2025-01-13T23:59:08.012" v="32" actId="790"/>
          <ac:spMkLst>
            <pc:docMk/>
            <pc:sldMk cId="296907297" sldId="302"/>
            <ac:spMk id="6" creationId="{5A1BA401-ABF0-4F3A-34EF-D10FF07B33C8}"/>
          </ac:spMkLst>
        </pc:spChg>
        <pc:spChg chg="mod">
          <ac:chgData name="Bruno Castro" userId="792b1567770f29ca" providerId="LiveId" clId="{865C75F0-68EE-4BC5-8081-1FB3F743E204}" dt="2025-01-13T23:59:08.012" v="32" actId="790"/>
          <ac:spMkLst>
            <pc:docMk/>
            <pc:sldMk cId="296907297" sldId="302"/>
            <ac:spMk id="7" creationId="{72F38638-E6F6-BC36-FBD7-DF4BF366ED2D}"/>
          </ac:spMkLst>
        </pc:spChg>
        <pc:spChg chg="mod">
          <ac:chgData name="Bruno Castro" userId="792b1567770f29ca" providerId="LiveId" clId="{865C75F0-68EE-4BC5-8081-1FB3F743E204}" dt="2025-01-13T23:59:08.012" v="32" actId="790"/>
          <ac:spMkLst>
            <pc:docMk/>
            <pc:sldMk cId="296907297" sldId="302"/>
            <ac:spMk id="8" creationId="{D90EAD2A-54AD-7C3F-8AE5-E5B47E091F78}"/>
          </ac:spMkLst>
        </pc:spChg>
      </pc:sldChg>
      <pc:sldChg chg="modSp mod">
        <pc:chgData name="Bruno Castro" userId="792b1567770f29ca" providerId="LiveId" clId="{865C75F0-68EE-4BC5-8081-1FB3F743E204}" dt="2025-01-13T23:59:08.012" v="32" actId="790"/>
        <pc:sldMkLst>
          <pc:docMk/>
          <pc:sldMk cId="1561750302" sldId="303"/>
        </pc:sldMkLst>
        <pc:spChg chg="mod">
          <ac:chgData name="Bruno Castro" userId="792b1567770f29ca" providerId="LiveId" clId="{865C75F0-68EE-4BC5-8081-1FB3F743E204}" dt="2025-01-13T23:59:08.012" v="32" actId="790"/>
          <ac:spMkLst>
            <pc:docMk/>
            <pc:sldMk cId="1561750302" sldId="303"/>
            <ac:spMk id="2" creationId="{86192180-082E-E8E7-7692-CB05751EC420}"/>
          </ac:spMkLst>
        </pc:spChg>
        <pc:spChg chg="mod">
          <ac:chgData name="Bruno Castro" userId="792b1567770f29ca" providerId="LiveId" clId="{865C75F0-68EE-4BC5-8081-1FB3F743E204}" dt="2025-01-13T23:59:08.012" v="32" actId="790"/>
          <ac:spMkLst>
            <pc:docMk/>
            <pc:sldMk cId="1561750302" sldId="303"/>
            <ac:spMk id="3" creationId="{99391C34-89C2-7CE6-6ECA-D0997BA22BFD}"/>
          </ac:spMkLst>
        </pc:spChg>
        <pc:spChg chg="mod">
          <ac:chgData name="Bruno Castro" userId="792b1567770f29ca" providerId="LiveId" clId="{865C75F0-68EE-4BC5-8081-1FB3F743E204}" dt="2025-01-13T23:59:08.012" v="32" actId="790"/>
          <ac:spMkLst>
            <pc:docMk/>
            <pc:sldMk cId="1561750302" sldId="303"/>
            <ac:spMk id="6" creationId="{A3294EA6-89E0-ECAE-3D71-32F39B0A195D}"/>
          </ac:spMkLst>
        </pc:spChg>
        <pc:spChg chg="mod">
          <ac:chgData name="Bruno Castro" userId="792b1567770f29ca" providerId="LiveId" clId="{865C75F0-68EE-4BC5-8081-1FB3F743E204}" dt="2025-01-13T23:59:08.012" v="32" actId="790"/>
          <ac:spMkLst>
            <pc:docMk/>
            <pc:sldMk cId="1561750302" sldId="303"/>
            <ac:spMk id="8" creationId="{28A10A5D-F1C6-733A-7715-2A6C7AEB1CBF}"/>
          </ac:spMkLst>
        </pc:spChg>
        <pc:spChg chg="mod">
          <ac:chgData name="Bruno Castro" userId="792b1567770f29ca" providerId="LiveId" clId="{865C75F0-68EE-4BC5-8081-1FB3F743E204}" dt="2025-01-13T23:59:08.012" v="32" actId="790"/>
          <ac:spMkLst>
            <pc:docMk/>
            <pc:sldMk cId="1561750302" sldId="303"/>
            <ac:spMk id="9" creationId="{C586161F-4B52-D131-8C17-54B9B4E4A185}"/>
          </ac:spMkLst>
        </pc:spChg>
        <pc:spChg chg="mod">
          <ac:chgData name="Bruno Castro" userId="792b1567770f29ca" providerId="LiveId" clId="{865C75F0-68EE-4BC5-8081-1FB3F743E204}" dt="2025-01-13T23:59:08.012" v="32" actId="790"/>
          <ac:spMkLst>
            <pc:docMk/>
            <pc:sldMk cId="1561750302" sldId="303"/>
            <ac:spMk id="11" creationId="{A9BFC991-68B6-BB3D-9A3B-73F584CB392C}"/>
          </ac:spMkLst>
        </pc:spChg>
        <pc:spChg chg="mod">
          <ac:chgData name="Bruno Castro" userId="792b1567770f29ca" providerId="LiveId" clId="{865C75F0-68EE-4BC5-8081-1FB3F743E204}" dt="2025-01-13T23:59:08.012" v="32" actId="790"/>
          <ac:spMkLst>
            <pc:docMk/>
            <pc:sldMk cId="1561750302" sldId="303"/>
            <ac:spMk id="12" creationId="{790B2D3E-CB26-09B2-E195-1474BB274DF6}"/>
          </ac:spMkLst>
        </pc:spChg>
        <pc:spChg chg="mod">
          <ac:chgData name="Bruno Castro" userId="792b1567770f29ca" providerId="LiveId" clId="{865C75F0-68EE-4BC5-8081-1FB3F743E204}" dt="2025-01-13T23:59:08.012" v="32" actId="790"/>
          <ac:spMkLst>
            <pc:docMk/>
            <pc:sldMk cId="1561750302" sldId="303"/>
            <ac:spMk id="14" creationId="{E047D964-8D51-F9B7-316F-ACD9D04E2767}"/>
          </ac:spMkLst>
        </pc:spChg>
        <pc:spChg chg="mod">
          <ac:chgData name="Bruno Castro" userId="792b1567770f29ca" providerId="LiveId" clId="{865C75F0-68EE-4BC5-8081-1FB3F743E204}" dt="2025-01-13T23:59:08.012" v="32" actId="790"/>
          <ac:spMkLst>
            <pc:docMk/>
            <pc:sldMk cId="1561750302" sldId="303"/>
            <ac:spMk id="15" creationId="{C7449175-1F08-0C67-1688-5F70C7FA041D}"/>
          </ac:spMkLst>
        </pc:spChg>
        <pc:spChg chg="mod">
          <ac:chgData name="Bruno Castro" userId="792b1567770f29ca" providerId="LiveId" clId="{865C75F0-68EE-4BC5-8081-1FB3F743E204}" dt="2025-01-13T23:59:08.012" v="32" actId="790"/>
          <ac:spMkLst>
            <pc:docMk/>
            <pc:sldMk cId="1561750302" sldId="303"/>
            <ac:spMk id="17" creationId="{58C97E2C-B859-1119-3D46-03473BA51AEB}"/>
          </ac:spMkLst>
        </pc:spChg>
      </pc:sldChg>
      <pc:sldChg chg="modSp mod">
        <pc:chgData name="Bruno Castro" userId="792b1567770f29ca" providerId="LiveId" clId="{865C75F0-68EE-4BC5-8081-1FB3F743E204}" dt="2025-01-15T18:36:25.507" v="52" actId="20577"/>
        <pc:sldMkLst>
          <pc:docMk/>
          <pc:sldMk cId="2206313529" sldId="305"/>
        </pc:sldMkLst>
        <pc:spChg chg="mod">
          <ac:chgData name="Bruno Castro" userId="792b1567770f29ca" providerId="LiveId" clId="{865C75F0-68EE-4BC5-8081-1FB3F743E204}" dt="2025-01-13T23:59:08.012" v="32" actId="790"/>
          <ac:spMkLst>
            <pc:docMk/>
            <pc:sldMk cId="2206313529" sldId="305"/>
            <ac:spMk id="3" creationId="{861A18B7-832D-BB3A-3901-516AEDFD1BA9}"/>
          </ac:spMkLst>
        </pc:spChg>
        <pc:spChg chg="mod ord">
          <ac:chgData name="Bruno Castro" userId="792b1567770f29ca" providerId="LiveId" clId="{865C75F0-68EE-4BC5-8081-1FB3F743E204}" dt="2025-01-14T00:04:32.761" v="45" actId="167"/>
          <ac:spMkLst>
            <pc:docMk/>
            <pc:sldMk cId="2206313529" sldId="305"/>
            <ac:spMk id="7" creationId="{C81D236D-9BED-E913-F767-55791D0ED435}"/>
          </ac:spMkLst>
        </pc:spChg>
        <pc:spChg chg="mod">
          <ac:chgData name="Bruno Castro" userId="792b1567770f29ca" providerId="LiveId" clId="{865C75F0-68EE-4BC5-8081-1FB3F743E204}" dt="2025-01-13T23:59:44.088" v="35"/>
          <ac:spMkLst>
            <pc:docMk/>
            <pc:sldMk cId="2206313529" sldId="305"/>
            <ac:spMk id="8" creationId="{0128A653-6BC0-3083-2F0E-021236A436A7}"/>
          </ac:spMkLst>
        </pc:spChg>
        <pc:spChg chg="mod">
          <ac:chgData name="Bruno Castro" userId="792b1567770f29ca" providerId="LiveId" clId="{865C75F0-68EE-4BC5-8081-1FB3F743E204}" dt="2025-01-13T23:59:53.322" v="36"/>
          <ac:spMkLst>
            <pc:docMk/>
            <pc:sldMk cId="2206313529" sldId="305"/>
            <ac:spMk id="10" creationId="{005DA626-7508-A8B1-ECB2-CF6FAF6B6760}"/>
          </ac:spMkLst>
        </pc:spChg>
        <pc:spChg chg="mod">
          <ac:chgData name="Bruno Castro" userId="792b1567770f29ca" providerId="LiveId" clId="{865C75F0-68EE-4BC5-8081-1FB3F743E204}" dt="2025-01-14T00:02:36.254" v="39"/>
          <ac:spMkLst>
            <pc:docMk/>
            <pc:sldMk cId="2206313529" sldId="305"/>
            <ac:spMk id="11" creationId="{F6A1D335-9804-2D1E-962A-55B667FB7E5E}"/>
          </ac:spMkLst>
        </pc:spChg>
        <pc:spChg chg="mod">
          <ac:chgData name="Bruno Castro" userId="792b1567770f29ca" providerId="LiveId" clId="{865C75F0-68EE-4BC5-8081-1FB3F743E204}" dt="2025-01-14T00:02:43.325" v="40"/>
          <ac:spMkLst>
            <pc:docMk/>
            <pc:sldMk cId="2206313529" sldId="305"/>
            <ac:spMk id="12" creationId="{7E2AAA03-7AF9-9937-63A8-70E143381B1F}"/>
          </ac:spMkLst>
        </pc:spChg>
        <pc:spChg chg="mod">
          <ac:chgData name="Bruno Castro" userId="792b1567770f29ca" providerId="LiveId" clId="{865C75F0-68EE-4BC5-8081-1FB3F743E204}" dt="2025-01-14T00:02:49.992" v="41"/>
          <ac:spMkLst>
            <pc:docMk/>
            <pc:sldMk cId="2206313529" sldId="305"/>
            <ac:spMk id="13" creationId="{9768A018-8EC8-9052-5636-E926739ED6CA}"/>
          </ac:spMkLst>
        </pc:spChg>
        <pc:spChg chg="mod">
          <ac:chgData name="Bruno Castro" userId="792b1567770f29ca" providerId="LiveId" clId="{865C75F0-68EE-4BC5-8081-1FB3F743E204}" dt="2025-01-15T18:36:25.507" v="52" actId="20577"/>
          <ac:spMkLst>
            <pc:docMk/>
            <pc:sldMk cId="2206313529" sldId="305"/>
            <ac:spMk id="14" creationId="{CB4E1C41-212C-030C-19B9-CD2E12825623}"/>
          </ac:spMkLst>
        </pc:spChg>
        <pc:cxnChg chg="mod">
          <ac:chgData name="Bruno Castro" userId="792b1567770f29ca" providerId="LiveId" clId="{865C75F0-68EE-4BC5-8081-1FB3F743E204}" dt="2025-01-14T00:04:42.478" v="46" actId="208"/>
          <ac:cxnSpMkLst>
            <pc:docMk/>
            <pc:sldMk cId="2206313529" sldId="305"/>
            <ac:cxnSpMk id="16" creationId="{C0EAFD65-48BA-83FA-E1F5-85ED0D2A6B7E}"/>
          </ac:cxnSpMkLst>
        </pc:cxnChg>
        <pc:cxnChg chg="mod">
          <ac:chgData name="Bruno Castro" userId="792b1567770f29ca" providerId="LiveId" clId="{865C75F0-68EE-4BC5-8081-1FB3F743E204}" dt="2025-01-14T00:04:42.478" v="46" actId="208"/>
          <ac:cxnSpMkLst>
            <pc:docMk/>
            <pc:sldMk cId="2206313529" sldId="305"/>
            <ac:cxnSpMk id="17" creationId="{CB86751A-B7F8-DBFF-5D04-1F85E048CA97}"/>
          </ac:cxnSpMkLst>
        </pc:cxnChg>
        <pc:cxnChg chg="mod">
          <ac:chgData name="Bruno Castro" userId="792b1567770f29ca" providerId="LiveId" clId="{865C75F0-68EE-4BC5-8081-1FB3F743E204}" dt="2025-01-14T00:04:42.478" v="46" actId="208"/>
          <ac:cxnSpMkLst>
            <pc:docMk/>
            <pc:sldMk cId="2206313529" sldId="305"/>
            <ac:cxnSpMk id="18" creationId="{5A3533DA-0F78-75CD-CF2F-08AC752103CA}"/>
          </ac:cxnSpMkLst>
        </pc:cxnChg>
        <pc:cxnChg chg="mod">
          <ac:chgData name="Bruno Castro" userId="792b1567770f29ca" providerId="LiveId" clId="{865C75F0-68EE-4BC5-8081-1FB3F743E204}" dt="2025-01-14T00:04:42.478" v="46" actId="208"/>
          <ac:cxnSpMkLst>
            <pc:docMk/>
            <pc:sldMk cId="2206313529" sldId="305"/>
            <ac:cxnSpMk id="19" creationId="{83863F78-2B7A-1CCC-9E43-3AC9C2160DCD}"/>
          </ac:cxnSpMkLst>
        </pc:cxnChg>
      </pc:sldChg>
      <pc:sldChg chg="modSp mod">
        <pc:chgData name="Bruno Castro" userId="792b1567770f29ca" providerId="LiveId" clId="{865C75F0-68EE-4BC5-8081-1FB3F743E204}" dt="2025-01-13T23:59:08.012" v="32" actId="790"/>
        <pc:sldMkLst>
          <pc:docMk/>
          <pc:sldMk cId="0" sldId="307"/>
        </pc:sldMkLst>
        <pc:spChg chg="mod">
          <ac:chgData name="Bruno Castro" userId="792b1567770f29ca" providerId="LiveId" clId="{865C75F0-68EE-4BC5-8081-1FB3F743E204}" dt="2025-01-13T23:59:08.012" v="32" actId="790"/>
          <ac:spMkLst>
            <pc:docMk/>
            <pc:sldMk cId="0" sldId="307"/>
            <ac:spMk id="5" creationId="{50D88445-DCA8-0684-D320-0B59D8DD6285}"/>
          </ac:spMkLst>
        </pc:spChg>
        <pc:spChg chg="mod">
          <ac:chgData name="Bruno Castro" userId="792b1567770f29ca" providerId="LiveId" clId="{865C75F0-68EE-4BC5-8081-1FB3F743E204}" dt="2025-01-13T23:59:08.012" v="32" actId="790"/>
          <ac:spMkLst>
            <pc:docMk/>
            <pc:sldMk cId="0" sldId="307"/>
            <ac:spMk id="29" creationId="{00000000-0000-0000-0000-000000000000}"/>
          </ac:spMkLst>
        </pc:spChg>
        <pc:spChg chg="mod">
          <ac:chgData name="Bruno Castro" userId="792b1567770f29ca" providerId="LiveId" clId="{865C75F0-68EE-4BC5-8081-1FB3F743E204}" dt="2025-01-13T23:59:08.012" v="32" actId="790"/>
          <ac:spMkLst>
            <pc:docMk/>
            <pc:sldMk cId="0" sldId="307"/>
            <ac:spMk id="30" creationId="{00000000-0000-0000-0000-000000000000}"/>
          </ac:spMkLst>
        </pc:spChg>
        <pc:spChg chg="mod">
          <ac:chgData name="Bruno Castro" userId="792b1567770f29ca" providerId="LiveId" clId="{865C75F0-68EE-4BC5-8081-1FB3F743E204}" dt="2025-01-13T23:59:08.012" v="32" actId="790"/>
          <ac:spMkLst>
            <pc:docMk/>
            <pc:sldMk cId="0" sldId="307"/>
            <ac:spMk id="46" creationId="{00000000-0000-0000-0000-000000000000}"/>
          </ac:spMkLst>
        </pc:spChg>
        <pc:spChg chg="mod">
          <ac:chgData name="Bruno Castro" userId="792b1567770f29ca" providerId="LiveId" clId="{865C75F0-68EE-4BC5-8081-1FB3F743E204}" dt="2025-01-13T19:15:08.758" v="23" actId="790"/>
          <ac:spMkLst>
            <pc:docMk/>
            <pc:sldMk cId="0" sldId="307"/>
            <ac:spMk id="47" creationId="{A3BA432F-65B3-C4D0-B095-9A09E519D5F6}"/>
          </ac:spMkLst>
        </pc:spChg>
        <pc:spChg chg="mod">
          <ac:chgData name="Bruno Castro" userId="792b1567770f29ca" providerId="LiveId" clId="{865C75F0-68EE-4BC5-8081-1FB3F743E204}" dt="2025-01-13T23:59:08.012" v="32" actId="790"/>
          <ac:spMkLst>
            <pc:docMk/>
            <pc:sldMk cId="0" sldId="307"/>
            <ac:spMk id="49" creationId="{57988ADE-46F4-77F3-68B4-A0654E62E47C}"/>
          </ac:spMkLst>
        </pc:spChg>
        <pc:spChg chg="mod">
          <ac:chgData name="Bruno Castro" userId="792b1567770f29ca" providerId="LiveId" clId="{865C75F0-68EE-4BC5-8081-1FB3F743E204}" dt="2025-01-13T23:59:08.012" v="32" actId="790"/>
          <ac:spMkLst>
            <pc:docMk/>
            <pc:sldMk cId="0" sldId="307"/>
            <ac:spMk id="56" creationId="{1751680B-740A-67EC-4BDA-1B305E67B8B1}"/>
          </ac:spMkLst>
        </pc:spChg>
        <pc:spChg chg="mod">
          <ac:chgData name="Bruno Castro" userId="792b1567770f29ca" providerId="LiveId" clId="{865C75F0-68EE-4BC5-8081-1FB3F743E204}" dt="2025-01-13T19:15:08.758" v="23" actId="790"/>
          <ac:spMkLst>
            <pc:docMk/>
            <pc:sldMk cId="0" sldId="307"/>
            <ac:spMk id="62" creationId="{63091040-7282-5C5F-CC9A-90D73DACF867}"/>
          </ac:spMkLst>
        </pc:spChg>
        <pc:spChg chg="mod">
          <ac:chgData name="Bruno Castro" userId="792b1567770f29ca" providerId="LiveId" clId="{865C75F0-68EE-4BC5-8081-1FB3F743E204}" dt="2025-01-13T23:59:08.012" v="32" actId="790"/>
          <ac:spMkLst>
            <pc:docMk/>
            <pc:sldMk cId="0" sldId="307"/>
            <ac:spMk id="63" creationId="{90C4D93A-D37C-23D0-051D-544EACE574C6}"/>
          </ac:spMkLst>
        </pc:spChg>
        <pc:spChg chg="mod">
          <ac:chgData name="Bruno Castro" userId="792b1567770f29ca" providerId="LiveId" clId="{865C75F0-68EE-4BC5-8081-1FB3F743E204}" dt="2025-01-13T23:59:08.012" v="32" actId="790"/>
          <ac:spMkLst>
            <pc:docMk/>
            <pc:sldMk cId="0" sldId="307"/>
            <ac:spMk id="65" creationId="{1E1A7C16-2165-1432-19E3-3FAEBF64DC39}"/>
          </ac:spMkLst>
        </pc:spChg>
        <pc:spChg chg="mod">
          <ac:chgData name="Bruno Castro" userId="792b1567770f29ca" providerId="LiveId" clId="{865C75F0-68EE-4BC5-8081-1FB3F743E204}" dt="2025-01-13T23:59:08.012" v="32" actId="790"/>
          <ac:spMkLst>
            <pc:docMk/>
            <pc:sldMk cId="0" sldId="307"/>
            <ac:spMk id="66" creationId="{8ADFEDF7-6785-60D3-BC3A-0E260C3A4B16}"/>
          </ac:spMkLst>
        </pc:spChg>
        <pc:spChg chg="mod">
          <ac:chgData name="Bruno Castro" userId="792b1567770f29ca" providerId="LiveId" clId="{865C75F0-68EE-4BC5-8081-1FB3F743E204}" dt="2025-01-13T19:15:08.758" v="23" actId="790"/>
          <ac:spMkLst>
            <pc:docMk/>
            <pc:sldMk cId="0" sldId="307"/>
            <ac:spMk id="69" creationId="{696546D4-1D39-AAA9-334D-3A4E4D3E1904}"/>
          </ac:spMkLst>
        </pc:spChg>
        <pc:spChg chg="mod">
          <ac:chgData name="Bruno Castro" userId="792b1567770f29ca" providerId="LiveId" clId="{865C75F0-68EE-4BC5-8081-1FB3F743E204}" dt="2025-01-13T19:15:08.758" v="23" actId="790"/>
          <ac:spMkLst>
            <pc:docMk/>
            <pc:sldMk cId="0" sldId="307"/>
            <ac:spMk id="71" creationId="{A746FC93-35F6-E161-9409-19F6D52B0211}"/>
          </ac:spMkLst>
        </pc:spChg>
        <pc:spChg chg="mod">
          <ac:chgData name="Bruno Castro" userId="792b1567770f29ca" providerId="LiveId" clId="{865C75F0-68EE-4BC5-8081-1FB3F743E204}" dt="2025-01-13T23:59:08.012" v="32" actId="790"/>
          <ac:spMkLst>
            <pc:docMk/>
            <pc:sldMk cId="0" sldId="307"/>
            <ac:spMk id="72" creationId="{D9BEA385-21FD-D9D4-CF83-27AFED4C88FB}"/>
          </ac:spMkLst>
        </pc:spChg>
      </pc:sldChg>
      <pc:sldChg chg="modSp mod">
        <pc:chgData name="Bruno Castro" userId="792b1567770f29ca" providerId="LiveId" clId="{865C75F0-68EE-4BC5-8081-1FB3F743E204}" dt="2025-01-13T23:59:08.012" v="32" actId="790"/>
        <pc:sldMkLst>
          <pc:docMk/>
          <pc:sldMk cId="4030548595" sldId="308"/>
        </pc:sldMkLst>
        <pc:spChg chg="mod">
          <ac:chgData name="Bruno Castro" userId="792b1567770f29ca" providerId="LiveId" clId="{865C75F0-68EE-4BC5-8081-1FB3F743E204}" dt="2025-01-13T23:59:08.012" v="32" actId="790"/>
          <ac:spMkLst>
            <pc:docMk/>
            <pc:sldMk cId="4030548595" sldId="308"/>
            <ac:spMk id="2" creationId="{422B8FDA-F5C1-4769-913F-D1A2C85E4DD9}"/>
          </ac:spMkLst>
        </pc:spChg>
        <pc:spChg chg="mod">
          <ac:chgData name="Bruno Castro" userId="792b1567770f29ca" providerId="LiveId" clId="{865C75F0-68EE-4BC5-8081-1FB3F743E204}" dt="2025-01-13T23:59:08.012" v="32" actId="790"/>
          <ac:spMkLst>
            <pc:docMk/>
            <pc:sldMk cId="4030548595" sldId="308"/>
            <ac:spMk id="3" creationId="{D0CBA2F9-C1FA-B266-EBF0-3325745502F7}"/>
          </ac:spMkLst>
        </pc:spChg>
        <pc:spChg chg="mod">
          <ac:chgData name="Bruno Castro" userId="792b1567770f29ca" providerId="LiveId" clId="{865C75F0-68EE-4BC5-8081-1FB3F743E204}" dt="2025-01-13T23:59:08.012" v="32" actId="790"/>
          <ac:spMkLst>
            <pc:docMk/>
            <pc:sldMk cId="4030548595" sldId="308"/>
            <ac:spMk id="4" creationId="{99DD62BA-EA50-E3E3-5C24-D34E0DEB651C}"/>
          </ac:spMkLst>
        </pc:spChg>
        <pc:spChg chg="mod">
          <ac:chgData name="Bruno Castro" userId="792b1567770f29ca" providerId="LiveId" clId="{865C75F0-68EE-4BC5-8081-1FB3F743E204}" dt="2025-01-13T23:59:08.012" v="32" actId="790"/>
          <ac:spMkLst>
            <pc:docMk/>
            <pc:sldMk cId="4030548595" sldId="308"/>
            <ac:spMk id="6" creationId="{6EA981C1-1405-0AB6-249A-324E22EC8CFF}"/>
          </ac:spMkLst>
        </pc:spChg>
        <pc:spChg chg="mod">
          <ac:chgData name="Bruno Castro" userId="792b1567770f29ca" providerId="LiveId" clId="{865C75F0-68EE-4BC5-8081-1FB3F743E204}" dt="2025-01-13T23:59:08.012" v="32" actId="790"/>
          <ac:spMkLst>
            <pc:docMk/>
            <pc:sldMk cId="4030548595" sldId="308"/>
            <ac:spMk id="8" creationId="{9F486A85-64A3-5FAB-A7A7-E974E29D52E1}"/>
          </ac:spMkLst>
        </pc:spChg>
        <pc:spChg chg="mod">
          <ac:chgData name="Bruno Castro" userId="792b1567770f29ca" providerId="LiveId" clId="{865C75F0-68EE-4BC5-8081-1FB3F743E204}" dt="2025-01-13T23:59:08.012" v="32" actId="790"/>
          <ac:spMkLst>
            <pc:docMk/>
            <pc:sldMk cId="4030548595" sldId="308"/>
            <ac:spMk id="9" creationId="{DEF354D7-1088-491F-BA72-2EC45A8ACE79}"/>
          </ac:spMkLst>
        </pc:spChg>
        <pc:spChg chg="mod">
          <ac:chgData name="Bruno Castro" userId="792b1567770f29ca" providerId="LiveId" clId="{865C75F0-68EE-4BC5-8081-1FB3F743E204}" dt="2025-01-13T23:59:08.012" v="32" actId="790"/>
          <ac:spMkLst>
            <pc:docMk/>
            <pc:sldMk cId="4030548595" sldId="308"/>
            <ac:spMk id="11" creationId="{7968C638-4815-FCF2-F8E9-C3E375BE3614}"/>
          </ac:spMkLst>
        </pc:spChg>
        <pc:spChg chg="mod">
          <ac:chgData name="Bruno Castro" userId="792b1567770f29ca" providerId="LiveId" clId="{865C75F0-68EE-4BC5-8081-1FB3F743E204}" dt="2025-01-13T23:59:08.012" v="32" actId="790"/>
          <ac:spMkLst>
            <pc:docMk/>
            <pc:sldMk cId="4030548595" sldId="308"/>
            <ac:spMk id="12" creationId="{1752452E-BD12-C64E-E38C-90A3E72FF2C8}"/>
          </ac:spMkLst>
        </pc:spChg>
        <pc:spChg chg="mod">
          <ac:chgData name="Bruno Castro" userId="792b1567770f29ca" providerId="LiveId" clId="{865C75F0-68EE-4BC5-8081-1FB3F743E204}" dt="2025-01-13T23:59:08.012" v="32" actId="790"/>
          <ac:spMkLst>
            <pc:docMk/>
            <pc:sldMk cId="4030548595" sldId="308"/>
            <ac:spMk id="21" creationId="{B16DF905-B68B-88FA-9FAD-0668A86A4355}"/>
          </ac:spMkLst>
        </pc:spChg>
        <pc:spChg chg="mod">
          <ac:chgData name="Bruno Castro" userId="792b1567770f29ca" providerId="LiveId" clId="{865C75F0-68EE-4BC5-8081-1FB3F743E204}" dt="2025-01-13T23:59:08.012" v="32" actId="790"/>
          <ac:spMkLst>
            <pc:docMk/>
            <pc:sldMk cId="4030548595" sldId="308"/>
            <ac:spMk id="22" creationId="{07B576D1-DB35-5B9E-82E2-374219D34ECB}"/>
          </ac:spMkLst>
        </pc:spChg>
      </pc:sldChg>
      <pc:sldChg chg="modSp mod">
        <pc:chgData name="Bruno Castro" userId="792b1567770f29ca" providerId="LiveId" clId="{865C75F0-68EE-4BC5-8081-1FB3F743E204}" dt="2025-01-13T23:59:08.012" v="32" actId="790"/>
        <pc:sldMkLst>
          <pc:docMk/>
          <pc:sldMk cId="734304523" sldId="309"/>
        </pc:sldMkLst>
        <pc:spChg chg="mod">
          <ac:chgData name="Bruno Castro" userId="792b1567770f29ca" providerId="LiveId" clId="{865C75F0-68EE-4BC5-8081-1FB3F743E204}" dt="2025-01-13T23:59:08.012" v="32" actId="790"/>
          <ac:spMkLst>
            <pc:docMk/>
            <pc:sldMk cId="734304523" sldId="309"/>
            <ac:spMk id="2" creationId="{B9A1D754-B1FE-58D2-D1E4-5A95EDC306E4}"/>
          </ac:spMkLst>
        </pc:spChg>
        <pc:spChg chg="mod">
          <ac:chgData name="Bruno Castro" userId="792b1567770f29ca" providerId="LiveId" clId="{865C75F0-68EE-4BC5-8081-1FB3F743E204}" dt="2025-01-13T23:59:08.012" v="32" actId="790"/>
          <ac:spMkLst>
            <pc:docMk/>
            <pc:sldMk cId="734304523" sldId="309"/>
            <ac:spMk id="3" creationId="{734E8FAA-22F1-5522-5E1D-A1417DE56A69}"/>
          </ac:spMkLst>
        </pc:spChg>
      </pc:sldChg>
      <pc:sldChg chg="addSp delSp modSp mod">
        <pc:chgData name="Bruno Castro" userId="792b1567770f29ca" providerId="LiveId" clId="{865C75F0-68EE-4BC5-8081-1FB3F743E204}" dt="2025-01-15T18:40:01.741" v="197" actId="167"/>
        <pc:sldMkLst>
          <pc:docMk/>
          <pc:sldMk cId="1019635847" sldId="310"/>
        </pc:sldMkLst>
        <pc:spChg chg="mod ord">
          <ac:chgData name="Bruno Castro" userId="792b1567770f29ca" providerId="LiveId" clId="{865C75F0-68EE-4BC5-8081-1FB3F743E204}" dt="2025-01-15T18:40:01.741" v="197" actId="167"/>
          <ac:spMkLst>
            <pc:docMk/>
            <pc:sldMk cId="1019635847" sldId="310"/>
            <ac:spMk id="2" creationId="{4BB5C133-9C40-FFAB-0CED-96E9258583E2}"/>
          </ac:spMkLst>
        </pc:spChg>
        <pc:spChg chg="mod">
          <ac:chgData name="Bruno Castro" userId="792b1567770f29ca" providerId="LiveId" clId="{865C75F0-68EE-4BC5-8081-1FB3F743E204}" dt="2025-01-13T23:59:08.012" v="32" actId="790"/>
          <ac:spMkLst>
            <pc:docMk/>
            <pc:sldMk cId="1019635847" sldId="310"/>
            <ac:spMk id="3" creationId="{F013784E-AD31-487C-A820-27033F60A896}"/>
          </ac:spMkLst>
        </pc:spChg>
        <pc:spChg chg="add mod">
          <ac:chgData name="Bruno Castro" userId="792b1567770f29ca" providerId="LiveId" clId="{865C75F0-68EE-4BC5-8081-1FB3F743E204}" dt="2025-01-15T18:39:59.247" v="196"/>
          <ac:spMkLst>
            <pc:docMk/>
            <pc:sldMk cId="1019635847" sldId="310"/>
            <ac:spMk id="5" creationId="{DA4CBD8F-4635-92E3-67C2-F2FDF4B96418}"/>
          </ac:spMkLst>
        </pc:spChg>
        <pc:spChg chg="mod">
          <ac:chgData name="Bruno Castro" userId="792b1567770f29ca" providerId="LiveId" clId="{865C75F0-68EE-4BC5-8081-1FB3F743E204}" dt="2025-01-13T23:59:08.012" v="32" actId="790"/>
          <ac:spMkLst>
            <pc:docMk/>
            <pc:sldMk cId="1019635847" sldId="310"/>
            <ac:spMk id="6" creationId="{AAB3CAF1-2D04-F5C1-1F75-E1065D63FB07}"/>
          </ac:spMkLst>
        </pc:spChg>
        <pc:spChg chg="mod">
          <ac:chgData name="Bruno Castro" userId="792b1567770f29ca" providerId="LiveId" clId="{865C75F0-68EE-4BC5-8081-1FB3F743E204}" dt="2025-01-13T23:59:08.012" v="32" actId="790"/>
          <ac:spMkLst>
            <pc:docMk/>
            <pc:sldMk cId="1019635847" sldId="310"/>
            <ac:spMk id="8" creationId="{658D302C-8201-3D44-FE88-62AC948FAFC4}"/>
          </ac:spMkLst>
        </pc:spChg>
        <pc:spChg chg="mod">
          <ac:chgData name="Bruno Castro" userId="792b1567770f29ca" providerId="LiveId" clId="{865C75F0-68EE-4BC5-8081-1FB3F743E204}" dt="2025-01-13T23:59:08.012" v="32" actId="790"/>
          <ac:spMkLst>
            <pc:docMk/>
            <pc:sldMk cId="1019635847" sldId="310"/>
            <ac:spMk id="9" creationId="{48309407-08B9-86C4-43D7-CD356CAA2334}"/>
          </ac:spMkLst>
        </pc:spChg>
        <pc:spChg chg="add mod">
          <ac:chgData name="Bruno Castro" userId="792b1567770f29ca" providerId="LiveId" clId="{865C75F0-68EE-4BC5-8081-1FB3F743E204}" dt="2025-01-15T18:39:59.247" v="196"/>
          <ac:spMkLst>
            <pc:docMk/>
            <pc:sldMk cId="1019635847" sldId="310"/>
            <ac:spMk id="10" creationId="{C7B6F0DC-1BB6-DB9C-228C-CFAB4DF150BE}"/>
          </ac:spMkLst>
        </pc:spChg>
        <pc:spChg chg="add mod">
          <ac:chgData name="Bruno Castro" userId="792b1567770f29ca" providerId="LiveId" clId="{865C75F0-68EE-4BC5-8081-1FB3F743E204}" dt="2025-01-15T18:39:59.247" v="196"/>
          <ac:spMkLst>
            <pc:docMk/>
            <pc:sldMk cId="1019635847" sldId="310"/>
            <ac:spMk id="11" creationId="{EBA86411-44CD-9F25-064A-64D2F8C98FA9}"/>
          </ac:spMkLst>
        </pc:spChg>
        <pc:spChg chg="add mod">
          <ac:chgData name="Bruno Castro" userId="792b1567770f29ca" providerId="LiveId" clId="{865C75F0-68EE-4BC5-8081-1FB3F743E204}" dt="2025-01-15T18:39:59.247" v="196"/>
          <ac:spMkLst>
            <pc:docMk/>
            <pc:sldMk cId="1019635847" sldId="310"/>
            <ac:spMk id="12" creationId="{B01F266F-9FDB-CF1C-DD87-969FDF48CC94}"/>
          </ac:spMkLst>
        </pc:spChg>
        <pc:spChg chg="del mod">
          <ac:chgData name="Bruno Castro" userId="792b1567770f29ca" providerId="LiveId" clId="{865C75F0-68EE-4BC5-8081-1FB3F743E204}" dt="2025-01-15T18:39:58.298" v="195" actId="478"/>
          <ac:spMkLst>
            <pc:docMk/>
            <pc:sldMk cId="1019635847" sldId="310"/>
            <ac:spMk id="21" creationId="{8EFC0D3A-AF28-E200-D08D-4B349982787B}"/>
          </ac:spMkLst>
        </pc:spChg>
        <pc:spChg chg="del mod">
          <ac:chgData name="Bruno Castro" userId="792b1567770f29ca" providerId="LiveId" clId="{865C75F0-68EE-4BC5-8081-1FB3F743E204}" dt="2025-01-15T18:39:56.295" v="194" actId="478"/>
          <ac:spMkLst>
            <pc:docMk/>
            <pc:sldMk cId="1019635847" sldId="310"/>
            <ac:spMk id="22" creationId="{FD46414B-0718-6AE7-099E-75DA2866E922}"/>
          </ac:spMkLst>
        </pc:spChg>
        <pc:spChg chg="del mod">
          <ac:chgData name="Bruno Castro" userId="792b1567770f29ca" providerId="LiveId" clId="{865C75F0-68EE-4BC5-8081-1FB3F743E204}" dt="2025-01-15T18:39:54.448" v="193" actId="478"/>
          <ac:spMkLst>
            <pc:docMk/>
            <pc:sldMk cId="1019635847" sldId="310"/>
            <ac:spMk id="23" creationId="{E5FDFD06-0919-C7EC-D7A9-44CA9403CD16}"/>
          </ac:spMkLst>
        </pc:spChg>
        <pc:spChg chg="mod">
          <ac:chgData name="Bruno Castro" userId="792b1567770f29ca" providerId="LiveId" clId="{865C75F0-68EE-4BC5-8081-1FB3F743E204}" dt="2025-01-13T23:59:08.012" v="32" actId="790"/>
          <ac:spMkLst>
            <pc:docMk/>
            <pc:sldMk cId="1019635847" sldId="310"/>
            <ac:spMk id="25" creationId="{F249B0B1-F5B8-10A5-2EE7-385242BE9A4B}"/>
          </ac:spMkLst>
        </pc:spChg>
        <pc:spChg chg="mod">
          <ac:chgData name="Bruno Castro" userId="792b1567770f29ca" providerId="LiveId" clId="{865C75F0-68EE-4BC5-8081-1FB3F743E204}" dt="2025-01-13T23:59:08.012" v="32" actId="790"/>
          <ac:spMkLst>
            <pc:docMk/>
            <pc:sldMk cId="1019635847" sldId="310"/>
            <ac:spMk id="26" creationId="{7B60523E-4C89-E737-A042-1896BE8A3B7A}"/>
          </ac:spMkLst>
        </pc:spChg>
        <pc:picChg chg="ord">
          <ac:chgData name="Bruno Castro" userId="792b1567770f29ca" providerId="LiveId" clId="{865C75F0-68EE-4BC5-8081-1FB3F743E204}" dt="2025-01-15T18:39:52.140" v="192" actId="167"/>
          <ac:picMkLst>
            <pc:docMk/>
            <pc:sldMk cId="1019635847" sldId="310"/>
            <ac:picMk id="4" creationId="{FB06A763-51C6-5F7C-5624-47E446DEEF0E}"/>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14:35:25.818"/>
    </inkml:context>
    <inkml:brush xml:id="br0">
      <inkml:brushProperty name="width" value="0.035" units="cm"/>
      <inkml:brushProperty name="height" value="0.035" units="cm"/>
    </inkml:brush>
  </inkml:definitions>
  <inkml:trace contextRef="#ctx0" brushRef="#br0">682 323 1632,'-220'-110'-152,"-10"3"-256,-2 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14:35:25.818"/>
    </inkml:context>
    <inkml:brush xml:id="br0">
      <inkml:brushProperty name="width" value="0.035" units="cm"/>
      <inkml:brushProperty name="height" value="0.035" units="cm"/>
    </inkml:brush>
  </inkml:definitions>
  <inkml:trace contextRef="#ctx0" brushRef="#br0">682 323 1632,'-220'-110'-152,"-10"3"-256,-2 2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14:35:26.800"/>
    </inkml:context>
    <inkml:brush xml:id="br0">
      <inkml:brushProperty name="width" value="0.035" units="cm"/>
      <inkml:brushProperty name="height" value="0.035" units="cm"/>
    </inkml:brush>
  </inkml:definitions>
  <inkml:trace contextRef="#ctx0" brushRef="#br0">1 0 8853,'0'0'0,"0"42"-464</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14:35:46.598"/>
    </inkml:context>
    <inkml:brush xml:id="br0">
      <inkml:brushProperty name="width" value="0.035" units="cm"/>
      <inkml:brushProperty name="height" value="0.035" units="cm"/>
    </inkml:brush>
  </inkml:definitions>
  <inkml:trace contextRef="#ctx0" brushRef="#br0">41 0 4980,'0'0'4884,"-7"0"-4840,-19 0-178,19 0-256</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14:35:25.818"/>
    </inkml:context>
    <inkml:brush xml:id="br0">
      <inkml:brushProperty name="width" value="0.035" units="cm"/>
      <inkml:brushProperty name="height" value="0.035" units="cm"/>
    </inkml:brush>
  </inkml:definitions>
  <inkml:trace contextRef="#ctx0" brushRef="#br0">682 323 1632,'-220'-110'-152,"-10"3"-256,-2 2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14:35:26.800"/>
    </inkml:context>
    <inkml:brush xml:id="br0">
      <inkml:brushProperty name="width" value="0.035" units="cm"/>
      <inkml:brushProperty name="height" value="0.035" units="cm"/>
    </inkml:brush>
  </inkml:definitions>
  <inkml:trace contextRef="#ctx0" brushRef="#br0">1 0 8853,'0'0'0,"0"42"-464</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14:35:46.598"/>
    </inkml:context>
    <inkml:brush xml:id="br0">
      <inkml:brushProperty name="width" value="0.035" units="cm"/>
      <inkml:brushProperty name="height" value="0.035" units="cm"/>
    </inkml:brush>
  </inkml:definitions>
  <inkml:trace contextRef="#ctx0" brushRef="#br0">41 0 4980,'0'0'4884,"-7"0"-4840,-19 0-178,19 0-256</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14:35:25.818"/>
    </inkml:context>
    <inkml:brush xml:id="br0">
      <inkml:brushProperty name="width" value="0.035" units="cm"/>
      <inkml:brushProperty name="height" value="0.035" units="cm"/>
    </inkml:brush>
  </inkml:definitions>
  <inkml:trace contextRef="#ctx0" brushRef="#br0">682 323 1632,'-220'-110'-152,"-10"3"-256,-2 2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14:35:26.800"/>
    </inkml:context>
    <inkml:brush xml:id="br0">
      <inkml:brushProperty name="width" value="0.035" units="cm"/>
      <inkml:brushProperty name="height" value="0.035" units="cm"/>
    </inkml:brush>
  </inkml:definitions>
  <inkml:trace contextRef="#ctx0" brushRef="#br0">1 0 8853,'0'0'0,"0"42"-464</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14:35:46.598"/>
    </inkml:context>
    <inkml:brush xml:id="br0">
      <inkml:brushProperty name="width" value="0.035" units="cm"/>
      <inkml:brushProperty name="height" value="0.035" units="cm"/>
    </inkml:brush>
  </inkml:definitions>
  <inkml:trace contextRef="#ctx0" brushRef="#br0">41 0 4980,'0'0'4884,"-7"0"-4840,-19 0-178,19 0-256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14:35:26.800"/>
    </inkml:context>
    <inkml:brush xml:id="br0">
      <inkml:brushProperty name="width" value="0.035" units="cm"/>
      <inkml:brushProperty name="height" value="0.035" units="cm"/>
    </inkml:brush>
  </inkml:definitions>
  <inkml:trace contextRef="#ctx0" brushRef="#br0">1 0 8853,'0'0'0,"0"42"-464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14:35:46.598"/>
    </inkml:context>
    <inkml:brush xml:id="br0">
      <inkml:brushProperty name="width" value="0.035" units="cm"/>
      <inkml:brushProperty name="height" value="0.035" units="cm"/>
    </inkml:brush>
  </inkml:definitions>
  <inkml:trace contextRef="#ctx0" brushRef="#br0">41 0 4980,'0'0'4884,"-7"0"-4840,-19 0-178,19 0-256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14:35:25.818"/>
    </inkml:context>
    <inkml:brush xml:id="br0">
      <inkml:brushProperty name="width" value="0.035" units="cm"/>
      <inkml:brushProperty name="height" value="0.035" units="cm"/>
    </inkml:brush>
  </inkml:definitions>
  <inkml:trace contextRef="#ctx0" brushRef="#br0">682 323 1632,'-220'-110'-152,"-10"3"-256,-2 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14:35:26.800"/>
    </inkml:context>
    <inkml:brush xml:id="br0">
      <inkml:brushProperty name="width" value="0.035" units="cm"/>
      <inkml:brushProperty name="height" value="0.035" units="cm"/>
    </inkml:brush>
  </inkml:definitions>
  <inkml:trace contextRef="#ctx0" brushRef="#br0">1 0 8853,'0'0'0,"0"42"-464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14:35:46.598"/>
    </inkml:context>
    <inkml:brush xml:id="br0">
      <inkml:brushProperty name="width" value="0.035" units="cm"/>
      <inkml:brushProperty name="height" value="0.035" units="cm"/>
    </inkml:brush>
  </inkml:definitions>
  <inkml:trace contextRef="#ctx0" brushRef="#br0">41 0 4980,'0'0'4884,"-7"0"-4840,-19 0-178,19 0-256</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14:35:25.818"/>
    </inkml:context>
    <inkml:brush xml:id="br0">
      <inkml:brushProperty name="width" value="0.035" units="cm"/>
      <inkml:brushProperty name="height" value="0.035" units="cm"/>
    </inkml:brush>
  </inkml:definitions>
  <inkml:trace contextRef="#ctx0" brushRef="#br0">682 323 1632,'-220'-110'-152,"-10"3"-256,-2 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14:35:26.800"/>
    </inkml:context>
    <inkml:brush xml:id="br0">
      <inkml:brushProperty name="width" value="0.035" units="cm"/>
      <inkml:brushProperty name="height" value="0.035" units="cm"/>
    </inkml:brush>
  </inkml:definitions>
  <inkml:trace contextRef="#ctx0" brushRef="#br0">1 0 8853,'0'0'0,"0"42"-464</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14:35:46.598"/>
    </inkml:context>
    <inkml:brush xml:id="br0">
      <inkml:brushProperty name="width" value="0.035" units="cm"/>
      <inkml:brushProperty name="height" value="0.035" units="cm"/>
    </inkml:brush>
  </inkml:definitions>
  <inkml:trace contextRef="#ctx0" brushRef="#br0">41 0 4980,'0'0'4884,"-7"0"-4840,-19 0-178,19 0-256</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65500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627889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4189229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978019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114026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4280185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915135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149922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203952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215645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268197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2"/>
          <p:cNvSpPr/>
          <p:nvPr userDrawn="1"/>
        </p:nvSpPr>
        <p:spPr>
          <a:xfrm>
            <a:off x="0" y="-476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3"/>
            <a:stretch>
              <a:fillRect l="-37" r="-37"/>
            </a:stretch>
          </a:blipFill>
        </p:spPr>
        <p:txBody>
          <a:bodyPr/>
          <a:lstStyle/>
          <a:p>
            <a:endParaRPr lang="pt-BR" noProof="0" dirty="0"/>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extLst>
      <p:ext uri="{BB962C8B-B14F-4D97-AF65-F5344CB8AC3E}">
        <p14:creationId xmlns:p14="http://schemas.microsoft.com/office/powerpoint/2010/main" val="31736011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customXml" Target="../ink/ink1.xml"/><Relationship Id="rId7" Type="http://schemas.openxmlformats.org/officeDocument/2006/relationships/image" Target="../media/image190.png"/><Relationship Id="rId12"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11" Type="http://schemas.openxmlformats.org/officeDocument/2006/relationships/image" Target="../media/image21.png"/><Relationship Id="rId10" Type="http://schemas.openxmlformats.org/officeDocument/2006/relationships/customXml" Target="../ink/ink3.xml"/><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10.png"/><Relationship Id="rId3" Type="http://schemas.openxmlformats.org/officeDocument/2006/relationships/customXml" Target="../ink/ink4.xml"/><Relationship Id="rId7" Type="http://schemas.openxmlformats.org/officeDocument/2006/relationships/image" Target="../media/image23.png"/><Relationship Id="rId12"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11" Type="http://schemas.openxmlformats.org/officeDocument/2006/relationships/image" Target="../media/image21.png"/><Relationship Id="rId10" Type="http://schemas.openxmlformats.org/officeDocument/2006/relationships/customXml" Target="../ink/ink6.xml"/><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customXml" Target="../ink/ink8.xml"/><Relationship Id="rId13" Type="http://schemas.openxmlformats.org/officeDocument/2006/relationships/image" Target="../media/image10.png"/><Relationship Id="rId3" Type="http://schemas.openxmlformats.org/officeDocument/2006/relationships/customXml" Target="../ink/ink7.xml"/><Relationship Id="rId7" Type="http://schemas.openxmlformats.org/officeDocument/2006/relationships/image" Target="../media/image23.png"/><Relationship Id="rId12"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11" Type="http://schemas.openxmlformats.org/officeDocument/2006/relationships/image" Target="../media/image21.png"/><Relationship Id="rId10" Type="http://schemas.openxmlformats.org/officeDocument/2006/relationships/customXml" Target="../ink/ink9.xml"/><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customXml" Target="../ink/ink11.xml"/><Relationship Id="rId13" Type="http://schemas.openxmlformats.org/officeDocument/2006/relationships/image" Target="../media/image9.png"/><Relationship Id="rId3" Type="http://schemas.openxmlformats.org/officeDocument/2006/relationships/customXml" Target="../ink/ink10.xml"/><Relationship Id="rId7" Type="http://schemas.openxmlformats.org/officeDocument/2006/relationships/image" Target="../media/image23.png"/><Relationship Id="rId12"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7.xml"/><Relationship Id="rId11" Type="http://schemas.openxmlformats.org/officeDocument/2006/relationships/image" Target="../media/image21.png"/><Relationship Id="rId10" Type="http://schemas.openxmlformats.org/officeDocument/2006/relationships/customXml" Target="../ink/ink12.xml"/><Relationship Id="rId9" Type="http://schemas.openxmlformats.org/officeDocument/2006/relationships/image" Target="../media/image20.png"/><Relationship Id="rId1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customXml" Target="../ink/ink14.xml"/><Relationship Id="rId3" Type="http://schemas.openxmlformats.org/officeDocument/2006/relationships/image" Target="../media/image26.png"/><Relationship Id="rId7" Type="http://schemas.openxmlformats.org/officeDocument/2006/relationships/image" Target="../media/image23.png"/><Relationship Id="rId12"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11" Type="http://schemas.openxmlformats.org/officeDocument/2006/relationships/image" Target="../media/image21.png"/><Relationship Id="rId5" Type="http://schemas.openxmlformats.org/officeDocument/2006/relationships/customXml" Target="../ink/ink13.xml"/><Relationship Id="rId10" Type="http://schemas.openxmlformats.org/officeDocument/2006/relationships/customXml" Target="../ink/ink15.xml"/><Relationship Id="rId4" Type="http://schemas.microsoft.com/office/2007/relationships/hdphoto" Target="../media/hdphoto1.wdp"/><Relationship Id="rId9"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8" Type="http://schemas.openxmlformats.org/officeDocument/2006/relationships/customXml" Target="../ink/ink17.xml"/><Relationship Id="rId13" Type="http://schemas.openxmlformats.org/officeDocument/2006/relationships/image" Target="../media/image9.png"/><Relationship Id="rId3" Type="http://schemas.openxmlformats.org/officeDocument/2006/relationships/customXml" Target="../ink/ink16.xml"/><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7.xml"/><Relationship Id="rId11" Type="http://schemas.openxmlformats.org/officeDocument/2006/relationships/image" Target="../media/image21.png"/><Relationship Id="rId10" Type="http://schemas.openxmlformats.org/officeDocument/2006/relationships/customXml" Target="../ink/ink18.xml"/><Relationship Id="rId9" Type="http://schemas.openxmlformats.org/officeDocument/2006/relationships/image" Target="../media/image20.png"/><Relationship Id="rId1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88B37782-E8BF-7D4B-9951-1C505B682857}"/>
              </a:ext>
            </a:extLst>
          </p:cNvPr>
          <p:cNvSpPr/>
          <p:nvPr/>
        </p:nvSpPr>
        <p:spPr>
          <a:xfrm>
            <a:off x="4119" y="0"/>
            <a:ext cx="18288000" cy="10287000"/>
          </a:xfrm>
          <a:custGeom>
            <a:avLst/>
            <a:gdLst/>
            <a:ahLst/>
            <a:cxnLst/>
            <a:rect l="l" t="t" r="r" b="b"/>
            <a:pathLst>
              <a:path w="18376765" h="10336931">
                <a:moveTo>
                  <a:pt x="0" y="0"/>
                </a:moveTo>
                <a:lnTo>
                  <a:pt x="18376765" y="0"/>
                </a:lnTo>
                <a:lnTo>
                  <a:pt x="18376765" y="10336931"/>
                </a:lnTo>
                <a:lnTo>
                  <a:pt x="0" y="10336931"/>
                </a:lnTo>
                <a:lnTo>
                  <a:pt x="0" y="0"/>
                </a:lnTo>
                <a:close/>
              </a:path>
            </a:pathLst>
          </a:custGeom>
          <a:blipFill>
            <a:blip r:embed="rId2"/>
            <a:stretch>
              <a:fillRect/>
            </a:stretch>
          </a:blipFill>
        </p:spPr>
        <p:txBody>
          <a:bodyPr/>
          <a:lstStyle/>
          <a:p>
            <a:endParaRPr lang="es-419" noProof="0" dirty="0"/>
          </a:p>
        </p:txBody>
      </p:sp>
      <p:sp>
        <p:nvSpPr>
          <p:cNvPr id="4" name="TextBox 6">
            <a:extLst>
              <a:ext uri="{FF2B5EF4-FFF2-40B4-BE49-F238E27FC236}">
                <a16:creationId xmlns:a16="http://schemas.microsoft.com/office/drawing/2014/main" id="{0B57A252-6E4C-E52B-2F25-C68040773390}"/>
              </a:ext>
            </a:extLst>
          </p:cNvPr>
          <p:cNvSpPr txBox="1"/>
          <p:nvPr/>
        </p:nvSpPr>
        <p:spPr>
          <a:xfrm>
            <a:off x="12152458" y="7810500"/>
            <a:ext cx="6101686" cy="1992853"/>
          </a:xfrm>
          <a:prstGeom prst="rect">
            <a:avLst/>
          </a:prstGeom>
        </p:spPr>
        <p:txBody>
          <a:bodyPr wrap="square" lIns="0" tIns="0" rIns="0" bIns="0" rtlCol="0" anchor="t">
            <a:spAutoFit/>
          </a:bodyPr>
          <a:lstStyle/>
          <a:p>
            <a:pPr algn="ctr">
              <a:lnSpc>
                <a:spcPts val="17229"/>
              </a:lnSpc>
            </a:pPr>
            <a:r>
              <a:rPr lang="es-419" sz="8800" spc="-270" noProof="0" dirty="0">
                <a:solidFill>
                  <a:srgbClr val="743509"/>
                </a:solidFill>
                <a:latin typeface="Brittany"/>
                <a:ea typeface="Brittany"/>
                <a:cs typeface="Brittany"/>
                <a:sym typeface="Brittany"/>
              </a:rPr>
              <a:t>Clase 3</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C5940-6765-5159-26CA-17BE4EC62A3A}"/>
            </a:ext>
          </a:extLst>
        </p:cNvPr>
        <p:cNvGrpSpPr/>
        <p:nvPr/>
      </p:nvGrpSpPr>
      <p:grpSpPr>
        <a:xfrm>
          <a:off x="0" y="0"/>
          <a:ext cx="0" cy="0"/>
          <a:chOff x="0" y="0"/>
          <a:chExt cx="0" cy="0"/>
        </a:xfrm>
      </p:grpSpPr>
      <p:pic>
        <p:nvPicPr>
          <p:cNvPr id="8" name="Imagem 7">
            <a:extLst>
              <a:ext uri="{FF2B5EF4-FFF2-40B4-BE49-F238E27FC236}">
                <a16:creationId xmlns:a16="http://schemas.microsoft.com/office/drawing/2014/main" id="{E502CF9C-356F-2794-AADB-4F50B9CFAC38}"/>
              </a:ext>
            </a:extLst>
          </p:cNvPr>
          <p:cNvPicPr>
            <a:picLocks noChangeAspect="1"/>
          </p:cNvPicPr>
          <p:nvPr/>
        </p:nvPicPr>
        <p:blipFill>
          <a:blip r:embed="rId2"/>
          <a:stretch>
            <a:fillRect/>
          </a:stretch>
        </p:blipFill>
        <p:spPr>
          <a:xfrm>
            <a:off x="0" y="0"/>
            <a:ext cx="18288000" cy="10287000"/>
          </a:xfrm>
          <a:prstGeom prst="rect">
            <a:avLst/>
          </a:prstGeom>
        </p:spPr>
      </p:pic>
      <p:sp>
        <p:nvSpPr>
          <p:cNvPr id="5" name="TextBox 5">
            <a:extLst>
              <a:ext uri="{FF2B5EF4-FFF2-40B4-BE49-F238E27FC236}">
                <a16:creationId xmlns:a16="http://schemas.microsoft.com/office/drawing/2014/main" id="{4F721C55-3BE1-1E51-2E16-C7DEA4B7B19C}"/>
              </a:ext>
            </a:extLst>
          </p:cNvPr>
          <p:cNvSpPr txBox="1"/>
          <p:nvPr/>
        </p:nvSpPr>
        <p:spPr>
          <a:xfrm>
            <a:off x="1066800" y="2781300"/>
            <a:ext cx="11342228" cy="5302221"/>
          </a:xfrm>
          <a:prstGeom prst="rect">
            <a:avLst/>
          </a:prstGeom>
        </p:spPr>
        <p:txBody>
          <a:bodyPr wrap="square" lIns="0" tIns="0" rIns="0" bIns="0" rtlCol="0" anchor="t">
            <a:spAutoFit/>
          </a:bodyPr>
          <a:lstStyle/>
          <a:p>
            <a:r>
              <a:rPr lang="es-419" sz="8285" b="1" noProof="0" dirty="0">
                <a:solidFill>
                  <a:srgbClr val="FF6A00"/>
                </a:solidFill>
                <a:latin typeface="Poppins" panose="00000500000000000000" pitchFamily="2" charset="0"/>
                <a:ea typeface="Londrina Solid"/>
                <a:cs typeface="Poppins" panose="00000500000000000000" pitchFamily="2" charset="0"/>
                <a:sym typeface="Londrina Solid"/>
              </a:rPr>
              <a:t>Paso 2: </a:t>
            </a:r>
          </a:p>
          <a:p>
            <a:r>
              <a:rPr lang="es-419" sz="8285" noProof="0" dirty="0">
                <a:solidFill>
                  <a:srgbClr val="FF6A00"/>
                </a:solidFill>
                <a:latin typeface="Poppins" panose="00000500000000000000" pitchFamily="2" charset="0"/>
                <a:ea typeface="Londrina Solid"/>
                <a:cs typeface="Poppins" panose="00000500000000000000" pitchFamily="2" charset="0"/>
                <a:sym typeface="Londrina Solid"/>
              </a:rPr>
              <a:t>Conoce el objetivo</a:t>
            </a:r>
          </a:p>
          <a:p>
            <a:r>
              <a:rPr lang="es-419" sz="8285" noProof="0" dirty="0">
                <a:solidFill>
                  <a:srgbClr val="FF6A00"/>
                </a:solidFill>
                <a:latin typeface="Poppins" panose="00000500000000000000" pitchFamily="2" charset="0"/>
                <a:ea typeface="Londrina Solid"/>
                <a:cs typeface="Poppins" panose="00000500000000000000" pitchFamily="2" charset="0"/>
                <a:sym typeface="Londrina Solid"/>
              </a:rPr>
              <a:t>de </a:t>
            </a:r>
            <a:r>
              <a:rPr lang="es-419" sz="9600" noProof="0" dirty="0">
                <a:solidFill>
                  <a:srgbClr val="FF6A00"/>
                </a:solidFill>
                <a:latin typeface="Poppins" panose="00000500000000000000" pitchFamily="2" charset="0"/>
                <a:ea typeface="Brittany"/>
                <a:cs typeface="Poppins" panose="00000500000000000000" pitchFamily="2" charset="0"/>
                <a:sym typeface="Brittany"/>
              </a:rPr>
              <a:t>la </a:t>
            </a:r>
            <a:endParaRPr lang="es-419" sz="9600" noProof="0" dirty="0">
              <a:solidFill>
                <a:srgbClr val="FF6A00"/>
              </a:solidFill>
              <a:latin typeface="Brittany" panose="020B0604020202020204" charset="0"/>
              <a:ea typeface="Brittany"/>
              <a:cs typeface="Poppins" panose="00000500000000000000" pitchFamily="2" charset="0"/>
              <a:sym typeface="Brittany"/>
            </a:endParaRPr>
          </a:p>
          <a:p>
            <a:r>
              <a:rPr lang="es-419" sz="8285" noProof="0" dirty="0">
                <a:solidFill>
                  <a:srgbClr val="FF6A00"/>
                </a:solidFill>
                <a:latin typeface="Poppins" panose="00000500000000000000" pitchFamily="2" charset="0"/>
                <a:ea typeface="Londrina Solid"/>
                <a:cs typeface="Poppins" panose="00000500000000000000" pitchFamily="2" charset="0"/>
                <a:sym typeface="Londrina Solid"/>
              </a:rPr>
              <a:t> </a:t>
            </a:r>
          </a:p>
        </p:txBody>
      </p:sp>
      <p:sp>
        <p:nvSpPr>
          <p:cNvPr id="3" name="Freeform 4">
            <a:extLst>
              <a:ext uri="{FF2B5EF4-FFF2-40B4-BE49-F238E27FC236}">
                <a16:creationId xmlns:a16="http://schemas.microsoft.com/office/drawing/2014/main" id="{9D633BAF-4AFF-5CA8-9892-65E7B9D12F7D}"/>
              </a:ext>
            </a:extLst>
          </p:cNvPr>
          <p:cNvSpPr/>
          <p:nvPr/>
        </p:nvSpPr>
        <p:spPr>
          <a:xfrm flipH="1">
            <a:off x="8287412" y="1593569"/>
            <a:ext cx="10000588" cy="8693431"/>
          </a:xfrm>
          <a:custGeom>
            <a:avLst/>
            <a:gdLst/>
            <a:ahLst/>
            <a:cxnLst/>
            <a:rect l="l" t="t" r="r" b="b"/>
            <a:pathLst>
              <a:path w="10067241" h="7550431">
                <a:moveTo>
                  <a:pt x="10067241" y="0"/>
                </a:moveTo>
                <a:lnTo>
                  <a:pt x="0" y="0"/>
                </a:lnTo>
                <a:lnTo>
                  <a:pt x="0" y="7550431"/>
                </a:lnTo>
                <a:lnTo>
                  <a:pt x="10067241" y="7550431"/>
                </a:lnTo>
                <a:lnTo>
                  <a:pt x="10067241" y="0"/>
                </a:lnTo>
                <a:close/>
              </a:path>
            </a:pathLst>
          </a:custGeom>
          <a:blipFill>
            <a:blip r:embed="rId3"/>
            <a:stretch>
              <a:fillRect l="-15906"/>
            </a:stretch>
          </a:blipFill>
        </p:spPr>
        <p:txBody>
          <a:bodyPr/>
          <a:lstStyle/>
          <a:p>
            <a:endParaRPr lang="es-419" noProof="0" dirty="0"/>
          </a:p>
        </p:txBody>
      </p:sp>
      <p:sp>
        <p:nvSpPr>
          <p:cNvPr id="10" name="TextBox 5">
            <a:extLst>
              <a:ext uri="{FF2B5EF4-FFF2-40B4-BE49-F238E27FC236}">
                <a16:creationId xmlns:a16="http://schemas.microsoft.com/office/drawing/2014/main" id="{5C9874C9-2401-C279-BBBD-2F3D8F691D36}"/>
              </a:ext>
            </a:extLst>
          </p:cNvPr>
          <p:cNvSpPr txBox="1"/>
          <p:nvPr/>
        </p:nvSpPr>
        <p:spPr>
          <a:xfrm>
            <a:off x="5029200" y="5676900"/>
            <a:ext cx="5163212" cy="2311530"/>
          </a:xfrm>
          <a:prstGeom prst="rect">
            <a:avLst/>
          </a:prstGeom>
        </p:spPr>
        <p:txBody>
          <a:bodyPr wrap="square" lIns="0" tIns="0" rIns="0" bIns="0" rtlCol="0" anchor="t">
            <a:spAutoFit/>
          </a:bodyPr>
          <a:lstStyle/>
          <a:p>
            <a:pPr>
              <a:lnSpc>
                <a:spcPts val="7871"/>
              </a:lnSpc>
            </a:pPr>
            <a:r>
              <a:rPr lang="es-419" sz="15000" noProof="0" dirty="0">
                <a:solidFill>
                  <a:srgbClr val="FF6A00"/>
                </a:solidFill>
                <a:latin typeface="Brittany" panose="020B0604020202020204" charset="0"/>
                <a:ea typeface="Brittany"/>
                <a:cs typeface="Poppins" panose="00000500000000000000" pitchFamily="2" charset="0"/>
                <a:sym typeface="Brittany"/>
              </a:rPr>
              <a:t>lección</a:t>
            </a:r>
          </a:p>
          <a:p>
            <a:pPr>
              <a:lnSpc>
                <a:spcPts val="7871"/>
              </a:lnSpc>
            </a:pPr>
            <a:r>
              <a:rPr lang="es-419" sz="15000" noProof="0" dirty="0">
                <a:solidFill>
                  <a:srgbClr val="FF6A00"/>
                </a:solidFill>
                <a:latin typeface="Poppins" panose="00000500000000000000" pitchFamily="2" charset="0"/>
                <a:ea typeface="Londrina Solid"/>
                <a:cs typeface="Poppins" panose="00000500000000000000" pitchFamily="2" charset="0"/>
                <a:sym typeface="Londrina Solid"/>
              </a:rPr>
              <a:t> </a:t>
            </a:r>
          </a:p>
        </p:txBody>
      </p:sp>
      <p:sp>
        <p:nvSpPr>
          <p:cNvPr id="2" name="Freeform 46" descr="01-Vivos-en-Jesús.jpg">
            <a:extLst>
              <a:ext uri="{FF2B5EF4-FFF2-40B4-BE49-F238E27FC236}">
                <a16:creationId xmlns:a16="http://schemas.microsoft.com/office/drawing/2014/main" id="{51016468-CF4E-1CA6-C85E-2FE4351FB723}"/>
              </a:ext>
            </a:extLst>
          </p:cNvPr>
          <p:cNvSpPr/>
          <p:nvPr/>
        </p:nvSpPr>
        <p:spPr>
          <a:xfrm>
            <a:off x="425364" y="437241"/>
            <a:ext cx="982997" cy="1377206"/>
          </a:xfrm>
          <a:custGeom>
            <a:avLst/>
            <a:gdLst/>
            <a:ahLst/>
            <a:cxnLst/>
            <a:rect l="l" t="t" r="r" b="b"/>
            <a:pathLst>
              <a:path w="982997" h="1377206">
                <a:moveTo>
                  <a:pt x="0" y="0"/>
                </a:moveTo>
                <a:lnTo>
                  <a:pt x="982997" y="0"/>
                </a:lnTo>
                <a:lnTo>
                  <a:pt x="982997" y="1377207"/>
                </a:lnTo>
                <a:lnTo>
                  <a:pt x="0" y="1377207"/>
                </a:lnTo>
                <a:lnTo>
                  <a:pt x="0" y="0"/>
                </a:lnTo>
                <a:close/>
              </a:path>
            </a:pathLst>
          </a:custGeom>
          <a:blipFill>
            <a:blip r:embed="rId4"/>
            <a:stretch>
              <a:fillRect l="-93022" t="-54404" r="-315850" b="-49902"/>
            </a:stretch>
          </a:blipFill>
        </p:spPr>
        <p:txBody>
          <a:bodyPr/>
          <a:lstStyle/>
          <a:p>
            <a:endParaRPr lang="es-419" noProof="0" dirty="0"/>
          </a:p>
        </p:txBody>
      </p:sp>
      <p:pic>
        <p:nvPicPr>
          <p:cNvPr id="4" name="Imagem 3" descr="Texto&#10;&#10;Descrição gerada automaticamente com confiança baixa">
            <a:extLst>
              <a:ext uri="{FF2B5EF4-FFF2-40B4-BE49-F238E27FC236}">
                <a16:creationId xmlns:a16="http://schemas.microsoft.com/office/drawing/2014/main" id="{837A009E-9FBC-888D-E1A0-8E09264378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364" y="9082594"/>
            <a:ext cx="3048006" cy="926594"/>
          </a:xfrm>
          <a:prstGeom prst="rect">
            <a:avLst/>
          </a:prstGeom>
        </p:spPr>
      </p:pic>
    </p:spTree>
    <p:extLst>
      <p:ext uri="{BB962C8B-B14F-4D97-AF65-F5344CB8AC3E}">
        <p14:creationId xmlns:p14="http://schemas.microsoft.com/office/powerpoint/2010/main" val="572659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B5C61-58F8-B3A5-514B-B93E9A6595F9}"/>
            </a:ext>
          </a:extLst>
        </p:cNvPr>
        <p:cNvGrpSpPr/>
        <p:nvPr/>
      </p:nvGrpSpPr>
      <p:grpSpPr>
        <a:xfrm>
          <a:off x="0" y="0"/>
          <a:ext cx="0" cy="0"/>
          <a:chOff x="0" y="0"/>
          <a:chExt cx="0" cy="0"/>
        </a:xfrm>
      </p:grpSpPr>
      <p:pic>
        <p:nvPicPr>
          <p:cNvPr id="5" name="Imagem 4">
            <a:extLst>
              <a:ext uri="{FF2B5EF4-FFF2-40B4-BE49-F238E27FC236}">
                <a16:creationId xmlns:a16="http://schemas.microsoft.com/office/drawing/2014/main" id="{6A51BD75-A8FF-86D2-F530-C5EED591AE6C}"/>
              </a:ext>
            </a:extLst>
          </p:cNvPr>
          <p:cNvPicPr>
            <a:picLocks noChangeAspect="1"/>
          </p:cNvPicPr>
          <p:nvPr/>
        </p:nvPicPr>
        <p:blipFill>
          <a:blip r:embed="rId2"/>
          <a:stretch>
            <a:fillRect/>
          </a:stretch>
        </p:blipFill>
        <p:spPr>
          <a:xfrm>
            <a:off x="0" y="0"/>
            <a:ext cx="18288000" cy="10287000"/>
          </a:xfrm>
          <a:prstGeom prst="rect">
            <a:avLst/>
          </a:prstGeom>
        </p:spPr>
      </p:pic>
      <p:pic>
        <p:nvPicPr>
          <p:cNvPr id="13" name="Imagem 12">
            <a:extLst>
              <a:ext uri="{FF2B5EF4-FFF2-40B4-BE49-F238E27FC236}">
                <a16:creationId xmlns:a16="http://schemas.microsoft.com/office/drawing/2014/main" id="{3CED702A-CF94-8B1A-CB82-E8DAF8315AEA}"/>
              </a:ext>
            </a:extLst>
          </p:cNvPr>
          <p:cNvPicPr>
            <a:picLocks noChangeAspect="1"/>
          </p:cNvPicPr>
          <p:nvPr/>
        </p:nvPicPr>
        <p:blipFill>
          <a:blip r:embed="rId3" cstate="print">
            <a:extLst>
              <a:ext uri="{28A0092B-C50C-407E-A947-70E740481C1C}">
                <a14:useLocalDpi xmlns:a14="http://schemas.microsoft.com/office/drawing/2010/main" val="0"/>
              </a:ext>
            </a:extLst>
          </a:blip>
          <a:srcRect r="12376" b="12304"/>
          <a:stretch/>
        </p:blipFill>
        <p:spPr>
          <a:xfrm>
            <a:off x="9525000" y="1516815"/>
            <a:ext cx="8763000" cy="8770186"/>
          </a:xfrm>
          <a:prstGeom prst="rect">
            <a:avLst/>
          </a:prstGeom>
        </p:spPr>
      </p:pic>
      <p:sp>
        <p:nvSpPr>
          <p:cNvPr id="6" name="TextBox 6">
            <a:extLst>
              <a:ext uri="{FF2B5EF4-FFF2-40B4-BE49-F238E27FC236}">
                <a16:creationId xmlns:a16="http://schemas.microsoft.com/office/drawing/2014/main" id="{E5D57A9F-455B-79B6-B4AF-5E2ECCF94C70}"/>
              </a:ext>
            </a:extLst>
          </p:cNvPr>
          <p:cNvSpPr txBox="1"/>
          <p:nvPr/>
        </p:nvSpPr>
        <p:spPr>
          <a:xfrm>
            <a:off x="1295400" y="2407174"/>
            <a:ext cx="8388459" cy="5472652"/>
          </a:xfrm>
          <a:prstGeom prst="rect">
            <a:avLst/>
          </a:prstGeom>
        </p:spPr>
        <p:txBody>
          <a:bodyPr wrap="square" lIns="0" tIns="0" rIns="0" bIns="0" rtlCol="0" anchor="t">
            <a:spAutoFit/>
          </a:bodyPr>
          <a:lstStyle/>
          <a:p>
            <a:pPr marL="342900" indent="-342900" algn="just">
              <a:lnSpc>
                <a:spcPts val="3272"/>
              </a:lnSpc>
              <a:buFont typeface="Arial" panose="020B0604020202020204" pitchFamily="34" charset="0"/>
              <a:buChar char="•"/>
            </a:pPr>
            <a:r>
              <a:rPr lang="es-419" sz="2400" noProof="0" dirty="0">
                <a:solidFill>
                  <a:srgbClr val="743509"/>
                </a:solidFill>
                <a:latin typeface="Roboto"/>
                <a:ea typeface="Roboto"/>
                <a:cs typeface="Roboto"/>
                <a:sym typeface="Roboto"/>
              </a:rPr>
              <a:t>Ten claridad sobre el propósito espiritual y práctico de cada </a:t>
            </a:r>
            <a:r>
              <a:rPr lang="es-419" sz="2400" noProof="0" dirty="0" err="1">
                <a:solidFill>
                  <a:srgbClr val="743509"/>
                </a:solidFill>
                <a:latin typeface="Roboto"/>
                <a:ea typeface="Roboto"/>
                <a:cs typeface="Roboto"/>
                <a:sym typeface="Roboto"/>
              </a:rPr>
              <a:t>lección.El</a:t>
            </a:r>
            <a:r>
              <a:rPr lang="es-419" sz="2400" noProof="0" dirty="0">
                <a:solidFill>
                  <a:srgbClr val="743509"/>
                </a:solidFill>
                <a:latin typeface="Roboto"/>
                <a:ea typeface="Roboto"/>
                <a:cs typeface="Roboto"/>
                <a:sym typeface="Roboto"/>
              </a:rPr>
              <a:t> objetivo es aquello que deseas que el niño aprenda esa semana y aplique en su vida. Piensa en lo que te gustaría que, después de esa semana de estudio, el niño practique. Por ello, el contenido de cada lección de la Escuela Sabática debe estar alineado con el desarrollo de la fe y el carácter.</a:t>
            </a:r>
          </a:p>
          <a:p>
            <a:pPr marL="342900" indent="-342900" algn="just">
              <a:lnSpc>
                <a:spcPts val="3272"/>
              </a:lnSpc>
              <a:buFont typeface="Arial" panose="020B0604020202020204" pitchFamily="34" charset="0"/>
              <a:buChar char="•"/>
            </a:pPr>
            <a:endParaRPr lang="es-419" sz="2400" noProof="0" dirty="0">
              <a:solidFill>
                <a:srgbClr val="743509"/>
              </a:solidFill>
              <a:latin typeface="Roboto"/>
              <a:ea typeface="Roboto"/>
              <a:cs typeface="Roboto"/>
              <a:sym typeface="Roboto"/>
            </a:endParaRPr>
          </a:p>
          <a:p>
            <a:pPr marL="342900" indent="-342900" algn="just">
              <a:lnSpc>
                <a:spcPts val="3272"/>
              </a:lnSpc>
              <a:buFont typeface="Arial" panose="020B0604020202020204" pitchFamily="34" charset="0"/>
              <a:buChar char="•"/>
            </a:pPr>
            <a:r>
              <a:rPr lang="es-419" sz="2400" noProof="0" dirty="0">
                <a:solidFill>
                  <a:srgbClr val="743509"/>
                </a:solidFill>
                <a:latin typeface="Roboto"/>
                <a:ea typeface="Roboto"/>
                <a:cs typeface="Roboto"/>
                <a:sym typeface="Roboto"/>
              </a:rPr>
              <a:t>Maestro, estudia semanalmente la guía para el maestro. Es importante identificar el objetivo y tener claridad sobre cuáles actividades o preguntas utilizarás para establecer la conexión práctica con los pilares del currículo: gracia, carácter y misión.</a:t>
            </a:r>
          </a:p>
        </p:txBody>
      </p:sp>
      <p:sp>
        <p:nvSpPr>
          <p:cNvPr id="2" name="Freeform 46" descr="01-Vivos-en-Jesús.jpg">
            <a:extLst>
              <a:ext uri="{FF2B5EF4-FFF2-40B4-BE49-F238E27FC236}">
                <a16:creationId xmlns:a16="http://schemas.microsoft.com/office/drawing/2014/main" id="{21E81318-0468-D7BB-868E-81EAE246A276}"/>
              </a:ext>
            </a:extLst>
          </p:cNvPr>
          <p:cNvSpPr/>
          <p:nvPr/>
        </p:nvSpPr>
        <p:spPr>
          <a:xfrm>
            <a:off x="425364" y="437241"/>
            <a:ext cx="982997" cy="1377206"/>
          </a:xfrm>
          <a:custGeom>
            <a:avLst/>
            <a:gdLst/>
            <a:ahLst/>
            <a:cxnLst/>
            <a:rect l="l" t="t" r="r" b="b"/>
            <a:pathLst>
              <a:path w="982997" h="1377206">
                <a:moveTo>
                  <a:pt x="0" y="0"/>
                </a:moveTo>
                <a:lnTo>
                  <a:pt x="982997" y="0"/>
                </a:lnTo>
                <a:lnTo>
                  <a:pt x="982997" y="1377207"/>
                </a:lnTo>
                <a:lnTo>
                  <a:pt x="0" y="1377207"/>
                </a:lnTo>
                <a:lnTo>
                  <a:pt x="0" y="0"/>
                </a:lnTo>
                <a:close/>
              </a:path>
            </a:pathLst>
          </a:custGeom>
          <a:blipFill>
            <a:blip r:embed="rId4"/>
            <a:stretch>
              <a:fillRect l="-93022" t="-54404" r="-315850" b="-49902"/>
            </a:stretch>
          </a:blipFill>
        </p:spPr>
        <p:txBody>
          <a:bodyPr/>
          <a:lstStyle/>
          <a:p>
            <a:endParaRPr lang="es-419" noProof="0" dirty="0"/>
          </a:p>
        </p:txBody>
      </p:sp>
      <p:pic>
        <p:nvPicPr>
          <p:cNvPr id="3" name="Imagem 2" descr="Texto&#10;&#10;Descrição gerada automaticamente com confiança baixa">
            <a:extLst>
              <a:ext uri="{FF2B5EF4-FFF2-40B4-BE49-F238E27FC236}">
                <a16:creationId xmlns:a16="http://schemas.microsoft.com/office/drawing/2014/main" id="{E17A5555-F7CD-B6AD-4101-9CB78E0D07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364" y="9082594"/>
            <a:ext cx="3048006" cy="926594"/>
          </a:xfrm>
          <a:prstGeom prst="rect">
            <a:avLst/>
          </a:prstGeom>
        </p:spPr>
      </p:pic>
    </p:spTree>
    <p:extLst>
      <p:ext uri="{BB962C8B-B14F-4D97-AF65-F5344CB8AC3E}">
        <p14:creationId xmlns:p14="http://schemas.microsoft.com/office/powerpoint/2010/main" val="3063892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2BFBD-00E8-C4A8-04E7-5E3D566F0A14}"/>
            </a:ext>
          </a:extLst>
        </p:cNvPr>
        <p:cNvGrpSpPr/>
        <p:nvPr/>
      </p:nvGrpSpPr>
      <p:grpSpPr>
        <a:xfrm>
          <a:off x="0" y="0"/>
          <a:ext cx="0" cy="0"/>
          <a:chOff x="0" y="0"/>
          <a:chExt cx="0" cy="0"/>
        </a:xfrm>
      </p:grpSpPr>
      <p:pic>
        <p:nvPicPr>
          <p:cNvPr id="3" name="Imagem 2">
            <a:extLst>
              <a:ext uri="{FF2B5EF4-FFF2-40B4-BE49-F238E27FC236}">
                <a16:creationId xmlns:a16="http://schemas.microsoft.com/office/drawing/2014/main" id="{524FF0A6-4738-6213-FEEF-D405B5BA5CA1}"/>
              </a:ext>
            </a:extLst>
          </p:cNvPr>
          <p:cNvPicPr>
            <a:picLocks noChangeAspect="1"/>
          </p:cNvPicPr>
          <p:nvPr/>
        </p:nvPicPr>
        <p:blipFill>
          <a:blip r:embed="rId2"/>
          <a:stretch>
            <a:fillRect/>
          </a:stretch>
        </p:blipFill>
        <p:spPr>
          <a:xfrm>
            <a:off x="0" y="0"/>
            <a:ext cx="18288000" cy="10287000"/>
          </a:xfrm>
          <a:prstGeom prst="rect">
            <a:avLst/>
          </a:prstGeom>
        </p:spPr>
      </p:pic>
      <p:pic>
        <p:nvPicPr>
          <p:cNvPr id="7" name="Imagem 6">
            <a:extLst>
              <a:ext uri="{FF2B5EF4-FFF2-40B4-BE49-F238E27FC236}">
                <a16:creationId xmlns:a16="http://schemas.microsoft.com/office/drawing/2014/main" id="{AAF04276-5A6A-044C-95D2-6E68C30DFA36}"/>
              </a:ext>
            </a:extLst>
          </p:cNvPr>
          <p:cNvPicPr>
            <a:picLocks noChangeAspect="1"/>
          </p:cNvPicPr>
          <p:nvPr/>
        </p:nvPicPr>
        <p:blipFill>
          <a:blip r:embed="rId3" cstate="print">
            <a:extLst>
              <a:ext uri="{28A0092B-C50C-407E-A947-70E740481C1C}">
                <a14:useLocalDpi xmlns:a14="http://schemas.microsoft.com/office/drawing/2010/main" val="0"/>
              </a:ext>
            </a:extLst>
          </a:blip>
          <a:srcRect r="22253" b="15267"/>
          <a:stretch/>
        </p:blipFill>
        <p:spPr>
          <a:xfrm>
            <a:off x="8458200" y="-296285"/>
            <a:ext cx="9829800" cy="10583286"/>
          </a:xfrm>
          <a:prstGeom prst="rect">
            <a:avLst/>
          </a:prstGeom>
        </p:spPr>
      </p:pic>
      <p:sp>
        <p:nvSpPr>
          <p:cNvPr id="5" name="TextBox 5">
            <a:extLst>
              <a:ext uri="{FF2B5EF4-FFF2-40B4-BE49-F238E27FC236}">
                <a16:creationId xmlns:a16="http://schemas.microsoft.com/office/drawing/2014/main" id="{38783886-EE7E-A7C3-0427-F23A36F581AD}"/>
              </a:ext>
            </a:extLst>
          </p:cNvPr>
          <p:cNvSpPr txBox="1"/>
          <p:nvPr/>
        </p:nvSpPr>
        <p:spPr>
          <a:xfrm>
            <a:off x="1600200" y="2095500"/>
            <a:ext cx="9956702" cy="3644331"/>
          </a:xfrm>
          <a:prstGeom prst="rect">
            <a:avLst/>
          </a:prstGeom>
        </p:spPr>
        <p:txBody>
          <a:bodyPr wrap="square" lIns="0" tIns="0" rIns="0" bIns="0" rtlCol="0" anchor="t">
            <a:spAutoFit/>
          </a:bodyPr>
          <a:lstStyle/>
          <a:p>
            <a:pPr>
              <a:lnSpc>
                <a:spcPct val="150000"/>
              </a:lnSpc>
            </a:pPr>
            <a:r>
              <a:rPr lang="es-419" sz="8285" b="1" noProof="0" dirty="0">
                <a:solidFill>
                  <a:srgbClr val="FF6A00"/>
                </a:solidFill>
                <a:latin typeface="Poppins" panose="00000500000000000000" pitchFamily="2" charset="0"/>
                <a:ea typeface="Londrina Solid"/>
                <a:cs typeface="Poppins" panose="00000500000000000000" pitchFamily="2" charset="0"/>
                <a:sym typeface="Londrina Solid"/>
              </a:rPr>
              <a:t>Paso 3:</a:t>
            </a:r>
          </a:p>
          <a:p>
            <a:pPr>
              <a:lnSpc>
                <a:spcPct val="150000"/>
              </a:lnSpc>
            </a:pPr>
            <a:r>
              <a:rPr lang="es-419" sz="8285" noProof="0" dirty="0">
                <a:solidFill>
                  <a:srgbClr val="FF6A00"/>
                </a:solidFill>
                <a:latin typeface="Poppins" panose="00000500000000000000" pitchFamily="2" charset="0"/>
                <a:ea typeface="Londrina Solid"/>
                <a:cs typeface="Poppins" panose="00000500000000000000" pitchFamily="2" charset="0"/>
                <a:sym typeface="Londrina Solid"/>
              </a:rPr>
              <a:t>Sé </a:t>
            </a:r>
          </a:p>
        </p:txBody>
      </p:sp>
      <p:sp>
        <p:nvSpPr>
          <p:cNvPr id="6" name="TextBox 6">
            <a:extLst>
              <a:ext uri="{FF2B5EF4-FFF2-40B4-BE49-F238E27FC236}">
                <a16:creationId xmlns:a16="http://schemas.microsoft.com/office/drawing/2014/main" id="{CC01C9AE-FAB1-24E6-26E7-76542CA94EBC}"/>
              </a:ext>
            </a:extLst>
          </p:cNvPr>
          <p:cNvSpPr txBox="1"/>
          <p:nvPr/>
        </p:nvSpPr>
        <p:spPr>
          <a:xfrm>
            <a:off x="1905000" y="3555977"/>
            <a:ext cx="8395926" cy="2658420"/>
          </a:xfrm>
          <a:prstGeom prst="rect">
            <a:avLst/>
          </a:prstGeom>
        </p:spPr>
        <p:txBody>
          <a:bodyPr wrap="square" lIns="0" tIns="0" rIns="0" bIns="0" rtlCol="0" anchor="t">
            <a:spAutoFit/>
          </a:bodyPr>
          <a:lstStyle/>
          <a:p>
            <a:pPr algn="ctr">
              <a:lnSpc>
                <a:spcPts val="20568"/>
              </a:lnSpc>
            </a:pPr>
            <a:r>
              <a:rPr lang="es-419" sz="14700" noProof="0" dirty="0">
                <a:solidFill>
                  <a:srgbClr val="FF6A00"/>
                </a:solidFill>
                <a:latin typeface="Brittany"/>
                <a:ea typeface="Brittany"/>
                <a:cs typeface="Brittany"/>
                <a:sym typeface="Brittany"/>
              </a:rPr>
              <a:t>entusiasta</a:t>
            </a:r>
          </a:p>
        </p:txBody>
      </p:sp>
      <p:sp>
        <p:nvSpPr>
          <p:cNvPr id="2" name="Freeform 46" descr="01-Vivos-en-Jesús.jpg">
            <a:extLst>
              <a:ext uri="{FF2B5EF4-FFF2-40B4-BE49-F238E27FC236}">
                <a16:creationId xmlns:a16="http://schemas.microsoft.com/office/drawing/2014/main" id="{E51D7D87-8E62-3FD3-4266-628BD061446E}"/>
              </a:ext>
            </a:extLst>
          </p:cNvPr>
          <p:cNvSpPr/>
          <p:nvPr/>
        </p:nvSpPr>
        <p:spPr>
          <a:xfrm>
            <a:off x="425364" y="437241"/>
            <a:ext cx="982997" cy="1377206"/>
          </a:xfrm>
          <a:custGeom>
            <a:avLst/>
            <a:gdLst/>
            <a:ahLst/>
            <a:cxnLst/>
            <a:rect l="l" t="t" r="r" b="b"/>
            <a:pathLst>
              <a:path w="982997" h="1377206">
                <a:moveTo>
                  <a:pt x="0" y="0"/>
                </a:moveTo>
                <a:lnTo>
                  <a:pt x="982997" y="0"/>
                </a:lnTo>
                <a:lnTo>
                  <a:pt x="982997" y="1377207"/>
                </a:lnTo>
                <a:lnTo>
                  <a:pt x="0" y="1377207"/>
                </a:lnTo>
                <a:lnTo>
                  <a:pt x="0" y="0"/>
                </a:lnTo>
                <a:close/>
              </a:path>
            </a:pathLst>
          </a:custGeom>
          <a:blipFill>
            <a:blip r:embed="rId4"/>
            <a:stretch>
              <a:fillRect l="-93022" t="-54404" r="-315850" b="-49902"/>
            </a:stretch>
          </a:blipFill>
        </p:spPr>
        <p:txBody>
          <a:bodyPr/>
          <a:lstStyle/>
          <a:p>
            <a:endParaRPr lang="es-419" noProof="0" dirty="0"/>
          </a:p>
        </p:txBody>
      </p:sp>
      <p:pic>
        <p:nvPicPr>
          <p:cNvPr id="4" name="Imagem 3" descr="Texto&#10;&#10;Descrição gerada automaticamente com confiança baixa">
            <a:extLst>
              <a:ext uri="{FF2B5EF4-FFF2-40B4-BE49-F238E27FC236}">
                <a16:creationId xmlns:a16="http://schemas.microsoft.com/office/drawing/2014/main" id="{E1E3985B-978E-4591-9210-92901A4D2F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364" y="9082594"/>
            <a:ext cx="3048006" cy="926594"/>
          </a:xfrm>
          <a:prstGeom prst="rect">
            <a:avLst/>
          </a:prstGeom>
        </p:spPr>
      </p:pic>
    </p:spTree>
    <p:extLst>
      <p:ext uri="{BB962C8B-B14F-4D97-AF65-F5344CB8AC3E}">
        <p14:creationId xmlns:p14="http://schemas.microsoft.com/office/powerpoint/2010/main" val="2867743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36D56-84B7-AD04-99C8-6F5C434FDF3F}"/>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A5BA0EEB-074E-AB7E-AF3B-AFD93D3A0113}"/>
              </a:ext>
            </a:extLst>
          </p:cNvPr>
          <p:cNvPicPr>
            <a:picLocks noChangeAspect="1"/>
          </p:cNvPicPr>
          <p:nvPr/>
        </p:nvPicPr>
        <p:blipFill>
          <a:blip r:embed="rId2"/>
          <a:stretch>
            <a:fillRect/>
          </a:stretch>
        </p:blipFill>
        <p:spPr>
          <a:xfrm>
            <a:off x="0" y="0"/>
            <a:ext cx="18288000" cy="10287000"/>
          </a:xfrm>
          <a:prstGeom prst="rect">
            <a:avLst/>
          </a:prstGeom>
        </p:spPr>
      </p:pic>
      <p:sp>
        <p:nvSpPr>
          <p:cNvPr id="6" name="TextBox 6">
            <a:extLst>
              <a:ext uri="{FF2B5EF4-FFF2-40B4-BE49-F238E27FC236}">
                <a16:creationId xmlns:a16="http://schemas.microsoft.com/office/drawing/2014/main" id="{6EA63E60-A9C8-1215-F5DB-E9E2584C00D8}"/>
              </a:ext>
            </a:extLst>
          </p:cNvPr>
          <p:cNvSpPr txBox="1"/>
          <p:nvPr/>
        </p:nvSpPr>
        <p:spPr>
          <a:xfrm>
            <a:off x="1524000" y="3249990"/>
            <a:ext cx="13735925" cy="6217087"/>
          </a:xfrm>
          <a:prstGeom prst="rect">
            <a:avLst/>
          </a:prstGeom>
        </p:spPr>
        <p:txBody>
          <a:bodyPr wrap="square" lIns="0" tIns="0" rIns="0" bIns="0" rtlCol="0" anchor="t">
            <a:spAutoFit/>
          </a:bodyPr>
          <a:lstStyle/>
          <a:p>
            <a:pPr marL="342900" indent="-342900" algn="just">
              <a:buFont typeface="Arial" panose="020B0604020202020204" pitchFamily="34" charset="0"/>
              <a:buChar char="•"/>
            </a:pPr>
            <a:endParaRPr lang="es-419" sz="2400" noProof="0" dirty="0">
              <a:solidFill>
                <a:srgbClr val="743509"/>
              </a:solidFill>
              <a:latin typeface="Roboto"/>
              <a:ea typeface="Roboto"/>
              <a:cs typeface="Roboto"/>
              <a:sym typeface="Roboto"/>
            </a:endParaRPr>
          </a:p>
          <a:p>
            <a:pPr marL="342900" indent="-342900" algn="just">
              <a:buFont typeface="Arial" panose="020B0604020202020204" pitchFamily="34" charset="0"/>
              <a:buChar char="•"/>
            </a:pPr>
            <a:r>
              <a:rPr lang="es-419" sz="2400" noProof="0" dirty="0">
                <a:solidFill>
                  <a:srgbClr val="743509"/>
                </a:solidFill>
                <a:latin typeface="Roboto"/>
                <a:ea typeface="Roboto"/>
                <a:cs typeface="Roboto"/>
                <a:sym typeface="Roboto"/>
              </a:rPr>
              <a:t>Usa un tono de voz envolvente, habla con alegría y sé un modelo cálido que refleje el amor de Dios.</a:t>
            </a:r>
          </a:p>
          <a:p>
            <a:pPr algn="just"/>
            <a:r>
              <a:rPr lang="es-419" sz="2400" noProof="0" dirty="0">
                <a:solidFill>
                  <a:srgbClr val="743509"/>
                </a:solidFill>
                <a:latin typeface="Roboto"/>
                <a:ea typeface="Roboto"/>
                <a:cs typeface="Roboto"/>
                <a:sym typeface="Roboto"/>
              </a:rPr>
              <a:t>  </a:t>
            </a:r>
          </a:p>
          <a:p>
            <a:pPr marL="342900" indent="-342900" algn="just">
              <a:buFont typeface="Arial" panose="020B0604020202020204" pitchFamily="34" charset="0"/>
              <a:buChar char="•"/>
            </a:pPr>
            <a:r>
              <a:rPr lang="es-419" sz="2400" noProof="0" dirty="0">
                <a:solidFill>
                  <a:srgbClr val="743509"/>
                </a:solidFill>
                <a:latin typeface="Roboto"/>
                <a:ea typeface="Roboto"/>
                <a:cs typeface="Roboto"/>
                <a:sym typeface="Roboto"/>
              </a:rPr>
              <a:t>Diversifica las actividades para mantener el interés de todos los niños.</a:t>
            </a:r>
          </a:p>
          <a:p>
            <a:pPr algn="just"/>
            <a:r>
              <a:rPr lang="es-419" sz="2400" noProof="0" dirty="0">
                <a:solidFill>
                  <a:srgbClr val="743509"/>
                </a:solidFill>
                <a:latin typeface="Roboto"/>
                <a:ea typeface="Roboto"/>
                <a:cs typeface="Roboto"/>
                <a:sym typeface="Roboto"/>
              </a:rPr>
              <a:t>  </a:t>
            </a:r>
          </a:p>
          <a:p>
            <a:pPr marL="342900" indent="-342900" algn="just">
              <a:buFont typeface="Arial" panose="020B0604020202020204" pitchFamily="34" charset="0"/>
              <a:buChar char="•"/>
            </a:pPr>
            <a:r>
              <a:rPr lang="es-419" sz="2400" noProof="0" dirty="0">
                <a:solidFill>
                  <a:srgbClr val="743509"/>
                </a:solidFill>
                <a:latin typeface="Roboto"/>
                <a:ea typeface="Roboto"/>
                <a:cs typeface="Roboto"/>
                <a:sym typeface="Roboto"/>
              </a:rPr>
              <a:t>Destaca la historia bíblica como el punto central del programa.  </a:t>
            </a:r>
          </a:p>
          <a:p>
            <a:pPr marL="342900" indent="-342900" algn="just">
              <a:buFont typeface="Arial" panose="020B0604020202020204" pitchFamily="34" charset="0"/>
              <a:buChar char="•"/>
            </a:pPr>
            <a:endParaRPr lang="es-419" sz="2400" noProof="0" dirty="0">
              <a:solidFill>
                <a:srgbClr val="743509"/>
              </a:solidFill>
              <a:latin typeface="Roboto"/>
              <a:ea typeface="Roboto"/>
              <a:cs typeface="Roboto"/>
              <a:sym typeface="Roboto"/>
            </a:endParaRPr>
          </a:p>
          <a:p>
            <a:pPr marL="342900" indent="-342900" algn="just">
              <a:buFont typeface="Arial" panose="020B0604020202020204" pitchFamily="34" charset="0"/>
              <a:buChar char="•"/>
            </a:pPr>
            <a:r>
              <a:rPr lang="es-419" sz="2400" noProof="0" dirty="0">
                <a:solidFill>
                  <a:srgbClr val="743509"/>
                </a:solidFill>
                <a:latin typeface="Roboto"/>
                <a:ea typeface="Roboto"/>
                <a:cs typeface="Roboto"/>
                <a:sym typeface="Roboto"/>
              </a:rPr>
              <a:t>Fomenta la participación de todos los niños y crea un ambiente inclusivo. </a:t>
            </a:r>
          </a:p>
          <a:p>
            <a:pPr marL="342900" indent="-342900" algn="just">
              <a:buFont typeface="Arial" panose="020B0604020202020204" pitchFamily="34" charset="0"/>
              <a:buChar char="•"/>
            </a:pPr>
            <a:r>
              <a:rPr lang="es-419" sz="2400" noProof="0" dirty="0">
                <a:solidFill>
                  <a:srgbClr val="743509"/>
                </a:solidFill>
                <a:latin typeface="Roboto"/>
                <a:ea typeface="Roboto"/>
                <a:cs typeface="Roboto"/>
                <a:sym typeface="Roboto"/>
              </a:rPr>
              <a:t> </a:t>
            </a:r>
          </a:p>
          <a:p>
            <a:pPr marL="342900" indent="-342900" algn="just">
              <a:buFont typeface="Arial" panose="020B0604020202020204" pitchFamily="34" charset="0"/>
              <a:buChar char="•"/>
            </a:pPr>
            <a:r>
              <a:rPr lang="es-419" sz="2400" noProof="0" dirty="0">
                <a:solidFill>
                  <a:srgbClr val="743509"/>
                </a:solidFill>
                <a:latin typeface="Roboto"/>
                <a:ea typeface="Roboto"/>
                <a:cs typeface="Roboto"/>
                <a:sym typeface="Roboto"/>
              </a:rPr>
              <a:t>Integra movimiento en las actividades para aumentar el compromiso y mantener la concentración de los niños.  </a:t>
            </a:r>
          </a:p>
          <a:p>
            <a:pPr marL="342900" indent="-342900" algn="just">
              <a:buFont typeface="Arial" panose="020B0604020202020204" pitchFamily="34" charset="0"/>
              <a:buChar char="•"/>
            </a:pPr>
            <a:endParaRPr lang="es-419" sz="2400" noProof="0" dirty="0">
              <a:solidFill>
                <a:srgbClr val="743509"/>
              </a:solidFill>
              <a:latin typeface="Roboto"/>
              <a:ea typeface="Roboto"/>
              <a:cs typeface="Roboto"/>
              <a:sym typeface="Roboto"/>
            </a:endParaRPr>
          </a:p>
          <a:p>
            <a:pPr marL="342900" indent="-342900" algn="just">
              <a:buFont typeface="Arial" panose="020B0604020202020204" pitchFamily="34" charset="0"/>
              <a:buChar char="•"/>
            </a:pPr>
            <a:r>
              <a:rPr lang="es-419" sz="2400" noProof="0" dirty="0">
                <a:solidFill>
                  <a:srgbClr val="743509"/>
                </a:solidFill>
                <a:latin typeface="Roboto"/>
                <a:ea typeface="Roboto"/>
                <a:cs typeface="Roboto"/>
                <a:sym typeface="Roboto"/>
              </a:rPr>
              <a:t>Anima a los niños a reflexionar profundamente, involucrándolos activamente en la discusión y las respuestas a las preguntas.  </a:t>
            </a:r>
          </a:p>
          <a:p>
            <a:pPr marL="342900" indent="-342900" algn="just">
              <a:buFont typeface="Arial" panose="020B0604020202020204" pitchFamily="34" charset="0"/>
              <a:buChar char="•"/>
            </a:pPr>
            <a:endParaRPr lang="es-419" sz="2000" noProof="0" dirty="0">
              <a:solidFill>
                <a:srgbClr val="743509"/>
              </a:solidFill>
              <a:latin typeface="Roboto"/>
              <a:ea typeface="Roboto"/>
              <a:cs typeface="Roboto"/>
              <a:sym typeface="Roboto"/>
            </a:endParaRPr>
          </a:p>
          <a:p>
            <a:pPr marL="342900" indent="-342900" algn="just">
              <a:buFont typeface="Arial" panose="020B0604020202020204" pitchFamily="34" charset="0"/>
              <a:buChar char="•"/>
            </a:pPr>
            <a:r>
              <a:rPr lang="es-419" sz="2400" noProof="0" dirty="0">
                <a:solidFill>
                  <a:srgbClr val="743509"/>
                </a:solidFill>
                <a:latin typeface="Roboto"/>
                <a:ea typeface="Roboto"/>
                <a:cs typeface="Roboto"/>
                <a:sym typeface="Roboto"/>
              </a:rPr>
              <a:t>Involucra a los padres, alentándolos a leer las lecciones de la Escuela Sabática diariamente con sus hijos. </a:t>
            </a:r>
          </a:p>
        </p:txBody>
      </p:sp>
      <mc:AlternateContent xmlns:mc="http://schemas.openxmlformats.org/markup-compatibility/2006" xmlns:p14="http://schemas.microsoft.com/office/powerpoint/2010/main">
        <mc:Choice Requires="p14">
          <p:contentPart p14:bwMode="auto" r:id="rId3">
            <p14:nvContentPartPr>
              <p14:cNvPr id="49" name="Tinta 48">
                <a:extLst>
                  <a:ext uri="{FF2B5EF4-FFF2-40B4-BE49-F238E27FC236}">
                    <a16:creationId xmlns:a16="http://schemas.microsoft.com/office/drawing/2014/main" id="{0D8CCD01-E933-54E4-883F-0D8D25F0B86E}"/>
                  </a:ext>
                </a:extLst>
              </p14:cNvPr>
              <p14:cNvContentPartPr/>
              <p14:nvPr/>
            </p14:nvContentPartPr>
            <p14:xfrm>
              <a:off x="5087880" y="3249990"/>
              <a:ext cx="245520" cy="116640"/>
            </p14:xfrm>
          </p:contentPart>
        </mc:Choice>
        <mc:Fallback xmlns="">
          <p:pic>
            <p:nvPicPr>
              <p:cNvPr id="49" name="Tinta 48">
                <a:extLst>
                  <a:ext uri="{FF2B5EF4-FFF2-40B4-BE49-F238E27FC236}">
                    <a16:creationId xmlns:a16="http://schemas.microsoft.com/office/drawing/2014/main" id="{0D8CCD01-E933-54E4-883F-0D8D25F0B86E}"/>
                  </a:ext>
                </a:extLst>
              </p:cNvPr>
              <p:cNvPicPr/>
              <p:nvPr/>
            </p:nvPicPr>
            <p:blipFill>
              <a:blip r:embed="rId7"/>
              <a:stretch>
                <a:fillRect/>
              </a:stretch>
            </p:blipFill>
            <p:spPr>
              <a:xfrm>
                <a:off x="5081760" y="3243870"/>
                <a:ext cx="25776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0" name="Tinta 49">
                <a:extLst>
                  <a:ext uri="{FF2B5EF4-FFF2-40B4-BE49-F238E27FC236}">
                    <a16:creationId xmlns:a16="http://schemas.microsoft.com/office/drawing/2014/main" id="{449DEEB9-2C14-69FB-B85A-351414B69611}"/>
                  </a:ext>
                </a:extLst>
              </p14:cNvPr>
              <p14:cNvContentPartPr/>
              <p14:nvPr/>
            </p14:nvContentPartPr>
            <p14:xfrm>
              <a:off x="2621880" y="4171950"/>
              <a:ext cx="360" cy="15480"/>
            </p14:xfrm>
          </p:contentPart>
        </mc:Choice>
        <mc:Fallback xmlns="">
          <p:pic>
            <p:nvPicPr>
              <p:cNvPr id="50" name="Tinta 49">
                <a:extLst>
                  <a:ext uri="{FF2B5EF4-FFF2-40B4-BE49-F238E27FC236}">
                    <a16:creationId xmlns:a16="http://schemas.microsoft.com/office/drawing/2014/main" id="{449DEEB9-2C14-69FB-B85A-351414B69611}"/>
                  </a:ext>
                </a:extLst>
              </p:cNvPr>
              <p:cNvPicPr/>
              <p:nvPr/>
            </p:nvPicPr>
            <p:blipFill>
              <a:blip r:embed="rId9"/>
              <a:stretch>
                <a:fillRect/>
              </a:stretch>
            </p:blipFill>
            <p:spPr>
              <a:xfrm>
                <a:off x="2615760" y="4165830"/>
                <a:ext cx="1260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1" name="Tinta 50">
                <a:extLst>
                  <a:ext uri="{FF2B5EF4-FFF2-40B4-BE49-F238E27FC236}">
                    <a16:creationId xmlns:a16="http://schemas.microsoft.com/office/drawing/2014/main" id="{26658287-3AE5-EE52-6F3D-DD09E27A1534}"/>
                  </a:ext>
                </a:extLst>
              </p14:cNvPr>
              <p14:cNvContentPartPr/>
              <p14:nvPr/>
            </p14:nvContentPartPr>
            <p14:xfrm>
              <a:off x="7342200" y="-643770"/>
              <a:ext cx="14760" cy="360"/>
            </p14:xfrm>
          </p:contentPart>
        </mc:Choice>
        <mc:Fallback xmlns="">
          <p:pic>
            <p:nvPicPr>
              <p:cNvPr id="51" name="Tinta 50">
                <a:extLst>
                  <a:ext uri="{FF2B5EF4-FFF2-40B4-BE49-F238E27FC236}">
                    <a16:creationId xmlns:a16="http://schemas.microsoft.com/office/drawing/2014/main" id="{26658287-3AE5-EE52-6F3D-DD09E27A1534}"/>
                  </a:ext>
                </a:extLst>
              </p:cNvPr>
              <p:cNvPicPr/>
              <p:nvPr/>
            </p:nvPicPr>
            <p:blipFill>
              <a:blip r:embed="rId11"/>
              <a:stretch>
                <a:fillRect/>
              </a:stretch>
            </p:blipFill>
            <p:spPr>
              <a:xfrm>
                <a:off x="7336080" y="-649890"/>
                <a:ext cx="27000" cy="12600"/>
              </a:xfrm>
              <a:prstGeom prst="rect">
                <a:avLst/>
              </a:prstGeom>
            </p:spPr>
          </p:pic>
        </mc:Fallback>
      </mc:AlternateContent>
      <p:sp>
        <p:nvSpPr>
          <p:cNvPr id="92" name="TextBox 8">
            <a:extLst>
              <a:ext uri="{FF2B5EF4-FFF2-40B4-BE49-F238E27FC236}">
                <a16:creationId xmlns:a16="http://schemas.microsoft.com/office/drawing/2014/main" id="{E2B375BE-A99F-CA31-EFBC-D65B7D001AC3}"/>
              </a:ext>
            </a:extLst>
          </p:cNvPr>
          <p:cNvSpPr txBox="1"/>
          <p:nvPr/>
        </p:nvSpPr>
        <p:spPr>
          <a:xfrm>
            <a:off x="1524000" y="800100"/>
            <a:ext cx="14706600" cy="2169184"/>
          </a:xfrm>
          <a:prstGeom prst="rect">
            <a:avLst/>
          </a:prstGeom>
        </p:spPr>
        <p:txBody>
          <a:bodyPr wrap="square" lIns="0" tIns="0" rIns="0" bIns="0" rtlCol="0" anchor="t">
            <a:spAutoFit/>
          </a:bodyPr>
          <a:lstStyle/>
          <a:p>
            <a:pPr algn="l"/>
            <a:r>
              <a:rPr lang="es-419" sz="2800" spc="99" noProof="0" dirty="0">
                <a:solidFill>
                  <a:srgbClr val="FF6A00"/>
                </a:solidFill>
                <a:latin typeface="Poppins" panose="00000500000000000000" pitchFamily="2" charset="0"/>
                <a:ea typeface="Londrina Solid"/>
                <a:cs typeface="Poppins" panose="00000500000000000000" pitchFamily="2" charset="0"/>
                <a:sym typeface="Londrina Solid"/>
              </a:rPr>
              <a:t>RECORDAMOS MÁS FÁCILMENTE CUANDO NUESTRAS EMOCIONES SON ACTIVADAS POR SENTIMIENTOS COMO ENTUSIASMO, ALEGRÍA, SORPRESA O COMPASIÓN.</a:t>
            </a:r>
          </a:p>
          <a:p>
            <a:pPr algn="l"/>
            <a:endParaRPr lang="es-419" sz="2848" spc="99" noProof="0" dirty="0">
              <a:solidFill>
                <a:srgbClr val="743509"/>
              </a:solidFill>
              <a:latin typeface="Poppins" panose="00000500000000000000" pitchFamily="2" charset="0"/>
              <a:ea typeface="Londrina Solid"/>
              <a:cs typeface="Poppins" panose="00000500000000000000" pitchFamily="2" charset="0"/>
              <a:sym typeface="Londrina Solid"/>
            </a:endParaRPr>
          </a:p>
          <a:p>
            <a:pPr algn="l"/>
            <a:r>
              <a:rPr lang="es-419" sz="2848" b="1" spc="99" noProof="0" dirty="0">
                <a:solidFill>
                  <a:srgbClr val="743509"/>
                </a:solidFill>
                <a:latin typeface="Poppins" panose="00000500000000000000" pitchFamily="2" charset="0"/>
                <a:ea typeface="Londrina Solid"/>
                <a:cs typeface="Poppins" panose="00000500000000000000" pitchFamily="2" charset="0"/>
                <a:sym typeface="Londrina Solid"/>
              </a:rPr>
              <a:t>Sugerencias para fortalecer el aprendizaje en la Escuela Sabática:</a:t>
            </a:r>
          </a:p>
        </p:txBody>
      </p:sp>
      <p:sp>
        <p:nvSpPr>
          <p:cNvPr id="2" name="Freeform 46" descr="01-Vivos-en-Jesús.jpg">
            <a:extLst>
              <a:ext uri="{FF2B5EF4-FFF2-40B4-BE49-F238E27FC236}">
                <a16:creationId xmlns:a16="http://schemas.microsoft.com/office/drawing/2014/main" id="{70246E2D-AC22-C07A-7B74-E05704B6AC5A}"/>
              </a:ext>
            </a:extLst>
          </p:cNvPr>
          <p:cNvSpPr/>
          <p:nvPr/>
        </p:nvSpPr>
        <p:spPr>
          <a:xfrm>
            <a:off x="16764000" y="482396"/>
            <a:ext cx="982997" cy="1377206"/>
          </a:xfrm>
          <a:custGeom>
            <a:avLst/>
            <a:gdLst/>
            <a:ahLst/>
            <a:cxnLst/>
            <a:rect l="l" t="t" r="r" b="b"/>
            <a:pathLst>
              <a:path w="982997" h="1377206">
                <a:moveTo>
                  <a:pt x="0" y="0"/>
                </a:moveTo>
                <a:lnTo>
                  <a:pt x="982997" y="0"/>
                </a:lnTo>
                <a:lnTo>
                  <a:pt x="982997" y="1377207"/>
                </a:lnTo>
                <a:lnTo>
                  <a:pt x="0" y="1377207"/>
                </a:lnTo>
                <a:lnTo>
                  <a:pt x="0" y="0"/>
                </a:lnTo>
                <a:close/>
              </a:path>
            </a:pathLst>
          </a:custGeom>
          <a:blipFill>
            <a:blip r:embed="rId12"/>
            <a:stretch>
              <a:fillRect l="-93022" t="-54404" r="-315850" b="-49902"/>
            </a:stretch>
          </a:blipFill>
        </p:spPr>
        <p:txBody>
          <a:bodyPr/>
          <a:lstStyle/>
          <a:p>
            <a:endParaRPr lang="es-419" noProof="0" dirty="0"/>
          </a:p>
        </p:txBody>
      </p:sp>
    </p:spTree>
    <p:extLst>
      <p:ext uri="{BB962C8B-B14F-4D97-AF65-F5344CB8AC3E}">
        <p14:creationId xmlns:p14="http://schemas.microsoft.com/office/powerpoint/2010/main" val="880851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C4AF0-689E-5500-2128-B5AAE07E498A}"/>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0E775B29-831A-961B-FA19-7B4900F41A05}"/>
              </a:ext>
            </a:extLst>
          </p:cNvPr>
          <p:cNvPicPr>
            <a:picLocks noChangeAspect="1"/>
          </p:cNvPicPr>
          <p:nvPr/>
        </p:nvPicPr>
        <p:blipFill>
          <a:blip r:embed="rId2"/>
          <a:stretch>
            <a:fillRect/>
          </a:stretch>
        </p:blipFill>
        <p:spPr>
          <a:xfrm>
            <a:off x="0" y="-17628"/>
            <a:ext cx="18288000" cy="10287000"/>
          </a:xfrm>
          <a:prstGeom prst="rect">
            <a:avLst/>
          </a:prstGeom>
        </p:spPr>
      </p:pic>
      <p:pic>
        <p:nvPicPr>
          <p:cNvPr id="3" name="Imagem 2">
            <a:extLst>
              <a:ext uri="{FF2B5EF4-FFF2-40B4-BE49-F238E27FC236}">
                <a16:creationId xmlns:a16="http://schemas.microsoft.com/office/drawing/2014/main" id="{A5597385-7754-BFDA-557C-F25129EA0D62}"/>
              </a:ext>
            </a:extLst>
          </p:cNvPr>
          <p:cNvPicPr>
            <a:picLocks noChangeAspect="1"/>
          </p:cNvPicPr>
          <p:nvPr/>
        </p:nvPicPr>
        <p:blipFill>
          <a:blip r:embed="rId3" cstate="print">
            <a:extLst>
              <a:ext uri="{28A0092B-C50C-407E-A947-70E740481C1C}">
                <a14:useLocalDpi xmlns:a14="http://schemas.microsoft.com/office/drawing/2010/main" val="0"/>
              </a:ext>
            </a:extLst>
          </a:blip>
          <a:srcRect l="19296"/>
          <a:stretch/>
        </p:blipFill>
        <p:spPr>
          <a:xfrm>
            <a:off x="0" y="876300"/>
            <a:ext cx="10198287" cy="9410700"/>
          </a:xfrm>
          <a:prstGeom prst="rect">
            <a:avLst/>
          </a:prstGeom>
        </p:spPr>
      </p:pic>
      <p:sp>
        <p:nvSpPr>
          <p:cNvPr id="5" name="TextBox 5">
            <a:extLst>
              <a:ext uri="{FF2B5EF4-FFF2-40B4-BE49-F238E27FC236}">
                <a16:creationId xmlns:a16="http://schemas.microsoft.com/office/drawing/2014/main" id="{ABA5751F-27A9-026E-8CE1-F5A5C08CE4F0}"/>
              </a:ext>
            </a:extLst>
          </p:cNvPr>
          <p:cNvSpPr txBox="1"/>
          <p:nvPr/>
        </p:nvSpPr>
        <p:spPr>
          <a:xfrm>
            <a:off x="8839200" y="3695700"/>
            <a:ext cx="9956702" cy="2070439"/>
          </a:xfrm>
          <a:prstGeom prst="rect">
            <a:avLst/>
          </a:prstGeom>
        </p:spPr>
        <p:txBody>
          <a:bodyPr wrap="square" lIns="0" tIns="0" rIns="0" bIns="0" rtlCol="0" anchor="t">
            <a:spAutoFit/>
          </a:bodyPr>
          <a:lstStyle/>
          <a:p>
            <a:pPr>
              <a:lnSpc>
                <a:spcPts val="7871"/>
              </a:lnSpc>
            </a:pPr>
            <a:r>
              <a:rPr lang="es-419" sz="8285" b="1" noProof="0" dirty="0">
                <a:solidFill>
                  <a:srgbClr val="FF6A00"/>
                </a:solidFill>
                <a:latin typeface="Poppins" panose="00000500000000000000" pitchFamily="2" charset="0"/>
                <a:ea typeface="Londrina Solid"/>
                <a:cs typeface="Poppins" panose="00000500000000000000" pitchFamily="2" charset="0"/>
                <a:sym typeface="Londrina Solid"/>
              </a:rPr>
              <a:t>Paso 4:</a:t>
            </a:r>
          </a:p>
          <a:p>
            <a:pPr>
              <a:lnSpc>
                <a:spcPts val="7871"/>
              </a:lnSpc>
            </a:pPr>
            <a:r>
              <a:rPr lang="es-419" sz="8285" noProof="0" dirty="0">
                <a:solidFill>
                  <a:srgbClr val="FF6A00"/>
                </a:solidFill>
                <a:latin typeface="Poppins" panose="00000500000000000000" pitchFamily="2" charset="0"/>
                <a:ea typeface="Londrina Solid"/>
                <a:cs typeface="Poppins" panose="00000500000000000000" pitchFamily="2" charset="0"/>
                <a:sym typeface="Londrina Solid"/>
              </a:rPr>
              <a:t>Involucra</a:t>
            </a:r>
            <a:r>
              <a:rPr lang="es-419" sz="8285" dirty="0">
                <a:solidFill>
                  <a:srgbClr val="FF6A00"/>
                </a:solidFill>
                <a:latin typeface="Poppins" panose="00000500000000000000" pitchFamily="2" charset="0"/>
                <a:ea typeface="Londrina Solid"/>
                <a:cs typeface="Poppins" panose="00000500000000000000" pitchFamily="2" charset="0"/>
                <a:sym typeface="Londrina Solid"/>
              </a:rPr>
              <a:t> </a:t>
            </a:r>
            <a:r>
              <a:rPr lang="es-419" sz="8285" noProof="0" dirty="0">
                <a:solidFill>
                  <a:srgbClr val="FF6A00"/>
                </a:solidFill>
                <a:latin typeface="Poppins" panose="00000500000000000000" pitchFamily="2" charset="0"/>
                <a:ea typeface="Londrina Solid"/>
                <a:cs typeface="Poppins" panose="00000500000000000000" pitchFamily="2" charset="0"/>
                <a:sym typeface="Londrina Solid"/>
              </a:rPr>
              <a:t>a los </a:t>
            </a:r>
          </a:p>
        </p:txBody>
      </p:sp>
      <p:sp>
        <p:nvSpPr>
          <p:cNvPr id="6" name="TextBox 6">
            <a:extLst>
              <a:ext uri="{FF2B5EF4-FFF2-40B4-BE49-F238E27FC236}">
                <a16:creationId xmlns:a16="http://schemas.microsoft.com/office/drawing/2014/main" id="{2C99DBAF-F675-2422-10FA-13D40412DDF7}"/>
              </a:ext>
            </a:extLst>
          </p:cNvPr>
          <p:cNvSpPr txBox="1"/>
          <p:nvPr/>
        </p:nvSpPr>
        <p:spPr>
          <a:xfrm>
            <a:off x="11067388" y="4301310"/>
            <a:ext cx="8395926" cy="2658420"/>
          </a:xfrm>
          <a:prstGeom prst="rect">
            <a:avLst/>
          </a:prstGeom>
        </p:spPr>
        <p:txBody>
          <a:bodyPr wrap="square" lIns="0" tIns="0" rIns="0" bIns="0" rtlCol="0" anchor="t">
            <a:spAutoFit/>
          </a:bodyPr>
          <a:lstStyle/>
          <a:p>
            <a:pPr algn="ctr">
              <a:lnSpc>
                <a:spcPts val="20568"/>
              </a:lnSpc>
            </a:pPr>
            <a:r>
              <a:rPr lang="es-419" sz="14700" noProof="0" dirty="0">
                <a:solidFill>
                  <a:srgbClr val="FF6A00"/>
                </a:solidFill>
                <a:latin typeface="Brittany"/>
                <a:ea typeface="Brittany"/>
                <a:cs typeface="Brittany"/>
                <a:sym typeface="Brittany"/>
              </a:rPr>
              <a:t>alumnos</a:t>
            </a:r>
          </a:p>
        </p:txBody>
      </p:sp>
      <p:sp>
        <p:nvSpPr>
          <p:cNvPr id="2" name="Freeform 46" descr="01-Vivos-en-Jesús.jpg">
            <a:extLst>
              <a:ext uri="{FF2B5EF4-FFF2-40B4-BE49-F238E27FC236}">
                <a16:creationId xmlns:a16="http://schemas.microsoft.com/office/drawing/2014/main" id="{3B1DBD82-D0AB-00C5-0ABC-3599CC8A673D}"/>
              </a:ext>
            </a:extLst>
          </p:cNvPr>
          <p:cNvSpPr/>
          <p:nvPr/>
        </p:nvSpPr>
        <p:spPr>
          <a:xfrm>
            <a:off x="425364" y="437241"/>
            <a:ext cx="982997" cy="1377206"/>
          </a:xfrm>
          <a:custGeom>
            <a:avLst/>
            <a:gdLst/>
            <a:ahLst/>
            <a:cxnLst/>
            <a:rect l="l" t="t" r="r" b="b"/>
            <a:pathLst>
              <a:path w="982997" h="1377206">
                <a:moveTo>
                  <a:pt x="0" y="0"/>
                </a:moveTo>
                <a:lnTo>
                  <a:pt x="982997" y="0"/>
                </a:lnTo>
                <a:lnTo>
                  <a:pt x="982997" y="1377207"/>
                </a:lnTo>
                <a:lnTo>
                  <a:pt x="0" y="1377207"/>
                </a:lnTo>
                <a:lnTo>
                  <a:pt x="0" y="0"/>
                </a:lnTo>
                <a:close/>
              </a:path>
            </a:pathLst>
          </a:custGeom>
          <a:blipFill>
            <a:blip r:embed="rId4"/>
            <a:stretch>
              <a:fillRect l="-93022" t="-54404" r="-315850" b="-49902"/>
            </a:stretch>
          </a:blipFill>
        </p:spPr>
        <p:txBody>
          <a:bodyPr/>
          <a:lstStyle/>
          <a:p>
            <a:endParaRPr lang="es-419" noProof="0" dirty="0"/>
          </a:p>
        </p:txBody>
      </p:sp>
      <p:pic>
        <p:nvPicPr>
          <p:cNvPr id="7" name="Imagem 6" descr="Texto&#10;&#10;Descrição gerada automaticamente com confiança baixa">
            <a:extLst>
              <a:ext uri="{FF2B5EF4-FFF2-40B4-BE49-F238E27FC236}">
                <a16:creationId xmlns:a16="http://schemas.microsoft.com/office/drawing/2014/main" id="{0272FD23-2236-F25D-3AFC-58DFB2263B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06600" y="9016170"/>
            <a:ext cx="3048006" cy="926594"/>
          </a:xfrm>
          <a:prstGeom prst="rect">
            <a:avLst/>
          </a:prstGeom>
        </p:spPr>
      </p:pic>
    </p:spTree>
    <p:extLst>
      <p:ext uri="{BB962C8B-B14F-4D97-AF65-F5344CB8AC3E}">
        <p14:creationId xmlns:p14="http://schemas.microsoft.com/office/powerpoint/2010/main" val="2574345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24ABC-A9FD-2E61-0D41-C6F30932CF47}"/>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A49AD908-2F68-C6B4-ABA4-AC49441F0067}"/>
              </a:ext>
            </a:extLst>
          </p:cNvPr>
          <p:cNvPicPr>
            <a:picLocks noChangeAspect="1"/>
          </p:cNvPicPr>
          <p:nvPr/>
        </p:nvPicPr>
        <p:blipFill>
          <a:blip r:embed="rId2"/>
          <a:stretch>
            <a:fillRect/>
          </a:stretch>
        </p:blipFill>
        <p:spPr>
          <a:xfrm>
            <a:off x="0" y="0"/>
            <a:ext cx="18288000" cy="10287000"/>
          </a:xfrm>
          <a:prstGeom prst="rect">
            <a:avLst/>
          </a:prstGeom>
        </p:spPr>
      </p:pic>
      <p:sp>
        <p:nvSpPr>
          <p:cNvPr id="6" name="TextBox 6">
            <a:extLst>
              <a:ext uri="{FF2B5EF4-FFF2-40B4-BE49-F238E27FC236}">
                <a16:creationId xmlns:a16="http://schemas.microsoft.com/office/drawing/2014/main" id="{0871C077-B734-6D2D-1802-648EBBD3A3A9}"/>
              </a:ext>
            </a:extLst>
          </p:cNvPr>
          <p:cNvSpPr txBox="1"/>
          <p:nvPr/>
        </p:nvSpPr>
        <p:spPr>
          <a:xfrm>
            <a:off x="2654168" y="4596627"/>
            <a:ext cx="12670105" cy="3323987"/>
          </a:xfrm>
          <a:prstGeom prst="rect">
            <a:avLst/>
          </a:prstGeom>
        </p:spPr>
        <p:txBody>
          <a:bodyPr wrap="square" lIns="0" tIns="0" rIns="0" bIns="0" rtlCol="0" anchor="t">
            <a:spAutoFit/>
          </a:bodyPr>
          <a:lstStyle/>
          <a:p>
            <a:pPr marL="342900" indent="-342900" algn="just">
              <a:buFont typeface="Arial" panose="020B0604020202020204" pitchFamily="34" charset="0"/>
              <a:buChar char="•"/>
            </a:pPr>
            <a:r>
              <a:rPr lang="es-419" sz="2400" i="1" noProof="0" dirty="0">
                <a:solidFill>
                  <a:srgbClr val="743509"/>
                </a:solidFill>
                <a:latin typeface="Roboto"/>
                <a:ea typeface="Roboto"/>
                <a:cs typeface="Roboto"/>
                <a:sym typeface="Roboto"/>
              </a:rPr>
              <a:t>Los maestros deben inducir a los alumnos a pensar, y a comprender claramente la verdad por sí mismos. No basta que el maestro explique o que el alumno crea; se ha de provocar la investigación e incitar al alumno a enunciar la verdad en su propio lenguaje para demostrar que valora su fuerza y se la aplica. Con esmerado esfuerzo deben grabarse así en la mente las verdades vitales. Podrá ser este un procedimiento lento; pero vale más que atender con demasiada prisa asuntos importantes sin darles la consideración debida."   (6TPI, pág. 159) </a:t>
            </a:r>
          </a:p>
          <a:p>
            <a:pPr marL="342900" indent="-342900" algn="just">
              <a:buFont typeface="Arial" panose="020B0604020202020204" pitchFamily="34" charset="0"/>
              <a:buChar char="•"/>
            </a:pPr>
            <a:endParaRPr lang="es-419" sz="2400" noProof="0" dirty="0">
              <a:solidFill>
                <a:srgbClr val="743509"/>
              </a:solidFill>
              <a:latin typeface="Roboto"/>
              <a:ea typeface="Roboto"/>
              <a:cs typeface="Roboto"/>
              <a:sym typeface="Roboto"/>
            </a:endParaRPr>
          </a:p>
          <a:p>
            <a:pPr marL="342900" indent="-342900" algn="just">
              <a:buFont typeface="Arial" panose="020B0604020202020204" pitchFamily="34" charset="0"/>
              <a:buChar char="•"/>
            </a:pPr>
            <a:r>
              <a:rPr lang="es-419" sz="2400" noProof="0" dirty="0">
                <a:solidFill>
                  <a:srgbClr val="743509"/>
                </a:solidFill>
                <a:latin typeface="Roboto"/>
                <a:ea typeface="Roboto"/>
                <a:cs typeface="Roboto"/>
                <a:sym typeface="Roboto"/>
              </a:rPr>
              <a:t>El currículo de Escuela Sabática Vivos en Jesús está lleno de actividades y recursos que contribuyen a promover la integración y la motivación en el aprendizaje.</a:t>
            </a:r>
          </a:p>
        </p:txBody>
      </p:sp>
      <mc:AlternateContent xmlns:mc="http://schemas.openxmlformats.org/markup-compatibility/2006" xmlns:p14="http://schemas.microsoft.com/office/powerpoint/2010/main">
        <mc:Choice Requires="p14">
          <p:contentPart p14:bwMode="auto" r:id="rId3">
            <p14:nvContentPartPr>
              <p14:cNvPr id="49" name="Tinta 48">
                <a:extLst>
                  <a:ext uri="{FF2B5EF4-FFF2-40B4-BE49-F238E27FC236}">
                    <a16:creationId xmlns:a16="http://schemas.microsoft.com/office/drawing/2014/main" id="{3C1A957A-9315-F8E2-2471-C62B97481CAD}"/>
                  </a:ext>
                </a:extLst>
              </p14:cNvPr>
              <p14:cNvContentPartPr/>
              <p14:nvPr/>
            </p14:nvContentPartPr>
            <p14:xfrm>
              <a:off x="5087880" y="3249990"/>
              <a:ext cx="245520" cy="116640"/>
            </p14:xfrm>
          </p:contentPart>
        </mc:Choice>
        <mc:Fallback xmlns="">
          <p:pic>
            <p:nvPicPr>
              <p:cNvPr id="49" name="Tinta 48">
                <a:extLst>
                  <a:ext uri="{FF2B5EF4-FFF2-40B4-BE49-F238E27FC236}">
                    <a16:creationId xmlns:a16="http://schemas.microsoft.com/office/drawing/2014/main" id="{3C1A957A-9315-F8E2-2471-C62B97481CAD}"/>
                  </a:ext>
                </a:extLst>
              </p:cNvPr>
              <p:cNvPicPr/>
              <p:nvPr/>
            </p:nvPicPr>
            <p:blipFill>
              <a:blip r:embed="rId7"/>
              <a:stretch>
                <a:fillRect/>
              </a:stretch>
            </p:blipFill>
            <p:spPr>
              <a:xfrm>
                <a:off x="5081769" y="3243851"/>
                <a:ext cx="257742" cy="12891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0" name="Tinta 49">
                <a:extLst>
                  <a:ext uri="{FF2B5EF4-FFF2-40B4-BE49-F238E27FC236}">
                    <a16:creationId xmlns:a16="http://schemas.microsoft.com/office/drawing/2014/main" id="{942A5CEC-E62D-5B70-63FB-F68CD16AA085}"/>
                  </a:ext>
                </a:extLst>
              </p14:cNvPr>
              <p14:cNvContentPartPr/>
              <p14:nvPr/>
            </p14:nvContentPartPr>
            <p14:xfrm>
              <a:off x="2621880" y="4171950"/>
              <a:ext cx="360" cy="15480"/>
            </p14:xfrm>
          </p:contentPart>
        </mc:Choice>
        <mc:Fallback xmlns="">
          <p:pic>
            <p:nvPicPr>
              <p:cNvPr id="50" name="Tinta 49">
                <a:extLst>
                  <a:ext uri="{FF2B5EF4-FFF2-40B4-BE49-F238E27FC236}">
                    <a16:creationId xmlns:a16="http://schemas.microsoft.com/office/drawing/2014/main" id="{942A5CEC-E62D-5B70-63FB-F68CD16AA085}"/>
                  </a:ext>
                </a:extLst>
              </p:cNvPr>
              <p:cNvPicPr/>
              <p:nvPr/>
            </p:nvPicPr>
            <p:blipFill>
              <a:blip r:embed="rId9"/>
              <a:stretch>
                <a:fillRect/>
              </a:stretch>
            </p:blipFill>
            <p:spPr>
              <a:xfrm>
                <a:off x="2615760" y="4165830"/>
                <a:ext cx="1260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1" name="Tinta 50">
                <a:extLst>
                  <a:ext uri="{FF2B5EF4-FFF2-40B4-BE49-F238E27FC236}">
                    <a16:creationId xmlns:a16="http://schemas.microsoft.com/office/drawing/2014/main" id="{2E627CD5-96E2-C3A7-9269-1750FEFCEADA}"/>
                  </a:ext>
                </a:extLst>
              </p14:cNvPr>
              <p14:cNvContentPartPr/>
              <p14:nvPr/>
            </p14:nvContentPartPr>
            <p14:xfrm>
              <a:off x="7342200" y="-643770"/>
              <a:ext cx="14760" cy="360"/>
            </p14:xfrm>
          </p:contentPart>
        </mc:Choice>
        <mc:Fallback xmlns="">
          <p:pic>
            <p:nvPicPr>
              <p:cNvPr id="51" name="Tinta 50">
                <a:extLst>
                  <a:ext uri="{FF2B5EF4-FFF2-40B4-BE49-F238E27FC236}">
                    <a16:creationId xmlns:a16="http://schemas.microsoft.com/office/drawing/2014/main" id="{2E627CD5-96E2-C3A7-9269-1750FEFCEADA}"/>
                  </a:ext>
                </a:extLst>
              </p:cNvPr>
              <p:cNvPicPr/>
              <p:nvPr/>
            </p:nvPicPr>
            <p:blipFill>
              <a:blip r:embed="rId11"/>
              <a:stretch>
                <a:fillRect/>
              </a:stretch>
            </p:blipFill>
            <p:spPr>
              <a:xfrm>
                <a:off x="7336080" y="-649890"/>
                <a:ext cx="27000" cy="12600"/>
              </a:xfrm>
              <a:prstGeom prst="rect">
                <a:avLst/>
              </a:prstGeom>
            </p:spPr>
          </p:pic>
        </mc:Fallback>
      </mc:AlternateContent>
      <p:sp>
        <p:nvSpPr>
          <p:cNvPr id="92" name="TextBox 8">
            <a:extLst>
              <a:ext uri="{FF2B5EF4-FFF2-40B4-BE49-F238E27FC236}">
                <a16:creationId xmlns:a16="http://schemas.microsoft.com/office/drawing/2014/main" id="{3B0D7664-553F-5193-81CC-63E2C8DCF1C8}"/>
              </a:ext>
            </a:extLst>
          </p:cNvPr>
          <p:cNvSpPr txBox="1"/>
          <p:nvPr/>
        </p:nvSpPr>
        <p:spPr>
          <a:xfrm>
            <a:off x="2654168" y="2381745"/>
            <a:ext cx="13949766" cy="984885"/>
          </a:xfrm>
          <a:prstGeom prst="rect">
            <a:avLst/>
          </a:prstGeom>
        </p:spPr>
        <p:txBody>
          <a:bodyPr wrap="square" lIns="0" tIns="0" rIns="0" bIns="0" rtlCol="0" anchor="t">
            <a:spAutoFit/>
          </a:bodyPr>
          <a:lstStyle/>
          <a:p>
            <a:pPr algn="l"/>
            <a:r>
              <a:rPr lang="es-419" sz="3200" b="1" spc="99" noProof="0" dirty="0">
                <a:solidFill>
                  <a:srgbClr val="FF6A00"/>
                </a:solidFill>
                <a:latin typeface="Poppins" panose="00000500000000000000" pitchFamily="2" charset="0"/>
                <a:ea typeface="Londrina Solid"/>
                <a:cs typeface="Poppins" panose="00000500000000000000" pitchFamily="2" charset="0"/>
                <a:sym typeface="Londrina Solid"/>
              </a:rPr>
              <a:t>CREA UN AMBIENTE INTERACTIVO DONDE LOS NIÑOS PARTICIPEN ACTIVAMENTE, SINTIÉNDOSE VALORADOS Y MOTIVADOS</a:t>
            </a:r>
            <a:endParaRPr lang="es-419" sz="3200" b="1" spc="99" noProof="0" dirty="0">
              <a:solidFill>
                <a:srgbClr val="743509"/>
              </a:solidFill>
              <a:latin typeface="Poppins" panose="00000500000000000000" pitchFamily="2" charset="0"/>
              <a:ea typeface="Londrina Solid"/>
              <a:cs typeface="Poppins" panose="00000500000000000000" pitchFamily="2" charset="0"/>
              <a:sym typeface="Londrina Solid"/>
            </a:endParaRPr>
          </a:p>
        </p:txBody>
      </p:sp>
      <p:sp>
        <p:nvSpPr>
          <p:cNvPr id="2" name="Freeform 46" descr="01-Vivos-en-Jesús.jpg">
            <a:extLst>
              <a:ext uri="{FF2B5EF4-FFF2-40B4-BE49-F238E27FC236}">
                <a16:creationId xmlns:a16="http://schemas.microsoft.com/office/drawing/2014/main" id="{7F356504-6D6A-B56D-31CB-F04A137F5869}"/>
              </a:ext>
            </a:extLst>
          </p:cNvPr>
          <p:cNvSpPr/>
          <p:nvPr/>
        </p:nvSpPr>
        <p:spPr>
          <a:xfrm>
            <a:off x="425364" y="437241"/>
            <a:ext cx="982997" cy="1377206"/>
          </a:xfrm>
          <a:custGeom>
            <a:avLst/>
            <a:gdLst/>
            <a:ahLst/>
            <a:cxnLst/>
            <a:rect l="l" t="t" r="r" b="b"/>
            <a:pathLst>
              <a:path w="982997" h="1377206">
                <a:moveTo>
                  <a:pt x="0" y="0"/>
                </a:moveTo>
                <a:lnTo>
                  <a:pt x="982997" y="0"/>
                </a:lnTo>
                <a:lnTo>
                  <a:pt x="982997" y="1377207"/>
                </a:lnTo>
                <a:lnTo>
                  <a:pt x="0" y="1377207"/>
                </a:lnTo>
                <a:lnTo>
                  <a:pt x="0" y="0"/>
                </a:lnTo>
                <a:close/>
              </a:path>
            </a:pathLst>
          </a:custGeom>
          <a:blipFill>
            <a:blip r:embed="rId12"/>
            <a:stretch>
              <a:fillRect l="-93022" t="-54404" r="-315850" b="-49902"/>
            </a:stretch>
          </a:blipFill>
        </p:spPr>
        <p:txBody>
          <a:bodyPr/>
          <a:lstStyle/>
          <a:p>
            <a:endParaRPr lang="es-419" noProof="0" dirty="0"/>
          </a:p>
        </p:txBody>
      </p:sp>
      <p:pic>
        <p:nvPicPr>
          <p:cNvPr id="3" name="Imagem 2" descr="Texto&#10;&#10;Descrição gerada automaticamente com confiança baixa">
            <a:extLst>
              <a:ext uri="{FF2B5EF4-FFF2-40B4-BE49-F238E27FC236}">
                <a16:creationId xmlns:a16="http://schemas.microsoft.com/office/drawing/2014/main" id="{DA732F6E-1508-2B40-B2AB-B3900D54120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859000" y="9029700"/>
            <a:ext cx="3048006" cy="926594"/>
          </a:xfrm>
          <a:prstGeom prst="rect">
            <a:avLst/>
          </a:prstGeom>
        </p:spPr>
      </p:pic>
    </p:spTree>
    <p:extLst>
      <p:ext uri="{BB962C8B-B14F-4D97-AF65-F5344CB8AC3E}">
        <p14:creationId xmlns:p14="http://schemas.microsoft.com/office/powerpoint/2010/main" val="789482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B201B-E172-78EA-49E1-6A66F165562C}"/>
            </a:ext>
          </a:extLst>
        </p:cNvPr>
        <p:cNvGrpSpPr/>
        <p:nvPr/>
      </p:nvGrpSpPr>
      <p:grpSpPr>
        <a:xfrm>
          <a:off x="0" y="0"/>
          <a:ext cx="0" cy="0"/>
          <a:chOff x="0" y="0"/>
          <a:chExt cx="0" cy="0"/>
        </a:xfrm>
      </p:grpSpPr>
      <p:pic>
        <p:nvPicPr>
          <p:cNvPr id="3" name="Imagem 2">
            <a:extLst>
              <a:ext uri="{FF2B5EF4-FFF2-40B4-BE49-F238E27FC236}">
                <a16:creationId xmlns:a16="http://schemas.microsoft.com/office/drawing/2014/main" id="{84D27A91-F13F-501A-C9C2-BF696D7E53E3}"/>
              </a:ext>
            </a:extLst>
          </p:cNvPr>
          <p:cNvPicPr>
            <a:picLocks noChangeAspect="1"/>
          </p:cNvPicPr>
          <p:nvPr/>
        </p:nvPicPr>
        <p:blipFill>
          <a:blip r:embed="rId2"/>
          <a:stretch>
            <a:fillRect/>
          </a:stretch>
        </p:blipFill>
        <p:spPr>
          <a:xfrm>
            <a:off x="0" y="0"/>
            <a:ext cx="18288000" cy="10287000"/>
          </a:xfrm>
          <a:prstGeom prst="rect">
            <a:avLst/>
          </a:prstGeom>
        </p:spPr>
      </p:pic>
      <p:pic>
        <p:nvPicPr>
          <p:cNvPr id="7" name="Imagem 6">
            <a:extLst>
              <a:ext uri="{FF2B5EF4-FFF2-40B4-BE49-F238E27FC236}">
                <a16:creationId xmlns:a16="http://schemas.microsoft.com/office/drawing/2014/main" id="{4273E1B4-6E69-3742-1F1B-CA425BADAFD6}"/>
              </a:ext>
            </a:extLst>
          </p:cNvPr>
          <p:cNvPicPr>
            <a:picLocks noChangeAspect="1"/>
          </p:cNvPicPr>
          <p:nvPr/>
        </p:nvPicPr>
        <p:blipFill>
          <a:blip r:embed="rId3">
            <a:extLst>
              <a:ext uri="{28A0092B-C50C-407E-A947-70E740481C1C}">
                <a14:useLocalDpi xmlns:a14="http://schemas.microsoft.com/office/drawing/2010/main" val="0"/>
              </a:ext>
            </a:extLst>
          </a:blip>
          <a:srcRect l="12986" b="8942"/>
          <a:stretch/>
        </p:blipFill>
        <p:spPr>
          <a:xfrm flipH="1">
            <a:off x="9296400" y="877537"/>
            <a:ext cx="8991600" cy="9409463"/>
          </a:xfrm>
          <a:prstGeom prst="rect">
            <a:avLst/>
          </a:prstGeom>
        </p:spPr>
      </p:pic>
      <p:sp>
        <p:nvSpPr>
          <p:cNvPr id="5" name="TextBox 5">
            <a:extLst>
              <a:ext uri="{FF2B5EF4-FFF2-40B4-BE49-F238E27FC236}">
                <a16:creationId xmlns:a16="http://schemas.microsoft.com/office/drawing/2014/main" id="{4ADFD12B-9A6D-F82E-F1CF-16FA0272D2E1}"/>
              </a:ext>
            </a:extLst>
          </p:cNvPr>
          <p:cNvSpPr txBox="1"/>
          <p:nvPr/>
        </p:nvSpPr>
        <p:spPr>
          <a:xfrm>
            <a:off x="1066800" y="1790700"/>
            <a:ext cx="14782800" cy="5099858"/>
          </a:xfrm>
          <a:prstGeom prst="rect">
            <a:avLst/>
          </a:prstGeom>
        </p:spPr>
        <p:txBody>
          <a:bodyPr wrap="square" lIns="0" tIns="0" rIns="0" bIns="0" rtlCol="0" anchor="t">
            <a:spAutoFit/>
          </a:bodyPr>
          <a:lstStyle/>
          <a:p>
            <a:r>
              <a:rPr lang="es-419" sz="8285" b="1" noProof="0" dirty="0">
                <a:solidFill>
                  <a:srgbClr val="FF6A00"/>
                </a:solidFill>
                <a:latin typeface="Poppins" panose="00000500000000000000" pitchFamily="2" charset="0"/>
                <a:ea typeface="Londrina Solid"/>
                <a:cs typeface="Poppins" panose="00000500000000000000" pitchFamily="2" charset="0"/>
                <a:sym typeface="Londrina Solid"/>
              </a:rPr>
              <a:t>Paso 5:</a:t>
            </a:r>
          </a:p>
          <a:p>
            <a:r>
              <a:rPr lang="es-419" sz="8285" noProof="0" dirty="0">
                <a:solidFill>
                  <a:srgbClr val="FF6A00"/>
                </a:solidFill>
                <a:latin typeface="Poppins" panose="00000500000000000000" pitchFamily="2" charset="0"/>
                <a:ea typeface="Londrina Solid"/>
                <a:cs typeface="Poppins" panose="00000500000000000000" pitchFamily="2" charset="0"/>
                <a:sym typeface="Londrina Solid"/>
              </a:rPr>
              <a:t>Enfócate en el</a:t>
            </a:r>
          </a:p>
          <a:p>
            <a:r>
              <a:rPr lang="es-419" sz="8285" noProof="0" dirty="0">
                <a:solidFill>
                  <a:srgbClr val="FF6A00"/>
                </a:solidFill>
                <a:latin typeface="Poppins" panose="00000500000000000000" pitchFamily="2" charset="0"/>
                <a:ea typeface="Londrina Solid"/>
                <a:cs typeface="Poppins" panose="00000500000000000000" pitchFamily="2" charset="0"/>
                <a:sym typeface="Londrina Solid"/>
              </a:rPr>
              <a:t>aprendizaje, no</a:t>
            </a:r>
            <a:r>
              <a:rPr lang="es-419" sz="8285" dirty="0">
                <a:solidFill>
                  <a:srgbClr val="FF6A00"/>
                </a:solidFill>
                <a:latin typeface="Poppins" panose="00000500000000000000" pitchFamily="2" charset="0"/>
                <a:ea typeface="Londrina Solid"/>
                <a:cs typeface="Poppins" panose="00000500000000000000" pitchFamily="2" charset="0"/>
                <a:sym typeface="Londrina Solid"/>
              </a:rPr>
              <a:t> </a:t>
            </a:r>
            <a:r>
              <a:rPr lang="es-419" sz="8285" noProof="0" dirty="0">
                <a:solidFill>
                  <a:srgbClr val="FF6A00"/>
                </a:solidFill>
                <a:latin typeface="Poppins" panose="00000500000000000000" pitchFamily="2" charset="0"/>
                <a:ea typeface="Londrina Solid"/>
                <a:cs typeface="Poppins" panose="00000500000000000000" pitchFamily="2" charset="0"/>
                <a:sym typeface="Londrina Solid"/>
              </a:rPr>
              <a:t>solo</a:t>
            </a:r>
          </a:p>
          <a:p>
            <a:r>
              <a:rPr lang="es-419" sz="8285" noProof="0" dirty="0">
                <a:solidFill>
                  <a:srgbClr val="FF6A00"/>
                </a:solidFill>
                <a:latin typeface="Poppins" panose="00000500000000000000" pitchFamily="2" charset="0"/>
                <a:ea typeface="Londrina Solid"/>
                <a:cs typeface="Poppins" panose="00000500000000000000" pitchFamily="2" charset="0"/>
                <a:sym typeface="Londrina Solid"/>
              </a:rPr>
              <a:t>en</a:t>
            </a:r>
            <a:r>
              <a:rPr lang="es-419" sz="8285" dirty="0">
                <a:solidFill>
                  <a:srgbClr val="FF6A00"/>
                </a:solidFill>
                <a:latin typeface="Poppins" panose="00000500000000000000" pitchFamily="2" charset="0"/>
                <a:ea typeface="Londrina Solid"/>
                <a:cs typeface="Poppins" panose="00000500000000000000" pitchFamily="2" charset="0"/>
                <a:sym typeface="Londrina Solid"/>
              </a:rPr>
              <a:t> la</a:t>
            </a:r>
            <a:r>
              <a:rPr lang="es-419" sz="8285" noProof="0" dirty="0">
                <a:solidFill>
                  <a:srgbClr val="FF6A00"/>
                </a:solidFill>
                <a:latin typeface="Poppins" panose="00000500000000000000" pitchFamily="2" charset="0"/>
                <a:ea typeface="Londrina Solid"/>
                <a:cs typeface="Poppins" panose="00000500000000000000" pitchFamily="2" charset="0"/>
                <a:sym typeface="Londrina Solid"/>
              </a:rPr>
              <a:t> </a:t>
            </a:r>
          </a:p>
        </p:txBody>
      </p:sp>
      <p:sp>
        <p:nvSpPr>
          <p:cNvPr id="6" name="TextBox 6">
            <a:extLst>
              <a:ext uri="{FF2B5EF4-FFF2-40B4-BE49-F238E27FC236}">
                <a16:creationId xmlns:a16="http://schemas.microsoft.com/office/drawing/2014/main" id="{327FE169-763F-D48F-DB65-C46DB6560ED0}"/>
              </a:ext>
            </a:extLst>
          </p:cNvPr>
          <p:cNvSpPr txBox="1"/>
          <p:nvPr/>
        </p:nvSpPr>
        <p:spPr>
          <a:xfrm>
            <a:off x="3073498" y="4615622"/>
            <a:ext cx="8395926" cy="2658420"/>
          </a:xfrm>
          <a:prstGeom prst="rect">
            <a:avLst/>
          </a:prstGeom>
        </p:spPr>
        <p:txBody>
          <a:bodyPr wrap="square" lIns="0" tIns="0" rIns="0" bIns="0" rtlCol="0" anchor="t">
            <a:spAutoFit/>
          </a:bodyPr>
          <a:lstStyle/>
          <a:p>
            <a:pPr algn="ctr">
              <a:lnSpc>
                <a:spcPts val="20568"/>
              </a:lnSpc>
            </a:pPr>
            <a:r>
              <a:rPr lang="es-419" sz="14700" noProof="0" dirty="0">
                <a:solidFill>
                  <a:srgbClr val="FF6A00"/>
                </a:solidFill>
                <a:latin typeface="Brittany"/>
                <a:ea typeface="Brittany"/>
                <a:cs typeface="Brittany"/>
                <a:sym typeface="Brittany"/>
              </a:rPr>
              <a:t>enseñanza</a:t>
            </a:r>
          </a:p>
        </p:txBody>
      </p:sp>
      <p:sp>
        <p:nvSpPr>
          <p:cNvPr id="2" name="Freeform 46" descr="01-Vivos-en-Jesús.jpg">
            <a:extLst>
              <a:ext uri="{FF2B5EF4-FFF2-40B4-BE49-F238E27FC236}">
                <a16:creationId xmlns:a16="http://schemas.microsoft.com/office/drawing/2014/main" id="{BF181247-E3DD-C1CC-BE53-B7215382EBED}"/>
              </a:ext>
            </a:extLst>
          </p:cNvPr>
          <p:cNvSpPr/>
          <p:nvPr/>
        </p:nvSpPr>
        <p:spPr>
          <a:xfrm>
            <a:off x="425364" y="437241"/>
            <a:ext cx="982997" cy="1377206"/>
          </a:xfrm>
          <a:custGeom>
            <a:avLst/>
            <a:gdLst/>
            <a:ahLst/>
            <a:cxnLst/>
            <a:rect l="l" t="t" r="r" b="b"/>
            <a:pathLst>
              <a:path w="982997" h="1377206">
                <a:moveTo>
                  <a:pt x="0" y="0"/>
                </a:moveTo>
                <a:lnTo>
                  <a:pt x="982997" y="0"/>
                </a:lnTo>
                <a:lnTo>
                  <a:pt x="982997" y="1377207"/>
                </a:lnTo>
                <a:lnTo>
                  <a:pt x="0" y="1377207"/>
                </a:lnTo>
                <a:lnTo>
                  <a:pt x="0" y="0"/>
                </a:lnTo>
                <a:close/>
              </a:path>
            </a:pathLst>
          </a:custGeom>
          <a:blipFill>
            <a:blip r:embed="rId4"/>
            <a:stretch>
              <a:fillRect l="-93022" t="-54404" r="-315850" b="-49902"/>
            </a:stretch>
          </a:blipFill>
        </p:spPr>
        <p:txBody>
          <a:bodyPr/>
          <a:lstStyle/>
          <a:p>
            <a:endParaRPr lang="es-419" noProof="0" dirty="0"/>
          </a:p>
        </p:txBody>
      </p:sp>
      <p:pic>
        <p:nvPicPr>
          <p:cNvPr id="4" name="Imagem 3" descr="Texto&#10;&#10;Descrição gerada automaticamente com confiança baixa">
            <a:extLst>
              <a:ext uri="{FF2B5EF4-FFF2-40B4-BE49-F238E27FC236}">
                <a16:creationId xmlns:a16="http://schemas.microsoft.com/office/drawing/2014/main" id="{DAD186A9-C975-431C-CD3B-05C65AA1B7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364" y="9082594"/>
            <a:ext cx="3048006" cy="926594"/>
          </a:xfrm>
          <a:prstGeom prst="rect">
            <a:avLst/>
          </a:prstGeom>
        </p:spPr>
      </p:pic>
    </p:spTree>
    <p:extLst>
      <p:ext uri="{BB962C8B-B14F-4D97-AF65-F5344CB8AC3E}">
        <p14:creationId xmlns:p14="http://schemas.microsoft.com/office/powerpoint/2010/main" val="3118766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8FD16-8C6E-0795-C429-D2753F06FD49}"/>
            </a:ext>
          </a:extLst>
        </p:cNvPr>
        <p:cNvGrpSpPr/>
        <p:nvPr/>
      </p:nvGrpSpPr>
      <p:grpSpPr>
        <a:xfrm>
          <a:off x="0" y="0"/>
          <a:ext cx="0" cy="0"/>
          <a:chOff x="0" y="0"/>
          <a:chExt cx="0" cy="0"/>
        </a:xfrm>
      </p:grpSpPr>
      <p:pic>
        <p:nvPicPr>
          <p:cNvPr id="8" name="Imagem 7">
            <a:extLst>
              <a:ext uri="{FF2B5EF4-FFF2-40B4-BE49-F238E27FC236}">
                <a16:creationId xmlns:a16="http://schemas.microsoft.com/office/drawing/2014/main" id="{6D563B18-93D0-F8C7-4F54-8ED19E710FDF}"/>
              </a:ext>
            </a:extLst>
          </p:cNvPr>
          <p:cNvPicPr>
            <a:picLocks noChangeAspect="1"/>
          </p:cNvPicPr>
          <p:nvPr/>
        </p:nvPicPr>
        <p:blipFill>
          <a:blip r:embed="rId2"/>
          <a:stretch>
            <a:fillRect/>
          </a:stretch>
        </p:blipFill>
        <p:spPr>
          <a:xfrm>
            <a:off x="0" y="0"/>
            <a:ext cx="18288000" cy="10287000"/>
          </a:xfrm>
          <a:prstGeom prst="rect">
            <a:avLst/>
          </a:prstGeom>
        </p:spPr>
      </p:pic>
      <p:sp>
        <p:nvSpPr>
          <p:cNvPr id="6" name="TextBox 6">
            <a:extLst>
              <a:ext uri="{FF2B5EF4-FFF2-40B4-BE49-F238E27FC236}">
                <a16:creationId xmlns:a16="http://schemas.microsoft.com/office/drawing/2014/main" id="{BF4B15A3-E80E-6A69-0E6C-0D8E8270AFDC}"/>
              </a:ext>
            </a:extLst>
          </p:cNvPr>
          <p:cNvSpPr txBox="1"/>
          <p:nvPr/>
        </p:nvSpPr>
        <p:spPr>
          <a:xfrm>
            <a:off x="3231480" y="3583983"/>
            <a:ext cx="12670105" cy="3693319"/>
          </a:xfrm>
          <a:prstGeom prst="rect">
            <a:avLst/>
          </a:prstGeom>
        </p:spPr>
        <p:txBody>
          <a:bodyPr wrap="square" lIns="0" tIns="0" rIns="0" bIns="0" rtlCol="0" anchor="t">
            <a:spAutoFit/>
          </a:bodyPr>
          <a:lstStyle/>
          <a:p>
            <a:pPr marL="342900" indent="-342900" algn="just">
              <a:buFont typeface="Arial" panose="020B0604020202020204" pitchFamily="34" charset="0"/>
              <a:buChar char="•"/>
            </a:pPr>
            <a:r>
              <a:rPr lang="es-419" sz="2400" noProof="0" dirty="0">
                <a:solidFill>
                  <a:srgbClr val="743509"/>
                </a:solidFill>
                <a:latin typeface="Roboto"/>
                <a:ea typeface="Roboto"/>
                <a:cs typeface="Roboto"/>
                <a:sym typeface="Roboto"/>
              </a:rPr>
              <a:t>El objetivo no es solo transmitir información, sino garantizar que los niños comprendan, apliquen y vivan las enseñanzas de Jesús.</a:t>
            </a:r>
          </a:p>
          <a:p>
            <a:pPr marL="342900" indent="-342900" algn="just">
              <a:buFont typeface="Arial" panose="020B0604020202020204" pitchFamily="34" charset="0"/>
              <a:buChar char="•"/>
            </a:pPr>
            <a:endParaRPr lang="es-419" sz="2400" noProof="0" dirty="0">
              <a:solidFill>
                <a:srgbClr val="743509"/>
              </a:solidFill>
              <a:latin typeface="Roboto"/>
              <a:ea typeface="Roboto"/>
              <a:cs typeface="Roboto"/>
              <a:sym typeface="Roboto"/>
            </a:endParaRPr>
          </a:p>
          <a:p>
            <a:pPr marL="342900" indent="-342900" algn="just">
              <a:buFont typeface="Arial" panose="020B0604020202020204" pitchFamily="34" charset="0"/>
              <a:buChar char="•"/>
            </a:pPr>
            <a:r>
              <a:rPr lang="es-419" sz="2400" noProof="0" dirty="0">
                <a:solidFill>
                  <a:srgbClr val="743509"/>
                </a:solidFill>
                <a:latin typeface="Roboto"/>
                <a:ea typeface="Roboto"/>
                <a:cs typeface="Roboto"/>
                <a:sym typeface="Roboto"/>
              </a:rPr>
              <a:t>La propuesta metodológica del currículo Vivos en Jesús es unir las enseñanzas bíblicas con estrategias de aprendizaje activo. El objetivo no es solo transmitir conocimiento, sino también moldear el carácter y promover habilidades espirituales.</a:t>
            </a:r>
          </a:p>
          <a:p>
            <a:pPr marL="342900" indent="-342900" algn="just">
              <a:buFont typeface="Arial" panose="020B0604020202020204" pitchFamily="34" charset="0"/>
              <a:buChar char="•"/>
            </a:pPr>
            <a:endParaRPr lang="es-419" sz="2400" noProof="0" dirty="0">
              <a:solidFill>
                <a:srgbClr val="743509"/>
              </a:solidFill>
              <a:latin typeface="Roboto"/>
              <a:ea typeface="Roboto"/>
              <a:cs typeface="Roboto"/>
              <a:sym typeface="Roboto"/>
            </a:endParaRPr>
          </a:p>
          <a:p>
            <a:pPr marL="342900" indent="-342900" algn="just">
              <a:buFont typeface="Arial" panose="020B0604020202020204" pitchFamily="34" charset="0"/>
              <a:buChar char="•"/>
            </a:pPr>
            <a:r>
              <a:rPr lang="es-419" sz="2400" noProof="0" dirty="0">
                <a:solidFill>
                  <a:srgbClr val="743509"/>
                </a:solidFill>
                <a:latin typeface="Roboto"/>
                <a:ea typeface="Roboto"/>
                <a:cs typeface="Roboto"/>
                <a:sym typeface="Roboto"/>
              </a:rPr>
              <a:t>La finalidad de esta metodología es involucrar a los alumnos activamente en el proceso de aprendizaje, en contraste con enfoques pasivos como las clases expositivas que saturan la memoria sin fomentar la comprensión</a:t>
            </a:r>
          </a:p>
        </p:txBody>
      </p:sp>
      <mc:AlternateContent xmlns:mc="http://schemas.openxmlformats.org/markup-compatibility/2006" xmlns:p14="http://schemas.microsoft.com/office/powerpoint/2010/main">
        <mc:Choice Requires="p14">
          <p:contentPart p14:bwMode="auto" r:id="rId3">
            <p14:nvContentPartPr>
              <p14:cNvPr id="49" name="Tinta 48">
                <a:extLst>
                  <a:ext uri="{FF2B5EF4-FFF2-40B4-BE49-F238E27FC236}">
                    <a16:creationId xmlns:a16="http://schemas.microsoft.com/office/drawing/2014/main" id="{06EFFD0D-F837-312F-D9CC-EE3B38097F0A}"/>
                  </a:ext>
                </a:extLst>
              </p14:cNvPr>
              <p14:cNvContentPartPr/>
              <p14:nvPr/>
            </p14:nvContentPartPr>
            <p14:xfrm>
              <a:off x="5697480" y="2476500"/>
              <a:ext cx="245520" cy="116640"/>
            </p14:xfrm>
          </p:contentPart>
        </mc:Choice>
        <mc:Fallback xmlns="">
          <p:pic>
            <p:nvPicPr>
              <p:cNvPr id="49" name="Tinta 48">
                <a:extLst>
                  <a:ext uri="{FF2B5EF4-FFF2-40B4-BE49-F238E27FC236}">
                    <a16:creationId xmlns:a16="http://schemas.microsoft.com/office/drawing/2014/main" id="{06EFFD0D-F837-312F-D9CC-EE3B38097F0A}"/>
                  </a:ext>
                </a:extLst>
              </p:cNvPr>
              <p:cNvPicPr/>
              <p:nvPr/>
            </p:nvPicPr>
            <p:blipFill>
              <a:blip r:embed="rId7"/>
              <a:stretch>
                <a:fillRect/>
              </a:stretch>
            </p:blipFill>
            <p:spPr>
              <a:xfrm>
                <a:off x="5691369" y="2470361"/>
                <a:ext cx="257742" cy="12891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0" name="Tinta 49">
                <a:extLst>
                  <a:ext uri="{FF2B5EF4-FFF2-40B4-BE49-F238E27FC236}">
                    <a16:creationId xmlns:a16="http://schemas.microsoft.com/office/drawing/2014/main" id="{3E525BBA-C4FF-4681-33AD-29501B55DF70}"/>
                  </a:ext>
                </a:extLst>
              </p14:cNvPr>
              <p14:cNvContentPartPr/>
              <p14:nvPr/>
            </p14:nvContentPartPr>
            <p14:xfrm>
              <a:off x="3231480" y="3398460"/>
              <a:ext cx="360" cy="15480"/>
            </p14:xfrm>
          </p:contentPart>
        </mc:Choice>
        <mc:Fallback xmlns="">
          <p:pic>
            <p:nvPicPr>
              <p:cNvPr id="50" name="Tinta 49">
                <a:extLst>
                  <a:ext uri="{FF2B5EF4-FFF2-40B4-BE49-F238E27FC236}">
                    <a16:creationId xmlns:a16="http://schemas.microsoft.com/office/drawing/2014/main" id="{3E525BBA-C4FF-4681-33AD-29501B55DF70}"/>
                  </a:ext>
                </a:extLst>
              </p:cNvPr>
              <p:cNvPicPr/>
              <p:nvPr/>
            </p:nvPicPr>
            <p:blipFill>
              <a:blip r:embed="rId9"/>
              <a:stretch>
                <a:fillRect/>
              </a:stretch>
            </p:blipFill>
            <p:spPr>
              <a:xfrm>
                <a:off x="3225360" y="3392340"/>
                <a:ext cx="1260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1" name="Tinta 50">
                <a:extLst>
                  <a:ext uri="{FF2B5EF4-FFF2-40B4-BE49-F238E27FC236}">
                    <a16:creationId xmlns:a16="http://schemas.microsoft.com/office/drawing/2014/main" id="{0EE722F5-5192-1FC3-46A6-9E7A2E7AE910}"/>
                  </a:ext>
                </a:extLst>
              </p14:cNvPr>
              <p14:cNvContentPartPr/>
              <p14:nvPr/>
            </p14:nvContentPartPr>
            <p14:xfrm>
              <a:off x="7342200" y="-643770"/>
              <a:ext cx="14760" cy="360"/>
            </p14:xfrm>
          </p:contentPart>
        </mc:Choice>
        <mc:Fallback xmlns="">
          <p:pic>
            <p:nvPicPr>
              <p:cNvPr id="51" name="Tinta 50">
                <a:extLst>
                  <a:ext uri="{FF2B5EF4-FFF2-40B4-BE49-F238E27FC236}">
                    <a16:creationId xmlns:a16="http://schemas.microsoft.com/office/drawing/2014/main" id="{0EE722F5-5192-1FC3-46A6-9E7A2E7AE910}"/>
                  </a:ext>
                </a:extLst>
              </p:cNvPr>
              <p:cNvPicPr/>
              <p:nvPr/>
            </p:nvPicPr>
            <p:blipFill>
              <a:blip r:embed="rId11"/>
              <a:stretch>
                <a:fillRect/>
              </a:stretch>
            </p:blipFill>
            <p:spPr>
              <a:xfrm>
                <a:off x="7336080" y="-649890"/>
                <a:ext cx="27000" cy="12600"/>
              </a:xfrm>
              <a:prstGeom prst="rect">
                <a:avLst/>
              </a:prstGeom>
            </p:spPr>
          </p:pic>
        </mc:Fallback>
      </mc:AlternateContent>
      <p:sp>
        <p:nvSpPr>
          <p:cNvPr id="2" name="Freeform 46" descr="01-Vivos-en-Jesús.jpg">
            <a:extLst>
              <a:ext uri="{FF2B5EF4-FFF2-40B4-BE49-F238E27FC236}">
                <a16:creationId xmlns:a16="http://schemas.microsoft.com/office/drawing/2014/main" id="{E25E827A-3371-DF18-F59C-08915B66DD6C}"/>
              </a:ext>
            </a:extLst>
          </p:cNvPr>
          <p:cNvSpPr/>
          <p:nvPr/>
        </p:nvSpPr>
        <p:spPr>
          <a:xfrm>
            <a:off x="425364" y="437241"/>
            <a:ext cx="982997" cy="1377206"/>
          </a:xfrm>
          <a:custGeom>
            <a:avLst/>
            <a:gdLst/>
            <a:ahLst/>
            <a:cxnLst/>
            <a:rect l="l" t="t" r="r" b="b"/>
            <a:pathLst>
              <a:path w="982997" h="1377206">
                <a:moveTo>
                  <a:pt x="0" y="0"/>
                </a:moveTo>
                <a:lnTo>
                  <a:pt x="982997" y="0"/>
                </a:lnTo>
                <a:lnTo>
                  <a:pt x="982997" y="1377207"/>
                </a:lnTo>
                <a:lnTo>
                  <a:pt x="0" y="1377207"/>
                </a:lnTo>
                <a:lnTo>
                  <a:pt x="0" y="0"/>
                </a:lnTo>
                <a:close/>
              </a:path>
            </a:pathLst>
          </a:custGeom>
          <a:blipFill>
            <a:blip r:embed="rId12"/>
            <a:stretch>
              <a:fillRect l="-93022" t="-54404" r="-315850" b="-49902"/>
            </a:stretch>
          </a:blipFill>
        </p:spPr>
        <p:txBody>
          <a:bodyPr/>
          <a:lstStyle/>
          <a:p>
            <a:endParaRPr lang="es-419" noProof="0" dirty="0"/>
          </a:p>
        </p:txBody>
      </p:sp>
      <p:pic>
        <p:nvPicPr>
          <p:cNvPr id="3" name="Imagem 2" descr="Texto&#10;&#10;Descrição gerada automaticamente com confiança baixa">
            <a:extLst>
              <a:ext uri="{FF2B5EF4-FFF2-40B4-BE49-F238E27FC236}">
                <a16:creationId xmlns:a16="http://schemas.microsoft.com/office/drawing/2014/main" id="{360B00FD-8BA0-15EB-F9CD-70DF1843D7D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5364" y="9082594"/>
            <a:ext cx="3048006" cy="926594"/>
          </a:xfrm>
          <a:prstGeom prst="rect">
            <a:avLst/>
          </a:prstGeom>
        </p:spPr>
      </p:pic>
    </p:spTree>
    <p:extLst>
      <p:ext uri="{BB962C8B-B14F-4D97-AF65-F5344CB8AC3E}">
        <p14:creationId xmlns:p14="http://schemas.microsoft.com/office/powerpoint/2010/main" val="2411605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F373E-765D-7CF9-99E3-216EEDB4A0D0}"/>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AADBF382-728A-A6D9-9620-95766A3BF777}"/>
              </a:ext>
            </a:extLst>
          </p:cNvPr>
          <p:cNvPicPr>
            <a:picLocks noChangeAspect="1"/>
          </p:cNvPicPr>
          <p:nvPr/>
        </p:nvPicPr>
        <p:blipFill>
          <a:blip r:embed="rId2"/>
          <a:stretch>
            <a:fillRect/>
          </a:stretch>
        </p:blipFill>
        <p:spPr>
          <a:xfrm>
            <a:off x="0" y="0"/>
            <a:ext cx="18288000" cy="10287000"/>
          </a:xfrm>
          <a:prstGeom prst="rect">
            <a:avLst/>
          </a:prstGeom>
        </p:spPr>
      </p:pic>
      <p:pic>
        <p:nvPicPr>
          <p:cNvPr id="7" name="Imagem 6">
            <a:extLst>
              <a:ext uri="{FF2B5EF4-FFF2-40B4-BE49-F238E27FC236}">
                <a16:creationId xmlns:a16="http://schemas.microsoft.com/office/drawing/2014/main" id="{3E8DD82F-BC1B-E7E3-4326-94243E90B7F9}"/>
              </a:ext>
            </a:extLst>
          </p:cNvPr>
          <p:cNvPicPr>
            <a:picLocks noChangeAspect="1"/>
          </p:cNvPicPr>
          <p:nvPr/>
        </p:nvPicPr>
        <p:blipFill>
          <a:blip r:embed="rId3" cstate="print">
            <a:extLst>
              <a:ext uri="{28A0092B-C50C-407E-A947-70E740481C1C}">
                <a14:useLocalDpi xmlns:a14="http://schemas.microsoft.com/office/drawing/2010/main" val="0"/>
              </a:ext>
            </a:extLst>
          </a:blip>
          <a:srcRect l="25747" b="7939"/>
          <a:stretch/>
        </p:blipFill>
        <p:spPr>
          <a:xfrm flipH="1">
            <a:off x="7086600" y="1028499"/>
            <a:ext cx="11201400" cy="9258502"/>
          </a:xfrm>
          <a:prstGeom prst="rect">
            <a:avLst/>
          </a:prstGeom>
        </p:spPr>
      </p:pic>
      <p:sp>
        <p:nvSpPr>
          <p:cNvPr id="5" name="TextBox 5">
            <a:extLst>
              <a:ext uri="{FF2B5EF4-FFF2-40B4-BE49-F238E27FC236}">
                <a16:creationId xmlns:a16="http://schemas.microsoft.com/office/drawing/2014/main" id="{E65CDB75-D8DE-AAAA-80B0-424FF1CD6E81}"/>
              </a:ext>
            </a:extLst>
          </p:cNvPr>
          <p:cNvSpPr txBox="1"/>
          <p:nvPr/>
        </p:nvSpPr>
        <p:spPr>
          <a:xfrm>
            <a:off x="1295400" y="2019300"/>
            <a:ext cx="9956702" cy="5099858"/>
          </a:xfrm>
          <a:prstGeom prst="rect">
            <a:avLst/>
          </a:prstGeom>
        </p:spPr>
        <p:txBody>
          <a:bodyPr wrap="square" lIns="0" tIns="0" rIns="0" bIns="0" rtlCol="0" anchor="t">
            <a:spAutoFit/>
          </a:bodyPr>
          <a:lstStyle/>
          <a:p>
            <a:r>
              <a:rPr lang="es-419" sz="8285" b="1" noProof="0" dirty="0">
                <a:solidFill>
                  <a:srgbClr val="FF6A00"/>
                </a:solidFill>
                <a:latin typeface="Poppins" panose="00000500000000000000" pitchFamily="2" charset="0"/>
                <a:ea typeface="Londrina Solid"/>
                <a:cs typeface="Poppins" panose="00000500000000000000" pitchFamily="2" charset="0"/>
                <a:sym typeface="Londrina Solid"/>
              </a:rPr>
              <a:t>Paso 6:</a:t>
            </a:r>
          </a:p>
          <a:p>
            <a:r>
              <a:rPr lang="es-419" sz="8285" noProof="0" dirty="0">
                <a:solidFill>
                  <a:srgbClr val="FF6A00"/>
                </a:solidFill>
                <a:latin typeface="Poppins" panose="00000500000000000000" pitchFamily="2" charset="0"/>
                <a:ea typeface="Londrina Solid"/>
                <a:cs typeface="Poppins" panose="00000500000000000000" pitchFamily="2" charset="0"/>
                <a:sym typeface="Londrina Solid"/>
              </a:rPr>
              <a:t>Incentiva </a:t>
            </a:r>
            <a:r>
              <a:rPr lang="es-419" sz="8285" dirty="0">
                <a:solidFill>
                  <a:srgbClr val="FF6A00"/>
                </a:solidFill>
                <a:latin typeface="Poppins" panose="00000500000000000000" pitchFamily="2" charset="0"/>
                <a:ea typeface="Londrina Solid"/>
                <a:cs typeface="Poppins" panose="00000500000000000000" pitchFamily="2" charset="0"/>
                <a:sym typeface="Londrina Solid"/>
              </a:rPr>
              <a:t> </a:t>
            </a:r>
            <a:r>
              <a:rPr lang="es-419" sz="8285" noProof="0" dirty="0">
                <a:solidFill>
                  <a:srgbClr val="FF6A00"/>
                </a:solidFill>
                <a:latin typeface="Poppins" panose="00000500000000000000" pitchFamily="2" charset="0"/>
                <a:ea typeface="Londrina Solid"/>
                <a:cs typeface="Poppins" panose="00000500000000000000" pitchFamily="2" charset="0"/>
                <a:sym typeface="Londrina Solid"/>
              </a:rPr>
              <a:t>el pensamiento</a:t>
            </a:r>
          </a:p>
          <a:p>
            <a:r>
              <a:rPr lang="es-419" sz="8285" noProof="0" dirty="0">
                <a:solidFill>
                  <a:srgbClr val="FF6A00"/>
                </a:solidFill>
                <a:latin typeface="Poppins" panose="00000500000000000000" pitchFamily="2" charset="0"/>
                <a:ea typeface="Londrina Solid"/>
                <a:cs typeface="Poppins" panose="00000500000000000000" pitchFamily="2" charset="0"/>
                <a:sym typeface="Londrina Solid"/>
              </a:rPr>
              <a:t>y la </a:t>
            </a:r>
          </a:p>
        </p:txBody>
      </p:sp>
      <p:sp>
        <p:nvSpPr>
          <p:cNvPr id="6" name="TextBox 6">
            <a:extLst>
              <a:ext uri="{FF2B5EF4-FFF2-40B4-BE49-F238E27FC236}">
                <a16:creationId xmlns:a16="http://schemas.microsoft.com/office/drawing/2014/main" id="{5EAF2075-E275-B538-0531-5B564D7D670F}"/>
              </a:ext>
            </a:extLst>
          </p:cNvPr>
          <p:cNvSpPr txBox="1"/>
          <p:nvPr/>
        </p:nvSpPr>
        <p:spPr>
          <a:xfrm>
            <a:off x="1524000" y="5177034"/>
            <a:ext cx="8395926" cy="2658420"/>
          </a:xfrm>
          <a:prstGeom prst="rect">
            <a:avLst/>
          </a:prstGeom>
        </p:spPr>
        <p:txBody>
          <a:bodyPr wrap="square" lIns="0" tIns="0" rIns="0" bIns="0" rtlCol="0" anchor="t">
            <a:spAutoFit/>
          </a:bodyPr>
          <a:lstStyle/>
          <a:p>
            <a:pPr algn="ctr">
              <a:lnSpc>
                <a:spcPts val="20568"/>
              </a:lnSpc>
            </a:pPr>
            <a:r>
              <a:rPr lang="es-419" sz="14700" noProof="0" dirty="0">
                <a:solidFill>
                  <a:srgbClr val="FF6A00"/>
                </a:solidFill>
                <a:latin typeface="Brittany"/>
                <a:ea typeface="Brittany"/>
                <a:cs typeface="Brittany"/>
                <a:sym typeface="Brittany"/>
              </a:rPr>
              <a:t>reflexión</a:t>
            </a:r>
          </a:p>
        </p:txBody>
      </p:sp>
      <p:sp>
        <p:nvSpPr>
          <p:cNvPr id="2" name="Freeform 46" descr="01-Vivos-en-Jesús.jpg">
            <a:extLst>
              <a:ext uri="{FF2B5EF4-FFF2-40B4-BE49-F238E27FC236}">
                <a16:creationId xmlns:a16="http://schemas.microsoft.com/office/drawing/2014/main" id="{DC0DCE11-05F2-BA02-6879-B8C3332FA397}"/>
              </a:ext>
            </a:extLst>
          </p:cNvPr>
          <p:cNvSpPr/>
          <p:nvPr/>
        </p:nvSpPr>
        <p:spPr>
          <a:xfrm>
            <a:off x="425364" y="437241"/>
            <a:ext cx="982997" cy="1377206"/>
          </a:xfrm>
          <a:custGeom>
            <a:avLst/>
            <a:gdLst/>
            <a:ahLst/>
            <a:cxnLst/>
            <a:rect l="l" t="t" r="r" b="b"/>
            <a:pathLst>
              <a:path w="982997" h="1377206">
                <a:moveTo>
                  <a:pt x="0" y="0"/>
                </a:moveTo>
                <a:lnTo>
                  <a:pt x="982997" y="0"/>
                </a:lnTo>
                <a:lnTo>
                  <a:pt x="982997" y="1377207"/>
                </a:lnTo>
                <a:lnTo>
                  <a:pt x="0" y="1377207"/>
                </a:lnTo>
                <a:lnTo>
                  <a:pt x="0" y="0"/>
                </a:lnTo>
                <a:close/>
              </a:path>
            </a:pathLst>
          </a:custGeom>
          <a:blipFill>
            <a:blip r:embed="rId4"/>
            <a:stretch>
              <a:fillRect l="-93022" t="-54404" r="-315850" b="-49902"/>
            </a:stretch>
          </a:blipFill>
        </p:spPr>
        <p:txBody>
          <a:bodyPr/>
          <a:lstStyle/>
          <a:p>
            <a:endParaRPr lang="es-419" noProof="0" dirty="0"/>
          </a:p>
        </p:txBody>
      </p:sp>
      <p:pic>
        <p:nvPicPr>
          <p:cNvPr id="3" name="Imagem 2" descr="Texto&#10;&#10;Descrição gerada automaticamente com confiança baixa">
            <a:extLst>
              <a:ext uri="{FF2B5EF4-FFF2-40B4-BE49-F238E27FC236}">
                <a16:creationId xmlns:a16="http://schemas.microsoft.com/office/drawing/2014/main" id="{7F9AFDF7-C200-52B2-868D-A6DE83D41F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364" y="9082594"/>
            <a:ext cx="3048006" cy="926594"/>
          </a:xfrm>
          <a:prstGeom prst="rect">
            <a:avLst/>
          </a:prstGeom>
        </p:spPr>
      </p:pic>
    </p:spTree>
    <p:extLst>
      <p:ext uri="{BB962C8B-B14F-4D97-AF65-F5344CB8AC3E}">
        <p14:creationId xmlns:p14="http://schemas.microsoft.com/office/powerpoint/2010/main" val="248057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32365-09F9-5A8E-A5B5-64B0E8E52985}"/>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A7E0A553-9A8D-6033-B3F1-E1B99471AE4B}"/>
              </a:ext>
            </a:extLst>
          </p:cNvPr>
          <p:cNvPicPr>
            <a:picLocks noChangeAspect="1"/>
          </p:cNvPicPr>
          <p:nvPr/>
        </p:nvPicPr>
        <p:blipFill>
          <a:blip r:embed="rId2"/>
          <a:stretch>
            <a:fillRect/>
          </a:stretch>
        </p:blipFill>
        <p:spPr>
          <a:xfrm>
            <a:off x="-11870" y="0"/>
            <a:ext cx="18288000" cy="10287000"/>
          </a:xfrm>
          <a:prstGeom prst="rect">
            <a:avLst/>
          </a:prstGeom>
        </p:spPr>
      </p:pic>
      <p:sp>
        <p:nvSpPr>
          <p:cNvPr id="6" name="TextBox 6">
            <a:extLst>
              <a:ext uri="{FF2B5EF4-FFF2-40B4-BE49-F238E27FC236}">
                <a16:creationId xmlns:a16="http://schemas.microsoft.com/office/drawing/2014/main" id="{DC90A654-DFD8-450F-0805-B3A9F96C5059}"/>
              </a:ext>
            </a:extLst>
          </p:cNvPr>
          <p:cNvSpPr txBox="1"/>
          <p:nvPr/>
        </p:nvSpPr>
        <p:spPr>
          <a:xfrm>
            <a:off x="1627248" y="3695700"/>
            <a:ext cx="8631504" cy="3693319"/>
          </a:xfrm>
          <a:prstGeom prst="rect">
            <a:avLst/>
          </a:prstGeom>
        </p:spPr>
        <p:txBody>
          <a:bodyPr wrap="square" lIns="0" tIns="0" rIns="0" bIns="0" rtlCol="0" anchor="t">
            <a:spAutoFit/>
          </a:bodyPr>
          <a:lstStyle/>
          <a:p>
            <a:pPr marL="342900" indent="-342900" algn="just">
              <a:buFont typeface="Arial" panose="020B0604020202020204" pitchFamily="34" charset="0"/>
              <a:buChar char="•"/>
            </a:pPr>
            <a:r>
              <a:rPr lang="es-419" sz="2400" noProof="0" dirty="0">
                <a:solidFill>
                  <a:srgbClr val="743509"/>
                </a:solidFill>
                <a:latin typeface="Roboto"/>
                <a:ea typeface="Roboto"/>
                <a:cs typeface="Roboto"/>
                <a:sym typeface="Roboto"/>
              </a:rPr>
              <a:t>Promueve preguntas y momentos de introspección para ayudar a los niños a internalizar las verdades bíblicas y conectar los principios con la vida cotidiana.</a:t>
            </a:r>
          </a:p>
          <a:p>
            <a:pPr marL="342900" indent="-342900" algn="just">
              <a:buFont typeface="Arial" panose="020B0604020202020204" pitchFamily="34" charset="0"/>
              <a:buChar char="•"/>
            </a:pPr>
            <a:endParaRPr lang="es-419" sz="2400" noProof="0" dirty="0">
              <a:solidFill>
                <a:srgbClr val="743509"/>
              </a:solidFill>
              <a:latin typeface="Roboto"/>
              <a:ea typeface="Roboto"/>
              <a:cs typeface="Roboto"/>
              <a:sym typeface="Roboto"/>
            </a:endParaRPr>
          </a:p>
          <a:p>
            <a:pPr marL="342900" indent="-342900" algn="just">
              <a:buFont typeface="Arial" panose="020B0604020202020204" pitchFamily="34" charset="0"/>
              <a:buChar char="•"/>
            </a:pPr>
            <a:r>
              <a:rPr lang="es-419" sz="2400" noProof="0" dirty="0">
                <a:solidFill>
                  <a:srgbClr val="743509"/>
                </a:solidFill>
                <a:latin typeface="Roboto"/>
                <a:ea typeface="Roboto"/>
                <a:cs typeface="Roboto"/>
                <a:sym typeface="Roboto"/>
              </a:rPr>
              <a:t>Beneficios del aprendizaje activo: Los alumnos tienden a sentirse más motivados y comprometidos cuando están activamente involucrados en el proceso de aprendizaje, ya que las actividades prácticas y colaborativas ayudan a consolidar el conocimiento de manera más eficaz que los métodos pasivos.</a:t>
            </a:r>
          </a:p>
        </p:txBody>
      </p:sp>
      <mc:AlternateContent xmlns:mc="http://schemas.openxmlformats.org/markup-compatibility/2006" xmlns:p14="http://schemas.microsoft.com/office/powerpoint/2010/main">
        <mc:Choice Requires="p14">
          <p:contentPart p14:bwMode="auto" r:id="rId3">
            <p14:nvContentPartPr>
              <p14:cNvPr id="49" name="Tinta 48">
                <a:extLst>
                  <a:ext uri="{FF2B5EF4-FFF2-40B4-BE49-F238E27FC236}">
                    <a16:creationId xmlns:a16="http://schemas.microsoft.com/office/drawing/2014/main" id="{8581AB33-7ED2-B3C0-65BE-75BECFC11516}"/>
                  </a:ext>
                </a:extLst>
              </p14:cNvPr>
              <p14:cNvContentPartPr/>
              <p14:nvPr/>
            </p14:nvContentPartPr>
            <p14:xfrm>
              <a:off x="5697480" y="2476500"/>
              <a:ext cx="245520" cy="116640"/>
            </p14:xfrm>
          </p:contentPart>
        </mc:Choice>
        <mc:Fallback xmlns="">
          <p:pic>
            <p:nvPicPr>
              <p:cNvPr id="49" name="Tinta 48">
                <a:extLst>
                  <a:ext uri="{FF2B5EF4-FFF2-40B4-BE49-F238E27FC236}">
                    <a16:creationId xmlns:a16="http://schemas.microsoft.com/office/drawing/2014/main" id="{8581AB33-7ED2-B3C0-65BE-75BECFC11516}"/>
                  </a:ext>
                </a:extLst>
              </p:cNvPr>
              <p:cNvPicPr/>
              <p:nvPr/>
            </p:nvPicPr>
            <p:blipFill>
              <a:blip r:embed="rId7"/>
              <a:stretch>
                <a:fillRect/>
              </a:stretch>
            </p:blipFill>
            <p:spPr>
              <a:xfrm>
                <a:off x="5691369" y="2470361"/>
                <a:ext cx="257742" cy="12891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0" name="Tinta 49">
                <a:extLst>
                  <a:ext uri="{FF2B5EF4-FFF2-40B4-BE49-F238E27FC236}">
                    <a16:creationId xmlns:a16="http://schemas.microsoft.com/office/drawing/2014/main" id="{CBC9D320-E622-4890-7892-175920406A10}"/>
                  </a:ext>
                </a:extLst>
              </p14:cNvPr>
              <p14:cNvContentPartPr/>
              <p14:nvPr/>
            </p14:nvContentPartPr>
            <p14:xfrm>
              <a:off x="3231480" y="3398460"/>
              <a:ext cx="360" cy="15480"/>
            </p14:xfrm>
          </p:contentPart>
        </mc:Choice>
        <mc:Fallback xmlns="">
          <p:pic>
            <p:nvPicPr>
              <p:cNvPr id="50" name="Tinta 49">
                <a:extLst>
                  <a:ext uri="{FF2B5EF4-FFF2-40B4-BE49-F238E27FC236}">
                    <a16:creationId xmlns:a16="http://schemas.microsoft.com/office/drawing/2014/main" id="{CBC9D320-E622-4890-7892-175920406A10}"/>
                  </a:ext>
                </a:extLst>
              </p:cNvPr>
              <p:cNvPicPr/>
              <p:nvPr/>
            </p:nvPicPr>
            <p:blipFill>
              <a:blip r:embed="rId9"/>
              <a:stretch>
                <a:fillRect/>
              </a:stretch>
            </p:blipFill>
            <p:spPr>
              <a:xfrm>
                <a:off x="3225360" y="3392340"/>
                <a:ext cx="1260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1" name="Tinta 50">
                <a:extLst>
                  <a:ext uri="{FF2B5EF4-FFF2-40B4-BE49-F238E27FC236}">
                    <a16:creationId xmlns:a16="http://schemas.microsoft.com/office/drawing/2014/main" id="{0CEBD180-B92C-4EE9-B2FB-AAB73C3EB2C8}"/>
                  </a:ext>
                </a:extLst>
              </p14:cNvPr>
              <p14:cNvContentPartPr/>
              <p14:nvPr/>
            </p14:nvContentPartPr>
            <p14:xfrm>
              <a:off x="7342200" y="-643770"/>
              <a:ext cx="14760" cy="360"/>
            </p14:xfrm>
          </p:contentPart>
        </mc:Choice>
        <mc:Fallback xmlns="">
          <p:pic>
            <p:nvPicPr>
              <p:cNvPr id="51" name="Tinta 50">
                <a:extLst>
                  <a:ext uri="{FF2B5EF4-FFF2-40B4-BE49-F238E27FC236}">
                    <a16:creationId xmlns:a16="http://schemas.microsoft.com/office/drawing/2014/main" id="{0CEBD180-B92C-4EE9-B2FB-AAB73C3EB2C8}"/>
                  </a:ext>
                </a:extLst>
              </p:cNvPr>
              <p:cNvPicPr/>
              <p:nvPr/>
            </p:nvPicPr>
            <p:blipFill>
              <a:blip r:embed="rId11"/>
              <a:stretch>
                <a:fillRect/>
              </a:stretch>
            </p:blipFill>
            <p:spPr>
              <a:xfrm>
                <a:off x="7336080" y="-649890"/>
                <a:ext cx="27000" cy="12600"/>
              </a:xfrm>
              <a:prstGeom prst="rect">
                <a:avLst/>
              </a:prstGeom>
            </p:spPr>
          </p:pic>
        </mc:Fallback>
      </mc:AlternateContent>
      <p:sp>
        <p:nvSpPr>
          <p:cNvPr id="8" name="Freeform 4">
            <a:extLst>
              <a:ext uri="{FF2B5EF4-FFF2-40B4-BE49-F238E27FC236}">
                <a16:creationId xmlns:a16="http://schemas.microsoft.com/office/drawing/2014/main" id="{C26E8D97-09DE-454B-5492-E2222EAD666D}"/>
              </a:ext>
            </a:extLst>
          </p:cNvPr>
          <p:cNvSpPr/>
          <p:nvPr/>
        </p:nvSpPr>
        <p:spPr>
          <a:xfrm>
            <a:off x="9344840" y="3238500"/>
            <a:ext cx="8942441" cy="7048500"/>
          </a:xfrm>
          <a:custGeom>
            <a:avLst/>
            <a:gdLst/>
            <a:ahLst/>
            <a:cxnLst/>
            <a:rect l="l" t="t" r="r" b="b"/>
            <a:pathLst>
              <a:path w="7710963" h="7710963">
                <a:moveTo>
                  <a:pt x="0" y="0"/>
                </a:moveTo>
                <a:lnTo>
                  <a:pt x="7710962" y="0"/>
                </a:lnTo>
                <a:lnTo>
                  <a:pt x="7710962" y="7710963"/>
                </a:lnTo>
                <a:lnTo>
                  <a:pt x="0" y="7710963"/>
                </a:lnTo>
                <a:lnTo>
                  <a:pt x="0" y="0"/>
                </a:lnTo>
                <a:close/>
              </a:path>
            </a:pathLst>
          </a:custGeom>
          <a:blipFill>
            <a:blip r:embed="rId12"/>
            <a:stretch>
              <a:fillRect l="-1" r="-4813" b="-32976"/>
            </a:stretch>
          </a:blipFill>
        </p:spPr>
        <p:txBody>
          <a:bodyPr/>
          <a:lstStyle/>
          <a:p>
            <a:endParaRPr lang="es-419" noProof="0" dirty="0"/>
          </a:p>
        </p:txBody>
      </p:sp>
      <p:sp>
        <p:nvSpPr>
          <p:cNvPr id="2" name="Freeform 46" descr="01-Vivos-en-Jesús.jpg">
            <a:extLst>
              <a:ext uri="{FF2B5EF4-FFF2-40B4-BE49-F238E27FC236}">
                <a16:creationId xmlns:a16="http://schemas.microsoft.com/office/drawing/2014/main" id="{D62C8A6D-4BC4-2DCC-F18E-2D6F7DFC00FE}"/>
              </a:ext>
            </a:extLst>
          </p:cNvPr>
          <p:cNvSpPr/>
          <p:nvPr/>
        </p:nvSpPr>
        <p:spPr>
          <a:xfrm>
            <a:off x="425364" y="437241"/>
            <a:ext cx="982997" cy="1377206"/>
          </a:xfrm>
          <a:custGeom>
            <a:avLst/>
            <a:gdLst/>
            <a:ahLst/>
            <a:cxnLst/>
            <a:rect l="l" t="t" r="r" b="b"/>
            <a:pathLst>
              <a:path w="982997" h="1377206">
                <a:moveTo>
                  <a:pt x="0" y="0"/>
                </a:moveTo>
                <a:lnTo>
                  <a:pt x="982997" y="0"/>
                </a:lnTo>
                <a:lnTo>
                  <a:pt x="982997" y="1377207"/>
                </a:lnTo>
                <a:lnTo>
                  <a:pt x="0" y="1377207"/>
                </a:lnTo>
                <a:lnTo>
                  <a:pt x="0" y="0"/>
                </a:lnTo>
                <a:close/>
              </a:path>
            </a:pathLst>
          </a:custGeom>
          <a:blipFill>
            <a:blip r:embed="rId13"/>
            <a:stretch>
              <a:fillRect l="-93022" t="-54404" r="-315850" b="-49902"/>
            </a:stretch>
          </a:blipFill>
        </p:spPr>
        <p:txBody>
          <a:bodyPr/>
          <a:lstStyle/>
          <a:p>
            <a:endParaRPr lang="es-419" noProof="0" dirty="0"/>
          </a:p>
        </p:txBody>
      </p:sp>
      <p:pic>
        <p:nvPicPr>
          <p:cNvPr id="3" name="Imagem 2" descr="Texto&#10;&#10;Descrição gerada automaticamente com confiança baixa">
            <a:extLst>
              <a:ext uri="{FF2B5EF4-FFF2-40B4-BE49-F238E27FC236}">
                <a16:creationId xmlns:a16="http://schemas.microsoft.com/office/drawing/2014/main" id="{6E7E838D-A62C-A23B-ABBE-F9166505A85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5364" y="9082594"/>
            <a:ext cx="3048006" cy="926594"/>
          </a:xfrm>
          <a:prstGeom prst="rect">
            <a:avLst/>
          </a:prstGeom>
        </p:spPr>
      </p:pic>
    </p:spTree>
    <p:extLst>
      <p:ext uri="{BB962C8B-B14F-4D97-AF65-F5344CB8AC3E}">
        <p14:creationId xmlns:p14="http://schemas.microsoft.com/office/powerpoint/2010/main" val="3741536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B7C7AB4-CF2A-3E66-C10B-8B3ED6CC3E6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7" r="-37"/>
            </a:stretch>
          </a:blipFill>
        </p:spPr>
        <p:txBody>
          <a:bodyPr/>
          <a:lstStyle/>
          <a:p>
            <a:endParaRPr lang="es-419" noProof="0" dirty="0"/>
          </a:p>
        </p:txBody>
      </p:sp>
      <p:sp>
        <p:nvSpPr>
          <p:cNvPr id="3" name="Freeform 5">
            <a:extLst>
              <a:ext uri="{FF2B5EF4-FFF2-40B4-BE49-F238E27FC236}">
                <a16:creationId xmlns:a16="http://schemas.microsoft.com/office/drawing/2014/main" id="{577DDEA0-EADD-94A7-B5EF-16BE29837128}"/>
              </a:ext>
            </a:extLst>
          </p:cNvPr>
          <p:cNvSpPr/>
          <p:nvPr/>
        </p:nvSpPr>
        <p:spPr>
          <a:xfrm flipH="1">
            <a:off x="8242038" y="0"/>
            <a:ext cx="12725400" cy="8374385"/>
          </a:xfrm>
          <a:custGeom>
            <a:avLst/>
            <a:gdLst/>
            <a:ahLst/>
            <a:cxnLst/>
            <a:rect l="l" t="t" r="r" b="b"/>
            <a:pathLst>
              <a:path w="18369643" h="10287000">
                <a:moveTo>
                  <a:pt x="18369643" y="0"/>
                </a:moveTo>
                <a:lnTo>
                  <a:pt x="0" y="0"/>
                </a:lnTo>
                <a:lnTo>
                  <a:pt x="0" y="10287000"/>
                </a:lnTo>
                <a:lnTo>
                  <a:pt x="18369643" y="10287000"/>
                </a:lnTo>
                <a:lnTo>
                  <a:pt x="18369643" y="0"/>
                </a:lnTo>
                <a:close/>
              </a:path>
            </a:pathLst>
          </a:custGeom>
          <a:blipFill>
            <a:blip r:embed="rId3"/>
            <a:stretch>
              <a:fillRect/>
            </a:stretch>
          </a:blipFill>
        </p:spPr>
        <p:txBody>
          <a:bodyPr/>
          <a:lstStyle/>
          <a:p>
            <a:endParaRPr lang="es-419" noProof="0" dirty="0"/>
          </a:p>
        </p:txBody>
      </p:sp>
      <p:sp>
        <p:nvSpPr>
          <p:cNvPr id="4" name="Freeform 4">
            <a:extLst>
              <a:ext uri="{FF2B5EF4-FFF2-40B4-BE49-F238E27FC236}">
                <a16:creationId xmlns:a16="http://schemas.microsoft.com/office/drawing/2014/main" id="{0F49349E-7EFE-12C1-9994-0ACE4B7C3EA3}"/>
              </a:ext>
            </a:extLst>
          </p:cNvPr>
          <p:cNvSpPr/>
          <p:nvPr/>
        </p:nvSpPr>
        <p:spPr>
          <a:xfrm>
            <a:off x="810563" y="2781300"/>
            <a:ext cx="2389838" cy="3425712"/>
          </a:xfrm>
          <a:custGeom>
            <a:avLst/>
            <a:gdLst/>
            <a:ahLst/>
            <a:cxnLst/>
            <a:rect l="l" t="t" r="r" b="b"/>
            <a:pathLst>
              <a:path w="2620681" h="3865240">
                <a:moveTo>
                  <a:pt x="0" y="0"/>
                </a:moveTo>
                <a:lnTo>
                  <a:pt x="2620681" y="0"/>
                </a:lnTo>
                <a:lnTo>
                  <a:pt x="2620681" y="3865240"/>
                </a:lnTo>
                <a:lnTo>
                  <a:pt x="0" y="3865240"/>
                </a:lnTo>
                <a:lnTo>
                  <a:pt x="0" y="0"/>
                </a:lnTo>
                <a:close/>
              </a:path>
            </a:pathLst>
          </a:custGeom>
          <a:blipFill>
            <a:blip r:embed="rId4"/>
            <a:stretch>
              <a:fillRect t="-19221" r="-269042"/>
            </a:stretch>
          </a:blipFill>
        </p:spPr>
        <p:txBody>
          <a:bodyPr/>
          <a:lstStyle/>
          <a:p>
            <a:endParaRPr lang="es-419" noProof="0" dirty="0"/>
          </a:p>
        </p:txBody>
      </p:sp>
      <p:sp>
        <p:nvSpPr>
          <p:cNvPr id="7" name="Freeform 4">
            <a:extLst>
              <a:ext uri="{FF2B5EF4-FFF2-40B4-BE49-F238E27FC236}">
                <a16:creationId xmlns:a16="http://schemas.microsoft.com/office/drawing/2014/main" id="{447ADC26-65DB-408C-BF31-463CD5EDA25C}"/>
              </a:ext>
            </a:extLst>
          </p:cNvPr>
          <p:cNvSpPr/>
          <p:nvPr/>
        </p:nvSpPr>
        <p:spPr>
          <a:xfrm>
            <a:off x="810563" y="2781300"/>
            <a:ext cx="2389838" cy="3425712"/>
          </a:xfrm>
          <a:custGeom>
            <a:avLst/>
            <a:gdLst/>
            <a:ahLst/>
            <a:cxnLst/>
            <a:rect l="l" t="t" r="r" b="b"/>
            <a:pathLst>
              <a:path w="2620681" h="3865240">
                <a:moveTo>
                  <a:pt x="0" y="0"/>
                </a:moveTo>
                <a:lnTo>
                  <a:pt x="2620681" y="0"/>
                </a:lnTo>
                <a:lnTo>
                  <a:pt x="2620681" y="3865240"/>
                </a:lnTo>
                <a:lnTo>
                  <a:pt x="0" y="3865240"/>
                </a:lnTo>
                <a:lnTo>
                  <a:pt x="0" y="0"/>
                </a:lnTo>
                <a:close/>
              </a:path>
            </a:pathLst>
          </a:custGeom>
          <a:blipFill>
            <a:blip r:embed="rId4"/>
            <a:stretch>
              <a:fillRect t="-19221" r="-269042"/>
            </a:stretch>
          </a:blipFill>
        </p:spPr>
        <p:txBody>
          <a:bodyPr/>
          <a:lstStyle/>
          <a:p>
            <a:endParaRPr lang="es-419" noProof="0" dirty="0"/>
          </a:p>
        </p:txBody>
      </p:sp>
      <p:pic>
        <p:nvPicPr>
          <p:cNvPr id="8" name="Imagem 7" descr="Texto&#10;&#10;Descrição gerada automaticamente com confiança baixa">
            <a:extLst>
              <a:ext uri="{FF2B5EF4-FFF2-40B4-BE49-F238E27FC236}">
                <a16:creationId xmlns:a16="http://schemas.microsoft.com/office/drawing/2014/main" id="{C844409F-1BCF-48D0-A7AD-A22A5ECF5E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774" y="9029700"/>
            <a:ext cx="3051054" cy="929642"/>
          </a:xfrm>
          <a:prstGeom prst="rect">
            <a:avLst/>
          </a:prstGeom>
        </p:spPr>
      </p:pic>
      <p:sp>
        <p:nvSpPr>
          <p:cNvPr id="9" name="TextBox 5">
            <a:extLst>
              <a:ext uri="{FF2B5EF4-FFF2-40B4-BE49-F238E27FC236}">
                <a16:creationId xmlns:a16="http://schemas.microsoft.com/office/drawing/2014/main" id="{A8B2A994-4A99-2494-6BE9-D65555AF6291}"/>
              </a:ext>
            </a:extLst>
          </p:cNvPr>
          <p:cNvSpPr txBox="1"/>
          <p:nvPr/>
        </p:nvSpPr>
        <p:spPr>
          <a:xfrm>
            <a:off x="3048000" y="3293075"/>
            <a:ext cx="8926774" cy="3077766"/>
          </a:xfrm>
          <a:prstGeom prst="rect">
            <a:avLst/>
          </a:prstGeom>
        </p:spPr>
        <p:txBody>
          <a:bodyPr wrap="square" lIns="0" tIns="0" rIns="0" bIns="0" rtlCol="0" anchor="t">
            <a:spAutoFit/>
          </a:bodyPr>
          <a:lstStyle/>
          <a:p>
            <a:pPr algn="ctr"/>
            <a:r>
              <a:rPr lang="es-419" sz="4000" b="1" noProof="0" dirty="0">
                <a:solidFill>
                  <a:schemeClr val="bg1"/>
                </a:solidFill>
                <a:latin typeface="Poppins" panose="00000500000000000000" pitchFamily="2" charset="0"/>
                <a:ea typeface="Londrina Solid"/>
                <a:cs typeface="Poppins" panose="00000500000000000000" pitchFamily="2" charset="0"/>
                <a:sym typeface="Londrina Solid"/>
              </a:rPr>
              <a:t>¿Como aplicar el nuevo currículo vivos en Jesús? </a:t>
            </a:r>
          </a:p>
          <a:p>
            <a:pPr algn="ctr"/>
            <a:endParaRPr lang="es-419" sz="4000" b="1" dirty="0">
              <a:solidFill>
                <a:schemeClr val="bg1"/>
              </a:solidFill>
              <a:latin typeface="Poppins" panose="00000500000000000000" pitchFamily="2" charset="0"/>
              <a:ea typeface="Londrina Solid"/>
              <a:cs typeface="Poppins" panose="00000500000000000000" pitchFamily="2" charset="0"/>
              <a:sym typeface="Londrina Solid"/>
            </a:endParaRPr>
          </a:p>
          <a:p>
            <a:pPr algn="ctr"/>
            <a:r>
              <a:rPr lang="es-419" sz="4000" b="1" noProof="0" dirty="0">
                <a:solidFill>
                  <a:schemeClr val="bg1"/>
                </a:solidFill>
                <a:latin typeface="Poppins" panose="00000500000000000000" pitchFamily="2" charset="0"/>
                <a:ea typeface="Londrina Solid"/>
                <a:cs typeface="Poppins" panose="00000500000000000000" pitchFamily="2" charset="0"/>
                <a:sym typeface="Londrina Solid"/>
              </a:rPr>
              <a:t>PASO A PASO PARA IMPLEMENTAR LA METODOLOGÍA CON ÉXITO</a:t>
            </a:r>
          </a:p>
        </p:txBody>
      </p:sp>
      <p:sp>
        <p:nvSpPr>
          <p:cNvPr id="10" name="TextBox 6">
            <a:extLst>
              <a:ext uri="{FF2B5EF4-FFF2-40B4-BE49-F238E27FC236}">
                <a16:creationId xmlns:a16="http://schemas.microsoft.com/office/drawing/2014/main" id="{08A4059A-CB0D-BC28-3271-F7967994624A}"/>
              </a:ext>
            </a:extLst>
          </p:cNvPr>
          <p:cNvSpPr txBox="1"/>
          <p:nvPr/>
        </p:nvSpPr>
        <p:spPr>
          <a:xfrm>
            <a:off x="8212301" y="6289122"/>
            <a:ext cx="5040573" cy="1992853"/>
          </a:xfrm>
          <a:prstGeom prst="rect">
            <a:avLst/>
          </a:prstGeom>
        </p:spPr>
        <p:txBody>
          <a:bodyPr wrap="square" lIns="0" tIns="0" rIns="0" bIns="0" rtlCol="0" anchor="t">
            <a:spAutoFit/>
          </a:bodyPr>
          <a:lstStyle/>
          <a:p>
            <a:pPr algn="ctr">
              <a:lnSpc>
                <a:spcPts val="17229"/>
              </a:lnSpc>
            </a:pPr>
            <a:r>
              <a:rPr lang="es-419" sz="8800" spc="-270" noProof="0" dirty="0">
                <a:solidFill>
                  <a:srgbClr val="743509"/>
                </a:solidFill>
                <a:latin typeface="Brittany"/>
                <a:ea typeface="Brittany"/>
                <a:cs typeface="Brittany"/>
                <a:sym typeface="Brittany"/>
              </a:rPr>
              <a:t>Clase 3</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42E6C-4CBC-4148-3C37-FC3CDC62D60D}"/>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34274550-86E0-110C-9EC2-15CD690B3CEE}"/>
              </a:ext>
            </a:extLst>
          </p:cNvPr>
          <p:cNvPicPr>
            <a:picLocks noChangeAspect="1"/>
          </p:cNvPicPr>
          <p:nvPr/>
        </p:nvPicPr>
        <p:blipFill>
          <a:blip r:embed="rId2"/>
          <a:stretch>
            <a:fillRect/>
          </a:stretch>
        </p:blipFill>
        <p:spPr>
          <a:xfrm>
            <a:off x="0" y="0"/>
            <a:ext cx="18288000" cy="10287000"/>
          </a:xfrm>
          <a:prstGeom prst="rect">
            <a:avLst/>
          </a:prstGeom>
        </p:spPr>
      </p:pic>
      <p:pic>
        <p:nvPicPr>
          <p:cNvPr id="5" name="Imagem 4">
            <a:extLst>
              <a:ext uri="{FF2B5EF4-FFF2-40B4-BE49-F238E27FC236}">
                <a16:creationId xmlns:a16="http://schemas.microsoft.com/office/drawing/2014/main" id="{BB5FF30E-FD03-E8B2-84B4-EDDAE4CA0A8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0145" y1="34733" x2="33764" y2="29321"/>
                        <a14:foregroundMark x1="27100" y1="31947" x2="42205" y2="45557"/>
                        <a14:foregroundMark x1="35258" y1="35541" x2="35258" y2="35541"/>
                        <a14:foregroundMark x1="38207" y1="60541" x2="39297" y2="68457"/>
                        <a14:foregroundMark x1="43740" y1="56664" x2="61672" y2="57916"/>
                        <a14:foregroundMark x1="66801" y1="36389" x2="67771" y2="47213"/>
                        <a14:foregroundMark x1="67367" y1="43619" x2="74717" y2="49596"/>
                        <a14:foregroundMark x1="68619" y1="37237" x2="77221" y2="48183"/>
                        <a14:foregroundMark x1="49435" y1="31826" x2="57916" y2="38045"/>
                        <a14:foregroundMark x1="50121" y1="29564" x2="63207" y2="38328"/>
                        <a14:foregroundMark x1="70840" y1="50565" x2="80574" y2="65267"/>
                      </a14:backgroundRemoval>
                    </a14:imgEffect>
                  </a14:imgLayer>
                </a14:imgProps>
              </a:ext>
              <a:ext uri="{28A0092B-C50C-407E-A947-70E740481C1C}">
                <a14:useLocalDpi xmlns:a14="http://schemas.microsoft.com/office/drawing/2010/main" val="0"/>
              </a:ext>
            </a:extLst>
          </a:blip>
          <a:srcRect l="13934" b="13154"/>
          <a:stretch/>
        </p:blipFill>
        <p:spPr>
          <a:xfrm flipH="1">
            <a:off x="10257295" y="2199180"/>
            <a:ext cx="8001000" cy="8073548"/>
          </a:xfrm>
          <a:prstGeom prst="rect">
            <a:avLst/>
          </a:prstGeom>
        </p:spPr>
      </p:pic>
      <p:sp>
        <p:nvSpPr>
          <p:cNvPr id="6" name="TextBox 6">
            <a:extLst>
              <a:ext uri="{FF2B5EF4-FFF2-40B4-BE49-F238E27FC236}">
                <a16:creationId xmlns:a16="http://schemas.microsoft.com/office/drawing/2014/main" id="{5A1BA401-ABF0-4F3A-34EF-D10FF07B33C8}"/>
              </a:ext>
            </a:extLst>
          </p:cNvPr>
          <p:cNvSpPr txBox="1"/>
          <p:nvPr/>
        </p:nvSpPr>
        <p:spPr>
          <a:xfrm>
            <a:off x="1934009" y="2292846"/>
            <a:ext cx="9464842" cy="7755969"/>
          </a:xfrm>
          <a:prstGeom prst="rect">
            <a:avLst/>
          </a:prstGeom>
        </p:spPr>
        <p:txBody>
          <a:bodyPr wrap="square" lIns="0" tIns="0" rIns="0" bIns="0" rtlCol="0" anchor="t">
            <a:spAutoFit/>
          </a:bodyPr>
          <a:lstStyle/>
          <a:p>
            <a:pPr algn="just"/>
            <a:endParaRPr lang="es-419" sz="2000" noProof="0" dirty="0">
              <a:solidFill>
                <a:srgbClr val="743509"/>
              </a:solidFill>
              <a:latin typeface="Roboto"/>
              <a:ea typeface="Roboto"/>
              <a:cs typeface="Roboto"/>
              <a:sym typeface="Roboto"/>
            </a:endParaRPr>
          </a:p>
          <a:p>
            <a:pPr algn="just"/>
            <a:r>
              <a:rPr lang="es-419" sz="2000" noProof="0" dirty="0">
                <a:solidFill>
                  <a:srgbClr val="743509"/>
                </a:solidFill>
                <a:latin typeface="Roboto"/>
                <a:ea typeface="Roboto"/>
                <a:cs typeface="Roboto"/>
                <a:sym typeface="Roboto"/>
              </a:rPr>
              <a:t>1. Selecciona una gran historia.  </a:t>
            </a:r>
          </a:p>
          <a:p>
            <a:pPr algn="just"/>
            <a:endParaRPr lang="es-419" sz="2000" noProof="0" dirty="0">
              <a:solidFill>
                <a:srgbClr val="743509"/>
              </a:solidFill>
              <a:latin typeface="Roboto"/>
              <a:ea typeface="Roboto"/>
              <a:cs typeface="Roboto"/>
              <a:sym typeface="Roboto"/>
            </a:endParaRPr>
          </a:p>
          <a:p>
            <a:pPr algn="just"/>
            <a:r>
              <a:rPr lang="es-419" sz="2000" noProof="0" dirty="0">
                <a:solidFill>
                  <a:srgbClr val="743509"/>
                </a:solidFill>
                <a:latin typeface="Roboto"/>
                <a:ea typeface="Roboto"/>
                <a:cs typeface="Roboto"/>
                <a:sym typeface="Roboto"/>
              </a:rPr>
              <a:t>2. Aprende la historia.  </a:t>
            </a:r>
          </a:p>
          <a:p>
            <a:pPr algn="just"/>
            <a:endParaRPr lang="es-419" sz="2000" noProof="0" dirty="0">
              <a:solidFill>
                <a:srgbClr val="743509"/>
              </a:solidFill>
              <a:latin typeface="Roboto"/>
              <a:ea typeface="Roboto"/>
              <a:cs typeface="Roboto"/>
              <a:sym typeface="Roboto"/>
            </a:endParaRPr>
          </a:p>
          <a:p>
            <a:pPr algn="just"/>
            <a:r>
              <a:rPr lang="es-419" sz="2000" noProof="0" dirty="0">
                <a:solidFill>
                  <a:srgbClr val="743509"/>
                </a:solidFill>
                <a:latin typeface="Roboto"/>
                <a:ea typeface="Roboto"/>
                <a:cs typeface="Roboto"/>
                <a:sym typeface="Roboto"/>
              </a:rPr>
              <a:t>3. Selecciona accesorios. </a:t>
            </a:r>
          </a:p>
          <a:p>
            <a:pPr algn="just"/>
            <a:r>
              <a:rPr lang="es-419" sz="2000" noProof="0" dirty="0">
                <a:solidFill>
                  <a:srgbClr val="743509"/>
                </a:solidFill>
                <a:latin typeface="Roboto"/>
                <a:ea typeface="Roboto"/>
                <a:cs typeface="Roboto"/>
                <a:sym typeface="Roboto"/>
              </a:rPr>
              <a:t> </a:t>
            </a:r>
          </a:p>
          <a:p>
            <a:pPr algn="just"/>
            <a:r>
              <a:rPr lang="es-419" sz="2000" noProof="0" dirty="0">
                <a:solidFill>
                  <a:srgbClr val="743509"/>
                </a:solidFill>
                <a:latin typeface="Roboto"/>
                <a:ea typeface="Roboto"/>
                <a:cs typeface="Roboto"/>
                <a:sym typeface="Roboto"/>
              </a:rPr>
              <a:t>4. Practica en voz alta. </a:t>
            </a:r>
          </a:p>
          <a:p>
            <a:pPr algn="just"/>
            <a:r>
              <a:rPr lang="es-419" sz="2000" noProof="0" dirty="0">
                <a:solidFill>
                  <a:srgbClr val="743509"/>
                </a:solidFill>
                <a:latin typeface="Roboto"/>
                <a:ea typeface="Roboto"/>
                <a:cs typeface="Roboto"/>
                <a:sym typeface="Roboto"/>
              </a:rPr>
              <a:t> </a:t>
            </a:r>
          </a:p>
          <a:p>
            <a:pPr algn="just"/>
            <a:r>
              <a:rPr lang="es-419" sz="2000" noProof="0" dirty="0">
                <a:solidFill>
                  <a:srgbClr val="743509"/>
                </a:solidFill>
                <a:latin typeface="Roboto"/>
                <a:ea typeface="Roboto"/>
                <a:cs typeface="Roboto"/>
                <a:sym typeface="Roboto"/>
              </a:rPr>
              <a:t>5. Llama la atención de los niños.</a:t>
            </a:r>
          </a:p>
          <a:p>
            <a:pPr algn="just"/>
            <a:r>
              <a:rPr lang="es-419" sz="2000" noProof="0" dirty="0">
                <a:solidFill>
                  <a:srgbClr val="743509"/>
                </a:solidFill>
                <a:latin typeface="Roboto"/>
                <a:ea typeface="Roboto"/>
                <a:cs typeface="Roboto"/>
                <a:sym typeface="Roboto"/>
              </a:rPr>
              <a:t>  </a:t>
            </a:r>
          </a:p>
          <a:p>
            <a:pPr algn="just"/>
            <a:r>
              <a:rPr lang="es-419" sz="2000" noProof="0" dirty="0">
                <a:solidFill>
                  <a:srgbClr val="743509"/>
                </a:solidFill>
                <a:latin typeface="Roboto"/>
                <a:ea typeface="Roboto"/>
                <a:cs typeface="Roboto"/>
                <a:sym typeface="Roboto"/>
              </a:rPr>
              <a:t>6. Cuenta los eventos principales en secuencia lógica.</a:t>
            </a:r>
          </a:p>
          <a:p>
            <a:pPr algn="just"/>
            <a:r>
              <a:rPr lang="es-419" sz="2000" noProof="0" dirty="0">
                <a:solidFill>
                  <a:srgbClr val="743509"/>
                </a:solidFill>
                <a:latin typeface="Roboto"/>
                <a:ea typeface="Roboto"/>
                <a:cs typeface="Roboto"/>
                <a:sym typeface="Roboto"/>
              </a:rPr>
              <a:t>  </a:t>
            </a:r>
          </a:p>
          <a:p>
            <a:pPr algn="just"/>
            <a:r>
              <a:rPr lang="es-419" sz="2000" noProof="0" dirty="0">
                <a:solidFill>
                  <a:srgbClr val="743509"/>
                </a:solidFill>
                <a:latin typeface="Roboto"/>
                <a:ea typeface="Roboto"/>
                <a:cs typeface="Roboto"/>
                <a:sym typeface="Roboto"/>
              </a:rPr>
              <a:t>7. Haz que la historia parezca natural y verdadera.  </a:t>
            </a:r>
          </a:p>
          <a:p>
            <a:pPr algn="just"/>
            <a:endParaRPr lang="es-419" sz="2000" noProof="0" dirty="0">
              <a:solidFill>
                <a:srgbClr val="743509"/>
              </a:solidFill>
              <a:latin typeface="Roboto"/>
              <a:ea typeface="Roboto"/>
              <a:cs typeface="Roboto"/>
              <a:sym typeface="Roboto"/>
            </a:endParaRPr>
          </a:p>
          <a:p>
            <a:pPr algn="just"/>
            <a:r>
              <a:rPr lang="es-419" sz="2000" noProof="0" dirty="0">
                <a:solidFill>
                  <a:srgbClr val="743509"/>
                </a:solidFill>
                <a:latin typeface="Roboto"/>
                <a:ea typeface="Roboto"/>
                <a:cs typeface="Roboto"/>
                <a:sym typeface="Roboto"/>
              </a:rPr>
              <a:t>8. Cierra tu historia en el punto culminante de interés y convicción</a:t>
            </a:r>
          </a:p>
          <a:p>
            <a:pPr algn="just"/>
            <a:r>
              <a:rPr lang="es-419" sz="2000" noProof="0" dirty="0">
                <a:solidFill>
                  <a:srgbClr val="743509"/>
                </a:solidFill>
                <a:latin typeface="Roboto"/>
                <a:ea typeface="Roboto"/>
                <a:cs typeface="Roboto"/>
                <a:sym typeface="Roboto"/>
              </a:rPr>
              <a:t>  </a:t>
            </a:r>
          </a:p>
          <a:p>
            <a:pPr algn="just"/>
            <a:r>
              <a:rPr lang="es-419" sz="2000" noProof="0" dirty="0">
                <a:solidFill>
                  <a:srgbClr val="743509"/>
                </a:solidFill>
                <a:latin typeface="Roboto"/>
                <a:ea typeface="Roboto"/>
                <a:cs typeface="Roboto"/>
                <a:sym typeface="Roboto"/>
              </a:rPr>
              <a:t>9. Involucra a los niños en la discusión de la historia. </a:t>
            </a:r>
          </a:p>
          <a:p>
            <a:pPr algn="just"/>
            <a:r>
              <a:rPr lang="es-419" sz="2000" noProof="0" dirty="0">
                <a:solidFill>
                  <a:srgbClr val="743509"/>
                </a:solidFill>
                <a:latin typeface="Roboto"/>
                <a:ea typeface="Roboto"/>
                <a:cs typeface="Roboto"/>
                <a:sym typeface="Roboto"/>
              </a:rPr>
              <a:t> </a:t>
            </a:r>
          </a:p>
          <a:p>
            <a:pPr algn="just"/>
            <a:r>
              <a:rPr lang="es-419" sz="2000" noProof="0" dirty="0">
                <a:solidFill>
                  <a:srgbClr val="743509"/>
                </a:solidFill>
                <a:latin typeface="Roboto"/>
                <a:ea typeface="Roboto"/>
                <a:cs typeface="Roboto"/>
                <a:sym typeface="Roboto"/>
              </a:rPr>
              <a:t>10. La oración es esencial. </a:t>
            </a:r>
          </a:p>
          <a:p>
            <a:pPr algn="just"/>
            <a:endParaRPr lang="es-419" sz="2000" spc="108" noProof="0" dirty="0">
              <a:solidFill>
                <a:srgbClr val="FF6A00"/>
              </a:solidFill>
              <a:latin typeface="Poppins" panose="00000500000000000000" pitchFamily="2" charset="0"/>
              <a:cs typeface="Poppins" panose="00000500000000000000" pitchFamily="2" charset="0"/>
              <a:sym typeface="Londrina Solid"/>
            </a:endParaRPr>
          </a:p>
          <a:p>
            <a:pPr algn="just"/>
            <a:r>
              <a:rPr lang="es-419" sz="2000" spc="108" noProof="0" dirty="0">
                <a:solidFill>
                  <a:srgbClr val="FF6A00"/>
                </a:solidFill>
                <a:latin typeface="Poppins" panose="00000500000000000000" pitchFamily="2" charset="0"/>
                <a:cs typeface="Poppins" panose="00000500000000000000" pitchFamily="2" charset="0"/>
                <a:sym typeface="Londrina Solid"/>
              </a:rPr>
              <a:t>FUENTE: Donna </a:t>
            </a:r>
            <a:r>
              <a:rPr lang="es-419" sz="2000" spc="108" noProof="0" dirty="0" err="1">
                <a:solidFill>
                  <a:srgbClr val="FF6A00"/>
                </a:solidFill>
                <a:latin typeface="Poppins" panose="00000500000000000000" pitchFamily="2" charset="0"/>
                <a:cs typeface="Poppins" panose="00000500000000000000" pitchFamily="2" charset="0"/>
                <a:sym typeface="Londrina Solid"/>
              </a:rPr>
              <a:t>Habenicht</a:t>
            </a:r>
            <a:r>
              <a:rPr lang="es-419" sz="2000" spc="108" noProof="0" dirty="0">
                <a:solidFill>
                  <a:srgbClr val="FF6A00"/>
                </a:solidFill>
                <a:latin typeface="Poppins" panose="00000500000000000000" pitchFamily="2" charset="0"/>
                <a:cs typeface="Poppins" panose="00000500000000000000" pitchFamily="2" charset="0"/>
                <a:sym typeface="Londrina Solid"/>
              </a:rPr>
              <a:t> </a:t>
            </a:r>
            <a:r>
              <a:rPr kumimoji="0" lang="es-419" sz="2000" b="0" i="0" u="none" strike="noStrike" kern="1200" cap="none" spc="108" normalizeH="0" baseline="0" noProof="0" dirty="0">
                <a:ln>
                  <a:noFill/>
                </a:ln>
                <a:solidFill>
                  <a:srgbClr val="FF6A00"/>
                </a:solidFill>
                <a:effectLst/>
                <a:uLnTx/>
                <a:uFillTx/>
                <a:latin typeface="Poppins" panose="00000500000000000000" pitchFamily="2" charset="0"/>
                <a:ea typeface="Londrina Solid"/>
                <a:cs typeface="Poppins" panose="00000500000000000000" pitchFamily="2" charset="0"/>
                <a:sym typeface="Londrina Solid"/>
              </a:rPr>
              <a:t>e Larry Burton, </a:t>
            </a:r>
            <a:r>
              <a:rPr kumimoji="0" lang="es-419" sz="2000" b="0" i="0" u="none" strike="noStrike" kern="1200" cap="none" spc="108" normalizeH="0" baseline="0" noProof="0" dirty="0" err="1">
                <a:ln>
                  <a:noFill/>
                </a:ln>
                <a:solidFill>
                  <a:srgbClr val="FF6A00"/>
                </a:solidFill>
                <a:effectLst/>
                <a:uLnTx/>
                <a:uFillTx/>
                <a:latin typeface="Poppins" panose="00000500000000000000" pitchFamily="2" charset="0"/>
                <a:ea typeface="Londrina Solid"/>
                <a:cs typeface="Poppins" panose="00000500000000000000" pitchFamily="2" charset="0"/>
                <a:sym typeface="Londrina Solid"/>
              </a:rPr>
              <a:t>Teaching</a:t>
            </a:r>
            <a:r>
              <a:rPr kumimoji="0" lang="es-419" sz="2000" b="0" i="0" u="none" strike="noStrike" kern="1200" cap="none" spc="108" normalizeH="0" baseline="0" noProof="0" dirty="0">
                <a:ln>
                  <a:noFill/>
                </a:ln>
                <a:solidFill>
                  <a:srgbClr val="FF6A00"/>
                </a:solidFill>
                <a:effectLst/>
                <a:uLnTx/>
                <a:uFillTx/>
                <a:latin typeface="Poppins" panose="00000500000000000000" pitchFamily="2" charset="0"/>
                <a:ea typeface="Londrina Solid"/>
                <a:cs typeface="Poppins" panose="00000500000000000000" pitchFamily="2" charset="0"/>
                <a:sym typeface="Londrina Solid"/>
              </a:rPr>
              <a:t> </a:t>
            </a:r>
            <a:r>
              <a:rPr kumimoji="0" lang="es-419" sz="2000" b="0" i="0" u="none" strike="noStrike" kern="1200" cap="none" spc="108" normalizeH="0" baseline="0" noProof="0" dirty="0" err="1">
                <a:ln>
                  <a:noFill/>
                </a:ln>
                <a:solidFill>
                  <a:srgbClr val="FF6A00"/>
                </a:solidFill>
                <a:effectLst/>
                <a:uLnTx/>
                <a:uFillTx/>
                <a:latin typeface="Poppins" panose="00000500000000000000" pitchFamily="2" charset="0"/>
                <a:ea typeface="Londrina Solid"/>
                <a:cs typeface="Poppins" panose="00000500000000000000" pitchFamily="2" charset="0"/>
                <a:sym typeface="Londrina Solid"/>
              </a:rPr>
              <a:t>the</a:t>
            </a:r>
            <a:r>
              <a:rPr kumimoji="0" lang="es-419" sz="2000" b="0" i="0" u="none" strike="noStrike" kern="1200" cap="none" spc="108" normalizeH="0" baseline="0" noProof="0" dirty="0">
                <a:ln>
                  <a:noFill/>
                </a:ln>
                <a:solidFill>
                  <a:srgbClr val="FF6A00"/>
                </a:solidFill>
                <a:effectLst/>
                <a:uLnTx/>
                <a:uFillTx/>
                <a:latin typeface="Poppins" panose="00000500000000000000" pitchFamily="2" charset="0"/>
                <a:ea typeface="Londrina Solid"/>
                <a:cs typeface="Poppins" panose="00000500000000000000" pitchFamily="2" charset="0"/>
                <a:sym typeface="Londrina Solid"/>
              </a:rPr>
              <a:t> </a:t>
            </a:r>
            <a:r>
              <a:rPr kumimoji="0" lang="es-419" sz="2000" b="0" i="0" u="none" strike="noStrike" kern="1200" cap="none" spc="108" normalizeH="0" baseline="0" noProof="0" dirty="0" err="1">
                <a:ln>
                  <a:noFill/>
                </a:ln>
                <a:solidFill>
                  <a:srgbClr val="FF6A00"/>
                </a:solidFill>
                <a:effectLst/>
                <a:uLnTx/>
                <a:uFillTx/>
                <a:latin typeface="Poppins" panose="00000500000000000000" pitchFamily="2" charset="0"/>
                <a:ea typeface="Londrina Solid"/>
                <a:cs typeface="Poppins" panose="00000500000000000000" pitchFamily="2" charset="0"/>
                <a:sym typeface="Londrina Solid"/>
              </a:rPr>
              <a:t>Faith</a:t>
            </a:r>
            <a:r>
              <a:rPr kumimoji="0" lang="es-419" sz="2000" b="0" i="0" u="none" strike="noStrike" kern="1200" cap="none" spc="108" normalizeH="0" baseline="0" noProof="0" dirty="0">
                <a:ln>
                  <a:noFill/>
                </a:ln>
                <a:solidFill>
                  <a:srgbClr val="FF6A00"/>
                </a:solidFill>
                <a:effectLst/>
                <a:uLnTx/>
                <a:uFillTx/>
                <a:latin typeface="Poppins" panose="00000500000000000000" pitchFamily="2" charset="0"/>
                <a:ea typeface="Londrina Solid"/>
                <a:cs typeface="Poppins" panose="00000500000000000000" pitchFamily="2" charset="0"/>
                <a:sym typeface="Londrina Solid"/>
              </a:rPr>
              <a:t>:</a:t>
            </a:r>
          </a:p>
          <a:p>
            <a:pPr algn="just"/>
            <a:r>
              <a:rPr kumimoji="0" lang="es-419" sz="2000" b="0" i="0" u="none" strike="noStrike" kern="1200" cap="none" spc="108" normalizeH="0" baseline="0" noProof="0" dirty="0" err="1">
                <a:ln>
                  <a:noFill/>
                </a:ln>
                <a:solidFill>
                  <a:srgbClr val="FF6A00"/>
                </a:solidFill>
                <a:effectLst/>
                <a:uLnTx/>
                <a:uFillTx/>
                <a:latin typeface="Poppins" panose="00000500000000000000" pitchFamily="2" charset="0"/>
                <a:ea typeface="Londrina Solid"/>
                <a:cs typeface="Poppins" panose="00000500000000000000" pitchFamily="2" charset="0"/>
                <a:sym typeface="Londrina Solid"/>
              </a:rPr>
              <a:t>An</a:t>
            </a:r>
            <a:r>
              <a:rPr kumimoji="0" lang="es-419" sz="2000" b="0" i="0" u="none" strike="noStrike" kern="1200" cap="none" spc="108" normalizeH="0" baseline="0" noProof="0" dirty="0">
                <a:ln>
                  <a:noFill/>
                </a:ln>
                <a:solidFill>
                  <a:srgbClr val="FF6A00"/>
                </a:solidFill>
                <a:effectLst/>
                <a:uLnTx/>
                <a:uFillTx/>
                <a:latin typeface="Poppins" panose="00000500000000000000" pitchFamily="2" charset="0"/>
                <a:ea typeface="Londrina Solid"/>
                <a:cs typeface="Poppins" panose="00000500000000000000" pitchFamily="2" charset="0"/>
                <a:sym typeface="Londrina Solid"/>
              </a:rPr>
              <a:t> </a:t>
            </a:r>
            <a:r>
              <a:rPr kumimoji="0" lang="es-419" sz="2000" b="0" i="0" u="none" strike="noStrike" kern="1200" cap="none" spc="108" normalizeH="0" baseline="0" noProof="0" dirty="0" err="1">
                <a:ln>
                  <a:noFill/>
                </a:ln>
                <a:solidFill>
                  <a:srgbClr val="FF6A00"/>
                </a:solidFill>
                <a:effectLst/>
                <a:uLnTx/>
                <a:uFillTx/>
                <a:latin typeface="Poppins" panose="00000500000000000000" pitchFamily="2" charset="0"/>
                <a:ea typeface="Londrina Solid"/>
                <a:cs typeface="Poppins" panose="00000500000000000000" pitchFamily="2" charset="0"/>
                <a:sym typeface="Londrina Solid"/>
              </a:rPr>
              <a:t>Essential</a:t>
            </a:r>
            <a:r>
              <a:rPr kumimoji="0" lang="es-419" sz="2000" b="0" i="0" u="none" strike="noStrike" kern="1200" cap="none" spc="108" normalizeH="0" baseline="0" noProof="0" dirty="0">
                <a:ln>
                  <a:noFill/>
                </a:ln>
                <a:solidFill>
                  <a:srgbClr val="FF6A00"/>
                </a:solidFill>
                <a:effectLst/>
                <a:uLnTx/>
                <a:uFillTx/>
                <a:latin typeface="Poppins" panose="00000500000000000000" pitchFamily="2" charset="0"/>
                <a:ea typeface="Londrina Solid"/>
                <a:cs typeface="Poppins" panose="00000500000000000000" pitchFamily="2" charset="0"/>
                <a:sym typeface="Londrina Solid"/>
              </a:rPr>
              <a:t> Guide </a:t>
            </a:r>
            <a:r>
              <a:rPr kumimoji="0" lang="es-419" sz="2000" b="0" i="0" u="none" strike="noStrike" kern="1200" cap="none" spc="108" normalizeH="0" baseline="0" noProof="0" dirty="0" err="1">
                <a:ln>
                  <a:noFill/>
                </a:ln>
                <a:solidFill>
                  <a:srgbClr val="FF6A00"/>
                </a:solidFill>
                <a:effectLst/>
                <a:uLnTx/>
                <a:uFillTx/>
                <a:latin typeface="Poppins" panose="00000500000000000000" pitchFamily="2" charset="0"/>
                <a:ea typeface="Londrina Solid"/>
                <a:cs typeface="Poppins" panose="00000500000000000000" pitchFamily="2" charset="0"/>
                <a:sym typeface="Londrina Solid"/>
              </a:rPr>
              <a:t>for</a:t>
            </a:r>
            <a:r>
              <a:rPr kumimoji="0" lang="es-419" sz="2000" b="0" i="0" u="none" strike="noStrike" kern="1200" cap="none" spc="108" normalizeH="0" baseline="0" noProof="0" dirty="0">
                <a:ln>
                  <a:noFill/>
                </a:ln>
                <a:solidFill>
                  <a:srgbClr val="FF6A00"/>
                </a:solidFill>
                <a:effectLst/>
                <a:uLnTx/>
                <a:uFillTx/>
                <a:latin typeface="Poppins" panose="00000500000000000000" pitchFamily="2" charset="0"/>
                <a:ea typeface="Londrina Solid"/>
                <a:cs typeface="Poppins" panose="00000500000000000000" pitchFamily="2" charset="0"/>
                <a:sym typeface="Londrina Solid"/>
              </a:rPr>
              <a:t> </a:t>
            </a:r>
            <a:r>
              <a:rPr kumimoji="0" lang="es-419" sz="2000" b="0" i="0" u="none" strike="noStrike" kern="1200" cap="none" spc="108" normalizeH="0" baseline="0" noProof="0" dirty="0" err="1">
                <a:ln>
                  <a:noFill/>
                </a:ln>
                <a:solidFill>
                  <a:srgbClr val="FF6A00"/>
                </a:solidFill>
                <a:effectLst/>
                <a:uLnTx/>
                <a:uFillTx/>
                <a:latin typeface="Poppins" panose="00000500000000000000" pitchFamily="2" charset="0"/>
                <a:ea typeface="Londrina Solid"/>
                <a:cs typeface="Poppins" panose="00000500000000000000" pitchFamily="2" charset="0"/>
                <a:sym typeface="Londrina Solid"/>
              </a:rPr>
              <a:t>Building</a:t>
            </a:r>
            <a:r>
              <a:rPr kumimoji="0" lang="es-419" sz="2000" b="0" i="0" u="none" strike="noStrike" kern="1200" cap="none" spc="108" normalizeH="0" baseline="0" noProof="0" dirty="0">
                <a:ln>
                  <a:noFill/>
                </a:ln>
                <a:solidFill>
                  <a:srgbClr val="FF6A00"/>
                </a:solidFill>
                <a:effectLst/>
                <a:uLnTx/>
                <a:uFillTx/>
                <a:latin typeface="Poppins" panose="00000500000000000000" pitchFamily="2" charset="0"/>
                <a:ea typeface="Londrina Solid"/>
                <a:cs typeface="Poppins" panose="00000500000000000000" pitchFamily="2" charset="0"/>
                <a:sym typeface="Londrina Solid"/>
              </a:rPr>
              <a:t> </a:t>
            </a:r>
            <a:r>
              <a:rPr kumimoji="0" lang="es-419" sz="2000" b="0" i="0" u="none" strike="noStrike" kern="1200" cap="none" spc="108" normalizeH="0" baseline="0" noProof="0" dirty="0" err="1">
                <a:ln>
                  <a:noFill/>
                </a:ln>
                <a:solidFill>
                  <a:srgbClr val="FF6A00"/>
                </a:solidFill>
                <a:effectLst/>
                <a:uLnTx/>
                <a:uFillTx/>
                <a:latin typeface="Poppins" panose="00000500000000000000" pitchFamily="2" charset="0"/>
                <a:ea typeface="Londrina Solid"/>
                <a:cs typeface="Poppins" panose="00000500000000000000" pitchFamily="2" charset="0"/>
                <a:sym typeface="Londrina Solid"/>
              </a:rPr>
              <a:t>Faith-shaped</a:t>
            </a:r>
            <a:r>
              <a:rPr kumimoji="0" lang="es-419" sz="2000" b="0" i="0" u="none" strike="noStrike" kern="1200" cap="none" spc="108" normalizeH="0" baseline="0" noProof="0" dirty="0">
                <a:ln>
                  <a:noFill/>
                </a:ln>
                <a:solidFill>
                  <a:srgbClr val="FF6A00"/>
                </a:solidFill>
                <a:effectLst/>
                <a:uLnTx/>
                <a:uFillTx/>
                <a:latin typeface="Poppins" panose="00000500000000000000" pitchFamily="2" charset="0"/>
                <a:ea typeface="Londrina Solid"/>
                <a:cs typeface="Poppins" panose="00000500000000000000" pitchFamily="2" charset="0"/>
                <a:sym typeface="Londrina Solid"/>
              </a:rPr>
              <a:t> </a:t>
            </a:r>
            <a:r>
              <a:rPr kumimoji="0" lang="es-419" sz="2000" b="0" i="0" u="none" strike="noStrike" kern="1200" cap="none" spc="108" normalizeH="0" baseline="0" noProof="0" dirty="0" err="1">
                <a:ln>
                  <a:noFill/>
                </a:ln>
                <a:solidFill>
                  <a:srgbClr val="FF6A00"/>
                </a:solidFill>
                <a:effectLst/>
                <a:uLnTx/>
                <a:uFillTx/>
                <a:latin typeface="Poppins" panose="00000500000000000000" pitchFamily="2" charset="0"/>
                <a:ea typeface="Londrina Solid"/>
                <a:cs typeface="Poppins" panose="00000500000000000000" pitchFamily="2" charset="0"/>
                <a:sym typeface="Londrina Solid"/>
              </a:rPr>
              <a:t>Kids</a:t>
            </a:r>
            <a:r>
              <a:rPr kumimoji="0" lang="es-419" sz="2000" b="0" i="0" u="none" strike="noStrike" kern="1200" cap="none" spc="108" normalizeH="0" baseline="0" noProof="0" dirty="0">
                <a:ln>
                  <a:noFill/>
                </a:ln>
                <a:solidFill>
                  <a:srgbClr val="FF6A00"/>
                </a:solidFill>
                <a:effectLst/>
                <a:uLnTx/>
                <a:uFillTx/>
                <a:latin typeface="Poppins" panose="00000500000000000000" pitchFamily="2" charset="0"/>
                <a:ea typeface="Londrina Solid"/>
                <a:cs typeface="Poppins" panose="00000500000000000000" pitchFamily="2" charset="0"/>
                <a:sym typeface="Londrina Solid"/>
              </a:rPr>
              <a:t>, pp. 122-124.</a:t>
            </a:r>
          </a:p>
          <a:p>
            <a:pPr algn="just"/>
            <a:endParaRPr lang="es-419" sz="2000" noProof="0" dirty="0">
              <a:solidFill>
                <a:srgbClr val="743509"/>
              </a:solidFill>
              <a:latin typeface="Roboto"/>
              <a:ea typeface="Roboto"/>
              <a:cs typeface="Roboto"/>
              <a:sym typeface="Roboto"/>
            </a:endParaRPr>
          </a:p>
          <a:p>
            <a:pPr algn="just"/>
            <a:endParaRPr lang="es-419" sz="2400" noProof="0" dirty="0">
              <a:solidFill>
                <a:srgbClr val="743509"/>
              </a:solidFill>
              <a:latin typeface="Roboto"/>
              <a:ea typeface="Roboto"/>
              <a:cs typeface="Roboto"/>
              <a:sym typeface="Roboto"/>
            </a:endParaRPr>
          </a:p>
        </p:txBody>
      </p:sp>
      <mc:AlternateContent xmlns:mc="http://schemas.openxmlformats.org/markup-compatibility/2006" xmlns:p14="http://schemas.microsoft.com/office/powerpoint/2010/main">
        <mc:Choice Requires="p14">
          <p:contentPart p14:bwMode="auto" r:id="rId5">
            <p14:nvContentPartPr>
              <p14:cNvPr id="49" name="Tinta 48">
                <a:extLst>
                  <a:ext uri="{FF2B5EF4-FFF2-40B4-BE49-F238E27FC236}">
                    <a16:creationId xmlns:a16="http://schemas.microsoft.com/office/drawing/2014/main" id="{EECD2701-3CEE-4B46-E68C-0D41F2E367B4}"/>
                  </a:ext>
                </a:extLst>
              </p14:cNvPr>
              <p14:cNvContentPartPr/>
              <p14:nvPr/>
            </p14:nvContentPartPr>
            <p14:xfrm>
              <a:off x="5697480" y="2476500"/>
              <a:ext cx="245520" cy="116640"/>
            </p14:xfrm>
          </p:contentPart>
        </mc:Choice>
        <mc:Fallback xmlns="">
          <p:pic>
            <p:nvPicPr>
              <p:cNvPr id="49" name="Tinta 48">
                <a:extLst>
                  <a:ext uri="{FF2B5EF4-FFF2-40B4-BE49-F238E27FC236}">
                    <a16:creationId xmlns:a16="http://schemas.microsoft.com/office/drawing/2014/main" id="{EECD2701-3CEE-4B46-E68C-0D41F2E367B4}"/>
                  </a:ext>
                </a:extLst>
              </p:cNvPr>
              <p:cNvPicPr/>
              <p:nvPr/>
            </p:nvPicPr>
            <p:blipFill>
              <a:blip r:embed="rId7"/>
              <a:stretch>
                <a:fillRect/>
              </a:stretch>
            </p:blipFill>
            <p:spPr>
              <a:xfrm>
                <a:off x="5691369" y="2470361"/>
                <a:ext cx="257742" cy="12891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0" name="Tinta 49">
                <a:extLst>
                  <a:ext uri="{FF2B5EF4-FFF2-40B4-BE49-F238E27FC236}">
                    <a16:creationId xmlns:a16="http://schemas.microsoft.com/office/drawing/2014/main" id="{83FDAE7A-89D0-01F8-DC7B-BE74AC7AC9B8}"/>
                  </a:ext>
                </a:extLst>
              </p14:cNvPr>
              <p14:cNvContentPartPr/>
              <p14:nvPr/>
            </p14:nvContentPartPr>
            <p14:xfrm>
              <a:off x="3231480" y="3398460"/>
              <a:ext cx="360" cy="15480"/>
            </p14:xfrm>
          </p:contentPart>
        </mc:Choice>
        <mc:Fallback xmlns="">
          <p:pic>
            <p:nvPicPr>
              <p:cNvPr id="50" name="Tinta 49">
                <a:extLst>
                  <a:ext uri="{FF2B5EF4-FFF2-40B4-BE49-F238E27FC236}">
                    <a16:creationId xmlns:a16="http://schemas.microsoft.com/office/drawing/2014/main" id="{83FDAE7A-89D0-01F8-DC7B-BE74AC7AC9B8}"/>
                  </a:ext>
                </a:extLst>
              </p:cNvPr>
              <p:cNvPicPr/>
              <p:nvPr/>
            </p:nvPicPr>
            <p:blipFill>
              <a:blip r:embed="rId9"/>
              <a:stretch>
                <a:fillRect/>
              </a:stretch>
            </p:blipFill>
            <p:spPr>
              <a:xfrm>
                <a:off x="3225360" y="3392340"/>
                <a:ext cx="1260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1" name="Tinta 50">
                <a:extLst>
                  <a:ext uri="{FF2B5EF4-FFF2-40B4-BE49-F238E27FC236}">
                    <a16:creationId xmlns:a16="http://schemas.microsoft.com/office/drawing/2014/main" id="{2C336079-68DE-2173-F69A-5DDC72F5F279}"/>
                  </a:ext>
                </a:extLst>
              </p14:cNvPr>
              <p14:cNvContentPartPr/>
              <p14:nvPr/>
            </p14:nvContentPartPr>
            <p14:xfrm>
              <a:off x="7342200" y="-643770"/>
              <a:ext cx="14760" cy="360"/>
            </p14:xfrm>
          </p:contentPart>
        </mc:Choice>
        <mc:Fallback xmlns="">
          <p:pic>
            <p:nvPicPr>
              <p:cNvPr id="51" name="Tinta 50">
                <a:extLst>
                  <a:ext uri="{FF2B5EF4-FFF2-40B4-BE49-F238E27FC236}">
                    <a16:creationId xmlns:a16="http://schemas.microsoft.com/office/drawing/2014/main" id="{2C336079-68DE-2173-F69A-5DDC72F5F279}"/>
                  </a:ext>
                </a:extLst>
              </p:cNvPr>
              <p:cNvPicPr/>
              <p:nvPr/>
            </p:nvPicPr>
            <p:blipFill>
              <a:blip r:embed="rId11"/>
              <a:stretch>
                <a:fillRect/>
              </a:stretch>
            </p:blipFill>
            <p:spPr>
              <a:xfrm>
                <a:off x="7336080" y="-649890"/>
                <a:ext cx="27000" cy="12600"/>
              </a:xfrm>
              <a:prstGeom prst="rect">
                <a:avLst/>
              </a:prstGeom>
            </p:spPr>
          </p:pic>
        </mc:Fallback>
      </mc:AlternateContent>
      <p:sp>
        <p:nvSpPr>
          <p:cNvPr id="7" name="TextBox 6">
            <a:extLst>
              <a:ext uri="{FF2B5EF4-FFF2-40B4-BE49-F238E27FC236}">
                <a16:creationId xmlns:a16="http://schemas.microsoft.com/office/drawing/2014/main" id="{72F38638-E6F6-BC36-FBD7-DF4BF366ED2D}"/>
              </a:ext>
            </a:extLst>
          </p:cNvPr>
          <p:cNvSpPr txBox="1"/>
          <p:nvPr/>
        </p:nvSpPr>
        <p:spPr>
          <a:xfrm>
            <a:off x="1203810" y="767408"/>
            <a:ext cx="12306300" cy="135421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s-419" sz="4400" b="1" i="0" u="none" strike="noStrike" kern="1200" cap="none" spc="108" normalizeH="0" baseline="0" noProof="0" dirty="0">
                <a:ln>
                  <a:noFill/>
                </a:ln>
                <a:solidFill>
                  <a:srgbClr val="FF6A00"/>
                </a:solidFill>
                <a:effectLst/>
                <a:uLnTx/>
                <a:uFillTx/>
                <a:latin typeface="Poppins" panose="00000500000000000000" pitchFamily="2" charset="0"/>
                <a:ea typeface="Londrina Solid"/>
                <a:cs typeface="Poppins" panose="00000500000000000000" pitchFamily="2" charset="0"/>
                <a:sym typeface="Londrina Solid"/>
              </a:rPr>
              <a:t>Como contar una historia bíblica usando estrategias de metodología activa</a:t>
            </a:r>
          </a:p>
        </p:txBody>
      </p:sp>
      <p:sp>
        <p:nvSpPr>
          <p:cNvPr id="2" name="Freeform 46" descr="01-Vivos-en-Jesús.jpg">
            <a:extLst>
              <a:ext uri="{FF2B5EF4-FFF2-40B4-BE49-F238E27FC236}">
                <a16:creationId xmlns:a16="http://schemas.microsoft.com/office/drawing/2014/main" id="{B5B6D972-F118-13F1-A2B3-4772C9991779}"/>
              </a:ext>
            </a:extLst>
          </p:cNvPr>
          <p:cNvSpPr/>
          <p:nvPr/>
        </p:nvSpPr>
        <p:spPr>
          <a:xfrm>
            <a:off x="16592691" y="382180"/>
            <a:ext cx="982997" cy="1377206"/>
          </a:xfrm>
          <a:custGeom>
            <a:avLst/>
            <a:gdLst/>
            <a:ahLst/>
            <a:cxnLst/>
            <a:rect l="l" t="t" r="r" b="b"/>
            <a:pathLst>
              <a:path w="982997" h="1377206">
                <a:moveTo>
                  <a:pt x="0" y="0"/>
                </a:moveTo>
                <a:lnTo>
                  <a:pt x="982997" y="0"/>
                </a:lnTo>
                <a:lnTo>
                  <a:pt x="982997" y="1377207"/>
                </a:lnTo>
                <a:lnTo>
                  <a:pt x="0" y="1377207"/>
                </a:lnTo>
                <a:lnTo>
                  <a:pt x="0" y="0"/>
                </a:lnTo>
                <a:close/>
              </a:path>
            </a:pathLst>
          </a:custGeom>
          <a:blipFill>
            <a:blip r:embed="rId12"/>
            <a:stretch>
              <a:fillRect l="-93022" t="-54404" r="-315850" b="-49902"/>
            </a:stretch>
          </a:blipFill>
        </p:spPr>
        <p:txBody>
          <a:bodyPr/>
          <a:lstStyle/>
          <a:p>
            <a:endParaRPr lang="es-419" noProof="0" dirty="0"/>
          </a:p>
        </p:txBody>
      </p:sp>
    </p:spTree>
    <p:extLst>
      <p:ext uri="{BB962C8B-B14F-4D97-AF65-F5344CB8AC3E}">
        <p14:creationId xmlns:p14="http://schemas.microsoft.com/office/powerpoint/2010/main" val="296907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28C26-1980-BC92-731E-6933A826DB70}"/>
            </a:ext>
          </a:extLst>
        </p:cNvPr>
        <p:cNvGrpSpPr/>
        <p:nvPr/>
      </p:nvGrpSpPr>
      <p:grpSpPr>
        <a:xfrm>
          <a:off x="0" y="0"/>
          <a:ext cx="0" cy="0"/>
          <a:chOff x="0" y="0"/>
          <a:chExt cx="0" cy="0"/>
        </a:xfrm>
      </p:grpSpPr>
      <p:pic>
        <p:nvPicPr>
          <p:cNvPr id="3" name="Imagem 2">
            <a:extLst>
              <a:ext uri="{FF2B5EF4-FFF2-40B4-BE49-F238E27FC236}">
                <a16:creationId xmlns:a16="http://schemas.microsoft.com/office/drawing/2014/main" id="{7247258F-DD3E-2D81-42F6-2D5DDD7EC0C1}"/>
              </a:ext>
            </a:extLst>
          </p:cNvPr>
          <p:cNvPicPr>
            <a:picLocks noChangeAspect="1"/>
          </p:cNvPicPr>
          <p:nvPr/>
        </p:nvPicPr>
        <p:blipFill>
          <a:blip r:embed="rId2"/>
          <a:stretch>
            <a:fillRect/>
          </a:stretch>
        </p:blipFill>
        <p:spPr>
          <a:xfrm>
            <a:off x="0" y="0"/>
            <a:ext cx="18288000" cy="10287000"/>
          </a:xfrm>
          <a:prstGeom prst="rect">
            <a:avLst/>
          </a:prstGeom>
        </p:spPr>
      </p:pic>
      <p:pic>
        <p:nvPicPr>
          <p:cNvPr id="7" name="Imagem 6">
            <a:extLst>
              <a:ext uri="{FF2B5EF4-FFF2-40B4-BE49-F238E27FC236}">
                <a16:creationId xmlns:a16="http://schemas.microsoft.com/office/drawing/2014/main" id="{59E0330B-1F93-9D43-BF59-C444DC327B3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890" t="-270" r="21911" b="18585"/>
          <a:stretch/>
        </p:blipFill>
        <p:spPr>
          <a:xfrm flipH="1">
            <a:off x="0" y="1066139"/>
            <a:ext cx="8915400" cy="9220861"/>
          </a:xfrm>
          <a:prstGeom prst="rect">
            <a:avLst/>
          </a:prstGeom>
        </p:spPr>
      </p:pic>
      <p:sp>
        <p:nvSpPr>
          <p:cNvPr id="5" name="TextBox 5">
            <a:extLst>
              <a:ext uri="{FF2B5EF4-FFF2-40B4-BE49-F238E27FC236}">
                <a16:creationId xmlns:a16="http://schemas.microsoft.com/office/drawing/2014/main" id="{5A733938-C05E-B2EC-CFFF-D4D3F2AEDB40}"/>
              </a:ext>
            </a:extLst>
          </p:cNvPr>
          <p:cNvSpPr txBox="1"/>
          <p:nvPr/>
        </p:nvSpPr>
        <p:spPr>
          <a:xfrm>
            <a:off x="8991600" y="2933700"/>
            <a:ext cx="9956702" cy="3083536"/>
          </a:xfrm>
          <a:prstGeom prst="rect">
            <a:avLst/>
          </a:prstGeom>
        </p:spPr>
        <p:txBody>
          <a:bodyPr wrap="square" lIns="0" tIns="0" rIns="0" bIns="0" rtlCol="0" anchor="t">
            <a:spAutoFit/>
          </a:bodyPr>
          <a:lstStyle/>
          <a:p>
            <a:pPr>
              <a:lnSpc>
                <a:spcPts val="7871"/>
              </a:lnSpc>
            </a:pPr>
            <a:r>
              <a:rPr lang="es-419" sz="8285" b="1" noProof="0" dirty="0">
                <a:solidFill>
                  <a:srgbClr val="FF6A00"/>
                </a:solidFill>
                <a:latin typeface="Poppins" panose="00000500000000000000" pitchFamily="2" charset="0"/>
                <a:ea typeface="Londrina Solid"/>
                <a:cs typeface="Poppins" panose="00000500000000000000" pitchFamily="2" charset="0"/>
                <a:sym typeface="Londrina Solid"/>
              </a:rPr>
              <a:t>Paso 7:</a:t>
            </a:r>
          </a:p>
          <a:p>
            <a:pPr>
              <a:lnSpc>
                <a:spcPts val="7871"/>
              </a:lnSpc>
            </a:pPr>
            <a:r>
              <a:rPr lang="es-419" sz="8285" noProof="0" dirty="0">
                <a:solidFill>
                  <a:srgbClr val="FF6A00"/>
                </a:solidFill>
                <a:latin typeface="Poppins" panose="00000500000000000000" pitchFamily="2" charset="0"/>
                <a:ea typeface="Londrina Solid"/>
                <a:cs typeface="Poppins" panose="00000500000000000000" pitchFamily="2" charset="0"/>
                <a:sym typeface="Londrina Solid"/>
              </a:rPr>
              <a:t>Garantiza</a:t>
            </a:r>
          </a:p>
          <a:p>
            <a:pPr>
              <a:lnSpc>
                <a:spcPts val="7871"/>
              </a:lnSpc>
            </a:pPr>
            <a:r>
              <a:rPr lang="es-419" sz="8285" noProof="0" dirty="0">
                <a:solidFill>
                  <a:srgbClr val="FF6A00"/>
                </a:solidFill>
                <a:latin typeface="Poppins" panose="00000500000000000000" pitchFamily="2" charset="0"/>
                <a:ea typeface="Londrina Solid"/>
                <a:cs typeface="Poppins" panose="00000500000000000000" pitchFamily="2" charset="0"/>
                <a:sym typeface="Londrina Solid"/>
              </a:rPr>
              <a:t>Una</a:t>
            </a:r>
            <a:r>
              <a:rPr lang="es-419" sz="8285" dirty="0">
                <a:solidFill>
                  <a:srgbClr val="FF6A00"/>
                </a:solidFill>
                <a:latin typeface="Poppins" panose="00000500000000000000" pitchFamily="2" charset="0"/>
                <a:ea typeface="Londrina Solid"/>
                <a:cs typeface="Poppins" panose="00000500000000000000" pitchFamily="2" charset="0"/>
                <a:sym typeface="Londrina Solid"/>
              </a:rPr>
              <a:t> </a:t>
            </a:r>
            <a:r>
              <a:rPr lang="es-419" sz="8285" noProof="0" dirty="0">
                <a:solidFill>
                  <a:srgbClr val="FF6A00"/>
                </a:solidFill>
                <a:latin typeface="Poppins" panose="00000500000000000000" pitchFamily="2" charset="0"/>
                <a:ea typeface="Londrina Solid"/>
                <a:cs typeface="Poppins" panose="00000500000000000000" pitchFamily="2" charset="0"/>
                <a:sym typeface="Londrina Solid"/>
              </a:rPr>
              <a:t>aplicación </a:t>
            </a:r>
          </a:p>
        </p:txBody>
      </p:sp>
      <p:sp>
        <p:nvSpPr>
          <p:cNvPr id="6" name="TextBox 6">
            <a:extLst>
              <a:ext uri="{FF2B5EF4-FFF2-40B4-BE49-F238E27FC236}">
                <a16:creationId xmlns:a16="http://schemas.microsoft.com/office/drawing/2014/main" id="{9DE4EFF4-12FC-7D0F-76D4-F1309F91EBD2}"/>
              </a:ext>
            </a:extLst>
          </p:cNvPr>
          <p:cNvSpPr txBox="1"/>
          <p:nvPr/>
        </p:nvSpPr>
        <p:spPr>
          <a:xfrm>
            <a:off x="6553200" y="5067300"/>
            <a:ext cx="8395926" cy="2641749"/>
          </a:xfrm>
          <a:prstGeom prst="rect">
            <a:avLst/>
          </a:prstGeom>
        </p:spPr>
        <p:txBody>
          <a:bodyPr wrap="square" lIns="0" tIns="0" rIns="0" bIns="0" rtlCol="0" anchor="t">
            <a:spAutoFit/>
          </a:bodyPr>
          <a:lstStyle/>
          <a:p>
            <a:pPr algn="ctr">
              <a:lnSpc>
                <a:spcPts val="20568"/>
              </a:lnSpc>
            </a:pPr>
            <a:r>
              <a:rPr lang="es-419" sz="14700" noProof="0" dirty="0">
                <a:solidFill>
                  <a:srgbClr val="FF6A00"/>
                </a:solidFill>
                <a:latin typeface="Brittany"/>
                <a:ea typeface="Brittany"/>
                <a:cs typeface="Brittany"/>
                <a:sym typeface="Brittany"/>
              </a:rPr>
              <a:t>práctica </a:t>
            </a:r>
          </a:p>
        </p:txBody>
      </p:sp>
      <p:sp>
        <p:nvSpPr>
          <p:cNvPr id="2" name="Freeform 46" descr="01-Vivos-en-Jesús.jpg">
            <a:extLst>
              <a:ext uri="{FF2B5EF4-FFF2-40B4-BE49-F238E27FC236}">
                <a16:creationId xmlns:a16="http://schemas.microsoft.com/office/drawing/2014/main" id="{60B4B6AB-3E75-AC25-AEE2-95D310067D59}"/>
              </a:ext>
            </a:extLst>
          </p:cNvPr>
          <p:cNvSpPr/>
          <p:nvPr/>
        </p:nvSpPr>
        <p:spPr>
          <a:xfrm>
            <a:off x="425364" y="437241"/>
            <a:ext cx="982997" cy="1377206"/>
          </a:xfrm>
          <a:custGeom>
            <a:avLst/>
            <a:gdLst/>
            <a:ahLst/>
            <a:cxnLst/>
            <a:rect l="l" t="t" r="r" b="b"/>
            <a:pathLst>
              <a:path w="982997" h="1377206">
                <a:moveTo>
                  <a:pt x="0" y="0"/>
                </a:moveTo>
                <a:lnTo>
                  <a:pt x="982997" y="0"/>
                </a:lnTo>
                <a:lnTo>
                  <a:pt x="982997" y="1377207"/>
                </a:lnTo>
                <a:lnTo>
                  <a:pt x="0" y="1377207"/>
                </a:lnTo>
                <a:lnTo>
                  <a:pt x="0" y="0"/>
                </a:lnTo>
                <a:close/>
              </a:path>
            </a:pathLst>
          </a:custGeom>
          <a:blipFill>
            <a:blip r:embed="rId5"/>
            <a:stretch>
              <a:fillRect l="-93022" t="-54404" r="-315850" b="-49902"/>
            </a:stretch>
          </a:blipFill>
        </p:spPr>
        <p:txBody>
          <a:bodyPr/>
          <a:lstStyle/>
          <a:p>
            <a:endParaRPr lang="es-419" noProof="0" dirty="0"/>
          </a:p>
        </p:txBody>
      </p:sp>
      <p:pic>
        <p:nvPicPr>
          <p:cNvPr id="4" name="Imagem 3" descr="Texto&#10;&#10;Descrição gerada automaticamente com confiança baixa">
            <a:extLst>
              <a:ext uri="{FF2B5EF4-FFF2-40B4-BE49-F238E27FC236}">
                <a16:creationId xmlns:a16="http://schemas.microsoft.com/office/drawing/2014/main" id="{58935260-CFC9-F420-A867-731A568087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30400" y="8955582"/>
            <a:ext cx="3048006" cy="926594"/>
          </a:xfrm>
          <a:prstGeom prst="rect">
            <a:avLst/>
          </a:prstGeom>
        </p:spPr>
      </p:pic>
    </p:spTree>
    <p:extLst>
      <p:ext uri="{BB962C8B-B14F-4D97-AF65-F5344CB8AC3E}">
        <p14:creationId xmlns:p14="http://schemas.microsoft.com/office/powerpoint/2010/main" val="2271424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8EFF0-61A9-E702-0FB6-904FA9F207F2}"/>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E7E3E7E5-11CB-D0B2-8A53-0D3E7A94E985}"/>
              </a:ext>
            </a:extLst>
          </p:cNvPr>
          <p:cNvPicPr>
            <a:picLocks noChangeAspect="1"/>
          </p:cNvPicPr>
          <p:nvPr/>
        </p:nvPicPr>
        <p:blipFill>
          <a:blip r:embed="rId2"/>
          <a:stretch>
            <a:fillRect/>
          </a:stretch>
        </p:blipFill>
        <p:spPr>
          <a:xfrm>
            <a:off x="0" y="0"/>
            <a:ext cx="18288000" cy="10287000"/>
          </a:xfrm>
          <a:prstGeom prst="rect">
            <a:avLst/>
          </a:prstGeom>
        </p:spPr>
      </p:pic>
      <p:sp>
        <p:nvSpPr>
          <p:cNvPr id="6" name="TextBox 6">
            <a:extLst>
              <a:ext uri="{FF2B5EF4-FFF2-40B4-BE49-F238E27FC236}">
                <a16:creationId xmlns:a16="http://schemas.microsoft.com/office/drawing/2014/main" id="{A3294EA6-89E0-ECAE-3D71-32F39B0A195D}"/>
              </a:ext>
            </a:extLst>
          </p:cNvPr>
          <p:cNvSpPr txBox="1"/>
          <p:nvPr/>
        </p:nvSpPr>
        <p:spPr>
          <a:xfrm>
            <a:off x="8880972" y="3315465"/>
            <a:ext cx="8048181" cy="4801314"/>
          </a:xfrm>
          <a:prstGeom prst="rect">
            <a:avLst/>
          </a:prstGeom>
        </p:spPr>
        <p:txBody>
          <a:bodyPr wrap="square" lIns="0" tIns="0" rIns="0" bIns="0" rtlCol="0" anchor="t">
            <a:spAutoFit/>
          </a:bodyPr>
          <a:lstStyle/>
          <a:p>
            <a:pPr marL="342900" indent="-342900" algn="just">
              <a:buFont typeface="Arial" panose="020B0604020202020204" pitchFamily="34" charset="0"/>
              <a:buChar char="•"/>
            </a:pPr>
            <a:endParaRPr lang="es-419" sz="2400" noProof="0" dirty="0">
              <a:solidFill>
                <a:srgbClr val="743509"/>
              </a:solidFill>
              <a:latin typeface="Roboto"/>
              <a:ea typeface="Roboto"/>
              <a:cs typeface="Roboto"/>
              <a:sym typeface="Roboto"/>
            </a:endParaRPr>
          </a:p>
          <a:p>
            <a:pPr marL="342900" indent="-342900" algn="just">
              <a:buFont typeface="Arial" panose="020B0604020202020204" pitchFamily="34" charset="0"/>
              <a:buChar char="•"/>
            </a:pPr>
            <a:r>
              <a:rPr lang="es-419" sz="2400" noProof="0" dirty="0">
                <a:solidFill>
                  <a:srgbClr val="743509"/>
                </a:solidFill>
                <a:latin typeface="Roboto"/>
                <a:ea typeface="Roboto"/>
                <a:cs typeface="Roboto"/>
                <a:sym typeface="Roboto"/>
              </a:rPr>
              <a:t>Asegúrate de que cada lección tenga una aplicación práctica que ayude a los niños a vivir su fe a través de acciones concretas.</a:t>
            </a:r>
          </a:p>
          <a:p>
            <a:pPr marL="342900" indent="-342900" algn="just">
              <a:buFont typeface="Arial" panose="020B0604020202020204" pitchFamily="34" charset="0"/>
              <a:buChar char="•"/>
            </a:pPr>
            <a:endParaRPr lang="es-419" sz="2400" noProof="0" dirty="0">
              <a:solidFill>
                <a:srgbClr val="743509"/>
              </a:solidFill>
              <a:latin typeface="Roboto"/>
              <a:ea typeface="Roboto"/>
              <a:cs typeface="Roboto"/>
              <a:sym typeface="Roboto"/>
            </a:endParaRPr>
          </a:p>
          <a:p>
            <a:pPr marL="342900" indent="-342900" algn="just">
              <a:buFont typeface="Arial" panose="020B0604020202020204" pitchFamily="34" charset="0"/>
              <a:buChar char="•"/>
            </a:pPr>
            <a:r>
              <a:rPr lang="es-419" sz="2400" noProof="0" dirty="0">
                <a:solidFill>
                  <a:srgbClr val="743509"/>
                </a:solidFill>
                <a:latin typeface="Roboto"/>
                <a:ea typeface="Roboto"/>
                <a:cs typeface="Roboto"/>
                <a:sym typeface="Roboto"/>
              </a:rPr>
              <a:t>El papel del maestro de la Escuela Sabática es crear un ambiente propicio para el crecimiento espiritual, donde el Espíritu Santo pueda transformar a los niños en discípulos fieles de Cristo.</a:t>
            </a:r>
          </a:p>
          <a:p>
            <a:pPr marL="342900" indent="-342900" algn="just">
              <a:buFont typeface="Arial" panose="020B0604020202020204" pitchFamily="34" charset="0"/>
              <a:buChar char="•"/>
            </a:pPr>
            <a:endParaRPr lang="es-419" sz="2400" noProof="0" dirty="0">
              <a:solidFill>
                <a:srgbClr val="743509"/>
              </a:solidFill>
              <a:latin typeface="Roboto"/>
              <a:ea typeface="Roboto"/>
              <a:cs typeface="Roboto"/>
              <a:sym typeface="Roboto"/>
            </a:endParaRPr>
          </a:p>
          <a:p>
            <a:pPr marL="342900" indent="-342900" algn="just">
              <a:buFont typeface="Arial" panose="020B0604020202020204" pitchFamily="34" charset="0"/>
              <a:buChar char="•"/>
            </a:pPr>
            <a:r>
              <a:rPr lang="es-419" sz="2400" noProof="0" dirty="0">
                <a:solidFill>
                  <a:srgbClr val="743509"/>
                </a:solidFill>
                <a:latin typeface="Roboto"/>
                <a:ea typeface="Roboto"/>
                <a:cs typeface="Roboto"/>
                <a:sym typeface="Roboto"/>
              </a:rPr>
              <a:t>Los niños necesitan participar en actividades prácticas para experimentar e interiorizar lo que están aprendiendo.</a:t>
            </a:r>
          </a:p>
        </p:txBody>
      </p:sp>
      <mc:AlternateContent xmlns:mc="http://schemas.openxmlformats.org/markup-compatibility/2006" xmlns:p14="http://schemas.microsoft.com/office/powerpoint/2010/main">
        <mc:Choice Requires="p14">
          <p:contentPart p14:bwMode="auto" r:id="rId3">
            <p14:nvContentPartPr>
              <p14:cNvPr id="49" name="Tinta 48">
                <a:extLst>
                  <a:ext uri="{FF2B5EF4-FFF2-40B4-BE49-F238E27FC236}">
                    <a16:creationId xmlns:a16="http://schemas.microsoft.com/office/drawing/2014/main" id="{3034AC0E-9038-BE64-8F63-8119A392EAC8}"/>
                  </a:ext>
                </a:extLst>
              </p14:cNvPr>
              <p14:cNvContentPartPr/>
              <p14:nvPr/>
            </p14:nvContentPartPr>
            <p14:xfrm>
              <a:off x="5697480" y="2476500"/>
              <a:ext cx="245520" cy="116640"/>
            </p14:xfrm>
          </p:contentPart>
        </mc:Choice>
        <mc:Fallback xmlns="">
          <p:pic>
            <p:nvPicPr>
              <p:cNvPr id="49" name="Tinta 48">
                <a:extLst>
                  <a:ext uri="{FF2B5EF4-FFF2-40B4-BE49-F238E27FC236}">
                    <a16:creationId xmlns:a16="http://schemas.microsoft.com/office/drawing/2014/main" id="{3034AC0E-9038-BE64-8F63-8119A392EAC8}"/>
                  </a:ext>
                </a:extLst>
              </p:cNvPr>
              <p:cNvPicPr/>
              <p:nvPr/>
            </p:nvPicPr>
            <p:blipFill>
              <a:blip r:embed="rId7"/>
              <a:stretch>
                <a:fillRect/>
              </a:stretch>
            </p:blipFill>
            <p:spPr>
              <a:xfrm>
                <a:off x="5691369" y="2470361"/>
                <a:ext cx="257742" cy="12891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0" name="Tinta 49">
                <a:extLst>
                  <a:ext uri="{FF2B5EF4-FFF2-40B4-BE49-F238E27FC236}">
                    <a16:creationId xmlns:a16="http://schemas.microsoft.com/office/drawing/2014/main" id="{CDB3A4B2-234E-28A5-3999-5B6846AB2127}"/>
                  </a:ext>
                </a:extLst>
              </p14:cNvPr>
              <p14:cNvContentPartPr/>
              <p14:nvPr/>
            </p14:nvContentPartPr>
            <p14:xfrm>
              <a:off x="9451581" y="2990566"/>
              <a:ext cx="360" cy="15480"/>
            </p14:xfrm>
          </p:contentPart>
        </mc:Choice>
        <mc:Fallback xmlns="">
          <p:pic>
            <p:nvPicPr>
              <p:cNvPr id="50" name="Tinta 49">
                <a:extLst>
                  <a:ext uri="{FF2B5EF4-FFF2-40B4-BE49-F238E27FC236}">
                    <a16:creationId xmlns:a16="http://schemas.microsoft.com/office/drawing/2014/main" id="{CDB3A4B2-234E-28A5-3999-5B6846AB2127}"/>
                  </a:ext>
                </a:extLst>
              </p:cNvPr>
              <p:cNvPicPr/>
              <p:nvPr/>
            </p:nvPicPr>
            <p:blipFill>
              <a:blip r:embed="rId9"/>
              <a:stretch>
                <a:fillRect/>
              </a:stretch>
            </p:blipFill>
            <p:spPr>
              <a:xfrm>
                <a:off x="9445461" y="2984446"/>
                <a:ext cx="1260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1" name="Tinta 50">
                <a:extLst>
                  <a:ext uri="{FF2B5EF4-FFF2-40B4-BE49-F238E27FC236}">
                    <a16:creationId xmlns:a16="http://schemas.microsoft.com/office/drawing/2014/main" id="{22F17C75-AB35-9638-FA7A-21ADD96D552E}"/>
                  </a:ext>
                </a:extLst>
              </p14:cNvPr>
              <p14:cNvContentPartPr/>
              <p14:nvPr/>
            </p14:nvContentPartPr>
            <p14:xfrm>
              <a:off x="7342200" y="-643770"/>
              <a:ext cx="14760" cy="360"/>
            </p14:xfrm>
          </p:contentPart>
        </mc:Choice>
        <mc:Fallback xmlns="">
          <p:pic>
            <p:nvPicPr>
              <p:cNvPr id="51" name="Tinta 50">
                <a:extLst>
                  <a:ext uri="{FF2B5EF4-FFF2-40B4-BE49-F238E27FC236}">
                    <a16:creationId xmlns:a16="http://schemas.microsoft.com/office/drawing/2014/main" id="{22F17C75-AB35-9638-FA7A-21ADD96D552E}"/>
                  </a:ext>
                </a:extLst>
              </p:cNvPr>
              <p:cNvPicPr/>
              <p:nvPr/>
            </p:nvPicPr>
            <p:blipFill>
              <a:blip r:embed="rId11"/>
              <a:stretch>
                <a:fillRect/>
              </a:stretch>
            </p:blipFill>
            <p:spPr>
              <a:xfrm>
                <a:off x="7336080" y="-649890"/>
                <a:ext cx="27000" cy="12600"/>
              </a:xfrm>
              <a:prstGeom prst="rect">
                <a:avLst/>
              </a:prstGeom>
            </p:spPr>
          </p:pic>
        </mc:Fallback>
      </mc:AlternateContent>
      <p:sp>
        <p:nvSpPr>
          <p:cNvPr id="17" name="Freeform 3">
            <a:extLst>
              <a:ext uri="{FF2B5EF4-FFF2-40B4-BE49-F238E27FC236}">
                <a16:creationId xmlns:a16="http://schemas.microsoft.com/office/drawing/2014/main" id="{58C97E2C-B859-1119-3D46-03473BA51AEB}"/>
              </a:ext>
            </a:extLst>
          </p:cNvPr>
          <p:cNvSpPr/>
          <p:nvPr/>
        </p:nvSpPr>
        <p:spPr>
          <a:xfrm>
            <a:off x="-67173" y="1866900"/>
            <a:ext cx="8880972" cy="8880972"/>
          </a:xfrm>
          <a:custGeom>
            <a:avLst/>
            <a:gdLst/>
            <a:ahLst/>
            <a:cxnLst/>
            <a:rect l="l" t="t" r="r" b="b"/>
            <a:pathLst>
              <a:path w="7842352" h="7842352">
                <a:moveTo>
                  <a:pt x="0" y="0"/>
                </a:moveTo>
                <a:lnTo>
                  <a:pt x="7842351" y="0"/>
                </a:lnTo>
                <a:lnTo>
                  <a:pt x="7842351" y="7842352"/>
                </a:lnTo>
                <a:lnTo>
                  <a:pt x="0" y="7842352"/>
                </a:lnTo>
                <a:lnTo>
                  <a:pt x="0" y="0"/>
                </a:lnTo>
                <a:close/>
              </a:path>
            </a:pathLst>
          </a:custGeom>
          <a:blipFill>
            <a:blip r:embed="rId12"/>
            <a:stretch>
              <a:fillRect/>
            </a:stretch>
          </a:blipFill>
        </p:spPr>
        <p:txBody>
          <a:bodyPr/>
          <a:lstStyle/>
          <a:p>
            <a:endParaRPr lang="es-419" noProof="0" dirty="0"/>
          </a:p>
        </p:txBody>
      </p:sp>
      <p:sp>
        <p:nvSpPr>
          <p:cNvPr id="2" name="Freeform 46" descr="01-Vivos-en-Jesús.jpg">
            <a:extLst>
              <a:ext uri="{FF2B5EF4-FFF2-40B4-BE49-F238E27FC236}">
                <a16:creationId xmlns:a16="http://schemas.microsoft.com/office/drawing/2014/main" id="{D9875FA8-D005-625A-137E-2458C136DA41}"/>
              </a:ext>
            </a:extLst>
          </p:cNvPr>
          <p:cNvSpPr/>
          <p:nvPr/>
        </p:nvSpPr>
        <p:spPr>
          <a:xfrm>
            <a:off x="425364" y="437241"/>
            <a:ext cx="982997" cy="1377206"/>
          </a:xfrm>
          <a:custGeom>
            <a:avLst/>
            <a:gdLst/>
            <a:ahLst/>
            <a:cxnLst/>
            <a:rect l="l" t="t" r="r" b="b"/>
            <a:pathLst>
              <a:path w="982997" h="1377206">
                <a:moveTo>
                  <a:pt x="0" y="0"/>
                </a:moveTo>
                <a:lnTo>
                  <a:pt x="982997" y="0"/>
                </a:lnTo>
                <a:lnTo>
                  <a:pt x="982997" y="1377207"/>
                </a:lnTo>
                <a:lnTo>
                  <a:pt x="0" y="1377207"/>
                </a:lnTo>
                <a:lnTo>
                  <a:pt x="0" y="0"/>
                </a:lnTo>
                <a:close/>
              </a:path>
            </a:pathLst>
          </a:custGeom>
          <a:blipFill>
            <a:blip r:embed="rId13"/>
            <a:stretch>
              <a:fillRect l="-93022" t="-54404" r="-315850" b="-49902"/>
            </a:stretch>
          </a:blipFill>
        </p:spPr>
        <p:txBody>
          <a:bodyPr/>
          <a:lstStyle/>
          <a:p>
            <a:endParaRPr lang="es-419" noProof="0" dirty="0"/>
          </a:p>
        </p:txBody>
      </p:sp>
      <p:pic>
        <p:nvPicPr>
          <p:cNvPr id="3" name="Imagem 2" descr="Texto&#10;&#10;Descrição gerada automaticamente com confiança baixa">
            <a:extLst>
              <a:ext uri="{FF2B5EF4-FFF2-40B4-BE49-F238E27FC236}">
                <a16:creationId xmlns:a16="http://schemas.microsoft.com/office/drawing/2014/main" id="{E1A98A3E-A100-A64D-AE43-B832A0731A3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706600" y="9095021"/>
            <a:ext cx="3048006" cy="926594"/>
          </a:xfrm>
          <a:prstGeom prst="rect">
            <a:avLst/>
          </a:prstGeom>
        </p:spPr>
      </p:pic>
    </p:spTree>
    <p:extLst>
      <p:ext uri="{BB962C8B-B14F-4D97-AF65-F5344CB8AC3E}">
        <p14:creationId xmlns:p14="http://schemas.microsoft.com/office/powerpoint/2010/main" val="1561750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6C68A-F7E8-7998-492E-F3F7939D0AFA}"/>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3683AFDB-6218-3155-8C18-2501D14BE53A}"/>
              </a:ext>
            </a:extLst>
          </p:cNvPr>
          <p:cNvPicPr>
            <a:picLocks noChangeAspect="1"/>
          </p:cNvPicPr>
          <p:nvPr/>
        </p:nvPicPr>
        <p:blipFill>
          <a:blip r:embed="rId2"/>
          <a:stretch>
            <a:fillRect/>
          </a:stretch>
        </p:blipFill>
        <p:spPr>
          <a:xfrm>
            <a:off x="0" y="0"/>
            <a:ext cx="18288000" cy="10287000"/>
          </a:xfrm>
          <a:prstGeom prst="rect">
            <a:avLst/>
          </a:prstGeom>
        </p:spPr>
      </p:pic>
      <p:sp>
        <p:nvSpPr>
          <p:cNvPr id="7" name="TextBox 13">
            <a:extLst>
              <a:ext uri="{FF2B5EF4-FFF2-40B4-BE49-F238E27FC236}">
                <a16:creationId xmlns:a16="http://schemas.microsoft.com/office/drawing/2014/main" id="{C81D236D-9BED-E913-F767-55791D0ED435}"/>
              </a:ext>
            </a:extLst>
          </p:cNvPr>
          <p:cNvSpPr txBox="1"/>
          <p:nvPr/>
        </p:nvSpPr>
        <p:spPr>
          <a:xfrm>
            <a:off x="6895432" y="2758420"/>
            <a:ext cx="10630568" cy="686341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3300"/>
              </a:spcAft>
              <a:buClr>
                <a:srgbClr val="FF6A00"/>
              </a:buClr>
              <a:buSzPct val="150000"/>
              <a:buFontTx/>
              <a:buNone/>
              <a:tabLst/>
              <a:defRPr/>
            </a:pPr>
            <a:r>
              <a:rPr kumimoji="0" lang="es-ES" sz="2400" b="0" i="0" u="none" strike="noStrike" kern="1200" cap="none" spc="0" normalizeH="0" baseline="0" noProof="0" dirty="0">
                <a:ln>
                  <a:noFill/>
                </a:ln>
                <a:solidFill>
                  <a:schemeClr val="accent6">
                    <a:lumMod val="50000"/>
                  </a:schemeClr>
                </a:solidFill>
                <a:effectLst/>
                <a:uLnTx/>
                <a:uFillTx/>
                <a:latin typeface="Roboto"/>
                <a:ea typeface="Roboto"/>
                <a:cs typeface="Roboto"/>
                <a:sym typeface="Roboto"/>
              </a:rPr>
              <a:t>Se inicia con una dinámica para captar la atención y despertar el interés del alumno, estableciendo el contexto de la lección. Elena de White enfatiza la importancia de despertar las facultades mentales y el interés de los alumnos.  </a:t>
            </a:r>
          </a:p>
          <a:p>
            <a:pPr marL="0" marR="0" lvl="0" indent="0" algn="just" defTabSz="914400" rtl="0" eaLnBrk="1" fontAlgn="auto" latinLnBrk="0" hangingPunct="1">
              <a:lnSpc>
                <a:spcPct val="100000"/>
              </a:lnSpc>
              <a:spcBef>
                <a:spcPts val="0"/>
              </a:spcBef>
              <a:spcAft>
                <a:spcPts val="3300"/>
              </a:spcAft>
              <a:buClr>
                <a:srgbClr val="FF6A00"/>
              </a:buClr>
              <a:buSzPct val="150000"/>
              <a:buFontTx/>
              <a:buNone/>
              <a:tabLst/>
              <a:defRPr/>
            </a:pPr>
            <a:r>
              <a:rPr kumimoji="0" lang="es-ES" sz="2400" b="0" i="0" u="none" strike="noStrike" kern="1200" cap="none" spc="0" normalizeH="0" baseline="0" noProof="0" dirty="0">
                <a:ln>
                  <a:noFill/>
                </a:ln>
                <a:solidFill>
                  <a:schemeClr val="accent6">
                    <a:lumMod val="50000"/>
                  </a:schemeClr>
                </a:solidFill>
                <a:effectLst/>
                <a:uLnTx/>
                <a:uFillTx/>
                <a:latin typeface="Roboto"/>
                <a:ea typeface="Roboto"/>
                <a:cs typeface="Roboto"/>
                <a:sym typeface="Roboto"/>
              </a:rPr>
              <a:t>Revisión de lo que los alumnos ya saben o estudiaron durante la semana. Es un segmento liderado por el maestro que incentiva a los alumnos a explorar e interactuar con el contenido, promoviendo el espíritu de investigación.  </a:t>
            </a:r>
          </a:p>
          <a:p>
            <a:pPr marL="0" marR="0" lvl="0" indent="0" algn="just" defTabSz="914400" rtl="0" eaLnBrk="1" fontAlgn="auto" latinLnBrk="0" hangingPunct="1">
              <a:lnSpc>
                <a:spcPct val="100000"/>
              </a:lnSpc>
              <a:spcBef>
                <a:spcPts val="0"/>
              </a:spcBef>
              <a:spcAft>
                <a:spcPts val="3300"/>
              </a:spcAft>
              <a:buClr>
                <a:srgbClr val="FF6A00"/>
              </a:buClr>
              <a:buSzPct val="150000"/>
              <a:buFontTx/>
              <a:buNone/>
              <a:tabLst/>
              <a:defRPr/>
            </a:pPr>
            <a:r>
              <a:rPr kumimoji="0" lang="es-ES" sz="2400" b="0" i="0" u="none" strike="noStrike" kern="1200" cap="none" spc="0" normalizeH="0" baseline="0" noProof="0" dirty="0">
                <a:ln>
                  <a:noFill/>
                </a:ln>
                <a:solidFill>
                  <a:schemeClr val="accent6">
                    <a:lumMod val="50000"/>
                  </a:schemeClr>
                </a:solidFill>
                <a:effectLst/>
                <a:uLnTx/>
                <a:uFillTx/>
                <a:latin typeface="Roboto"/>
                <a:ea typeface="Roboto"/>
                <a:cs typeface="Roboto"/>
                <a:sym typeface="Roboto"/>
              </a:rPr>
              <a:t>Este segmento lleva a los juveniles a los pies de Jesús a través de la adoración, reflexión y discusión, buscando la transformación del corazón por la influencia del Espíritu Santo.</a:t>
            </a:r>
          </a:p>
          <a:p>
            <a:pPr marL="0" marR="0" lvl="0" indent="0" algn="just" defTabSz="914400" rtl="0" eaLnBrk="1" fontAlgn="auto" latinLnBrk="0" hangingPunct="1">
              <a:lnSpc>
                <a:spcPct val="100000"/>
              </a:lnSpc>
              <a:spcBef>
                <a:spcPts val="0"/>
              </a:spcBef>
              <a:spcAft>
                <a:spcPts val="3300"/>
              </a:spcAft>
              <a:buClr>
                <a:srgbClr val="FF6A00"/>
              </a:buClr>
              <a:buSzPct val="150000"/>
              <a:buFontTx/>
              <a:buNone/>
              <a:tabLst/>
              <a:defRPr/>
            </a:pPr>
            <a:r>
              <a:rPr kumimoji="0" lang="es-ES" sz="2400" b="0" i="0" u="none" strike="noStrike" kern="1200" cap="none" spc="0" normalizeH="0" baseline="0" noProof="0" dirty="0">
                <a:ln>
                  <a:noFill/>
                </a:ln>
                <a:solidFill>
                  <a:schemeClr val="accent6">
                    <a:lumMod val="50000"/>
                  </a:schemeClr>
                </a:solidFill>
                <a:effectLst/>
                <a:uLnTx/>
                <a:uFillTx/>
                <a:latin typeface="Roboto"/>
                <a:ea typeface="Roboto"/>
                <a:cs typeface="Roboto"/>
                <a:sym typeface="Roboto"/>
              </a:rPr>
              <a:t>Involucra a los alumnos en la misión de la Iglesia mediante historias misioneras y oportunidades prácticas de servicio a la familia, iglesia o comunidad.  </a:t>
            </a:r>
          </a:p>
          <a:p>
            <a:pPr marL="0" marR="0" lvl="0" indent="0" algn="just" defTabSz="914400" rtl="0" eaLnBrk="1" fontAlgn="auto" latinLnBrk="0" hangingPunct="1">
              <a:lnSpc>
                <a:spcPct val="100000"/>
              </a:lnSpc>
              <a:spcBef>
                <a:spcPts val="0"/>
              </a:spcBef>
              <a:spcAft>
                <a:spcPts val="3300"/>
              </a:spcAft>
              <a:buClr>
                <a:srgbClr val="FF6A00"/>
              </a:buClr>
              <a:buSzPct val="150000"/>
              <a:buFontTx/>
              <a:buNone/>
              <a:tabLst/>
              <a:defRPr/>
            </a:pPr>
            <a:r>
              <a:rPr kumimoji="0" lang="es-ES" sz="2400" b="0" i="0" u="none" strike="noStrike" kern="1200" cap="none" spc="0" normalizeH="0" baseline="0" noProof="0" dirty="0">
                <a:ln>
                  <a:noFill/>
                </a:ln>
                <a:solidFill>
                  <a:schemeClr val="accent6">
                    <a:lumMod val="50000"/>
                  </a:schemeClr>
                </a:solidFill>
                <a:effectLst/>
                <a:uLnTx/>
                <a:uFillTx/>
                <a:latin typeface="Roboto"/>
                <a:ea typeface="Roboto"/>
                <a:cs typeface="Roboto"/>
                <a:sym typeface="Roboto"/>
              </a:rPr>
              <a:t>Segmento final que busca la alegría de los niños reconociendo y celebrando el aprendizaje y las acciones de Dios.</a:t>
            </a:r>
            <a:endParaRPr kumimoji="0" lang="es-419" sz="2400" b="0" i="0" u="none" strike="noStrike" kern="1200" cap="none" spc="0" normalizeH="0" baseline="0" noProof="0" dirty="0">
              <a:ln>
                <a:noFill/>
              </a:ln>
              <a:solidFill>
                <a:schemeClr val="accent6">
                  <a:lumMod val="50000"/>
                </a:schemeClr>
              </a:solidFill>
              <a:effectLst/>
              <a:uLnTx/>
              <a:uFillTx/>
              <a:latin typeface="Roboto"/>
              <a:ea typeface="Roboto"/>
              <a:cs typeface="Roboto"/>
              <a:sym typeface="Roboto"/>
            </a:endParaRPr>
          </a:p>
        </p:txBody>
      </p:sp>
      <p:sp>
        <p:nvSpPr>
          <p:cNvPr id="8" name="TextBox 6">
            <a:extLst>
              <a:ext uri="{FF2B5EF4-FFF2-40B4-BE49-F238E27FC236}">
                <a16:creationId xmlns:a16="http://schemas.microsoft.com/office/drawing/2014/main" id="{0128A653-6BC0-3083-2F0E-021236A436A7}"/>
              </a:ext>
            </a:extLst>
          </p:cNvPr>
          <p:cNvSpPr txBox="1"/>
          <p:nvPr/>
        </p:nvSpPr>
        <p:spPr>
          <a:xfrm>
            <a:off x="4749800" y="716045"/>
            <a:ext cx="13100070" cy="135421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s-ES" sz="4400" b="1" i="0" u="none" strike="noStrike" kern="1200" cap="none" spc="108" normalizeH="0" baseline="0" noProof="0" dirty="0">
                <a:ln>
                  <a:noFill/>
                </a:ln>
                <a:solidFill>
                  <a:srgbClr val="FF6A00"/>
                </a:solidFill>
                <a:effectLst/>
                <a:uLnTx/>
                <a:uFillTx/>
                <a:latin typeface="Poppins" panose="00000500000000000000" pitchFamily="2" charset="0"/>
                <a:ea typeface="Londrina Solid"/>
                <a:cs typeface="Poppins" panose="00000500000000000000" pitchFamily="2" charset="0"/>
                <a:sym typeface="Londrina Solid"/>
              </a:rPr>
              <a:t>Componentes del estudio semanal de la lección</a:t>
            </a:r>
            <a:endParaRPr kumimoji="0" lang="es-419" sz="4400" b="1" i="0" u="none" strike="noStrike" kern="1200" cap="none" spc="108" normalizeH="0" baseline="0" noProof="0" dirty="0">
              <a:ln>
                <a:noFill/>
              </a:ln>
              <a:solidFill>
                <a:srgbClr val="FF6A00"/>
              </a:solidFill>
              <a:effectLst/>
              <a:uLnTx/>
              <a:uFillTx/>
              <a:latin typeface="Poppins" panose="00000500000000000000" pitchFamily="2" charset="0"/>
              <a:ea typeface="Londrina Solid"/>
              <a:cs typeface="Poppins" panose="00000500000000000000" pitchFamily="2" charset="0"/>
              <a:sym typeface="Londrina Solid"/>
            </a:endParaRPr>
          </a:p>
        </p:txBody>
      </p:sp>
      <p:pic>
        <p:nvPicPr>
          <p:cNvPr id="9" name="Imagem 8">
            <a:extLst>
              <a:ext uri="{FF2B5EF4-FFF2-40B4-BE49-F238E27FC236}">
                <a16:creationId xmlns:a16="http://schemas.microsoft.com/office/drawing/2014/main" id="{1E78017A-E31E-5717-A0A9-91C10B120EBB}"/>
              </a:ext>
            </a:extLst>
          </p:cNvPr>
          <p:cNvPicPr>
            <a:picLocks noChangeAspect="1"/>
          </p:cNvPicPr>
          <p:nvPr/>
        </p:nvPicPr>
        <p:blipFill>
          <a:blip r:embed="rId3" cstate="print">
            <a:extLst>
              <a:ext uri="{28A0092B-C50C-407E-A947-70E740481C1C}">
                <a14:useLocalDpi xmlns:a14="http://schemas.microsoft.com/office/drawing/2010/main" val="0"/>
              </a:ext>
            </a:extLst>
          </a:blip>
          <a:srcRect l="16667" b="8333"/>
          <a:stretch/>
        </p:blipFill>
        <p:spPr>
          <a:xfrm>
            <a:off x="0" y="5257800"/>
            <a:ext cx="4572000" cy="5029200"/>
          </a:xfrm>
          <a:prstGeom prst="rect">
            <a:avLst/>
          </a:prstGeom>
        </p:spPr>
      </p:pic>
      <p:sp>
        <p:nvSpPr>
          <p:cNvPr id="10" name="Retângulo: Cantos Arredondados 9">
            <a:extLst>
              <a:ext uri="{FF2B5EF4-FFF2-40B4-BE49-F238E27FC236}">
                <a16:creationId xmlns:a16="http://schemas.microsoft.com/office/drawing/2014/main" id="{005DA626-7508-A8B1-ECB2-CF6FAF6B6760}"/>
              </a:ext>
            </a:extLst>
          </p:cNvPr>
          <p:cNvSpPr/>
          <p:nvPr/>
        </p:nvSpPr>
        <p:spPr>
          <a:xfrm>
            <a:off x="4749800" y="2758420"/>
            <a:ext cx="1955800" cy="1089668"/>
          </a:xfrm>
          <a:prstGeom prst="roundRect">
            <a:avLst/>
          </a:prstGeom>
          <a:solidFill>
            <a:srgbClr val="FF6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2400" b="0" i="0" u="none" strike="noStrike" kern="1200" cap="none" spc="0" normalizeH="0" baseline="0" noProof="0" dirty="0">
                <a:ln>
                  <a:noFill/>
                </a:ln>
                <a:solidFill>
                  <a:schemeClr val="bg1"/>
                </a:solidFill>
                <a:effectLst/>
                <a:uLnTx/>
                <a:uFillTx/>
                <a:latin typeface="Londrina Solid" panose="020B0604020202020204" charset="0"/>
                <a:ea typeface="Roboto"/>
                <a:cs typeface="Roboto"/>
                <a:sym typeface="Roboto"/>
              </a:rPr>
              <a:t>1. GANCHO</a:t>
            </a:r>
            <a:endParaRPr kumimoji="0" lang="es-419" sz="2400" b="0" i="0" u="none" strike="noStrike" kern="1200" cap="none" spc="0" normalizeH="0" baseline="0" noProof="0" dirty="0">
              <a:ln>
                <a:noFill/>
              </a:ln>
              <a:solidFill>
                <a:schemeClr val="bg1"/>
              </a:solidFill>
              <a:effectLst/>
              <a:uLnTx/>
              <a:uFillTx/>
              <a:latin typeface="Londrina Solid" panose="020B0604020202020204" charset="0"/>
              <a:ea typeface="+mn-ea"/>
              <a:cs typeface="+mn-cs"/>
            </a:endParaRPr>
          </a:p>
        </p:txBody>
      </p:sp>
      <p:sp>
        <p:nvSpPr>
          <p:cNvPr id="11" name="Retângulo: Cantos Arredondados 10">
            <a:extLst>
              <a:ext uri="{FF2B5EF4-FFF2-40B4-BE49-F238E27FC236}">
                <a16:creationId xmlns:a16="http://schemas.microsoft.com/office/drawing/2014/main" id="{F6A1D335-9804-2D1E-962A-55B667FB7E5E}"/>
              </a:ext>
            </a:extLst>
          </p:cNvPr>
          <p:cNvSpPr/>
          <p:nvPr/>
        </p:nvSpPr>
        <p:spPr>
          <a:xfrm>
            <a:off x="4749800" y="4305300"/>
            <a:ext cx="1955800" cy="952500"/>
          </a:xfrm>
          <a:prstGeom prst="roundRect">
            <a:avLst/>
          </a:prstGeom>
          <a:solidFill>
            <a:srgbClr val="FF6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2400" b="0" i="0" u="none" strike="noStrike" kern="1200" cap="none" spc="0" normalizeH="0" baseline="0" noProof="0" dirty="0">
                <a:ln>
                  <a:noFill/>
                </a:ln>
                <a:solidFill>
                  <a:schemeClr val="bg1"/>
                </a:solidFill>
                <a:effectLst/>
                <a:uLnTx/>
                <a:uFillTx/>
                <a:latin typeface="Londrina Solid" panose="020B0604020202020204" charset="0"/>
                <a:ea typeface="Roboto"/>
                <a:cs typeface="Roboto"/>
                <a:sym typeface="Roboto"/>
              </a:rPr>
              <a:t>2. CABEZA</a:t>
            </a:r>
          </a:p>
        </p:txBody>
      </p:sp>
      <p:sp>
        <p:nvSpPr>
          <p:cNvPr id="12" name="Retângulo: Cantos Arredondados 11">
            <a:extLst>
              <a:ext uri="{FF2B5EF4-FFF2-40B4-BE49-F238E27FC236}">
                <a16:creationId xmlns:a16="http://schemas.microsoft.com/office/drawing/2014/main" id="{7E2AAA03-7AF9-9937-63A8-70E143381B1F}"/>
              </a:ext>
            </a:extLst>
          </p:cNvPr>
          <p:cNvSpPr/>
          <p:nvPr/>
        </p:nvSpPr>
        <p:spPr>
          <a:xfrm>
            <a:off x="4749800" y="5905500"/>
            <a:ext cx="1955800" cy="1051315"/>
          </a:xfrm>
          <a:prstGeom prst="roundRect">
            <a:avLst/>
          </a:prstGeom>
          <a:solidFill>
            <a:srgbClr val="FF6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2400" b="0" i="0" u="none" strike="noStrike" kern="1200" cap="none" spc="0" normalizeH="0" baseline="0" noProof="0" dirty="0">
                <a:ln>
                  <a:noFill/>
                </a:ln>
                <a:solidFill>
                  <a:schemeClr val="bg1"/>
                </a:solidFill>
                <a:effectLst/>
                <a:uLnTx/>
                <a:uFillTx/>
                <a:latin typeface="Londrina Solid" panose="020B0604020202020204" charset="0"/>
                <a:ea typeface="Roboto"/>
                <a:cs typeface="Roboto"/>
                <a:sym typeface="Roboto"/>
              </a:rPr>
              <a:t>3. CORAZÓN</a:t>
            </a:r>
          </a:p>
        </p:txBody>
      </p:sp>
      <p:sp>
        <p:nvSpPr>
          <p:cNvPr id="13" name="Retângulo: Cantos Arredondados 12">
            <a:extLst>
              <a:ext uri="{FF2B5EF4-FFF2-40B4-BE49-F238E27FC236}">
                <a16:creationId xmlns:a16="http://schemas.microsoft.com/office/drawing/2014/main" id="{9768A018-8EC8-9052-5636-E926739ED6CA}"/>
              </a:ext>
            </a:extLst>
          </p:cNvPr>
          <p:cNvSpPr/>
          <p:nvPr/>
        </p:nvSpPr>
        <p:spPr>
          <a:xfrm>
            <a:off x="4749800" y="7429500"/>
            <a:ext cx="1955800" cy="750694"/>
          </a:xfrm>
          <a:prstGeom prst="roundRect">
            <a:avLst/>
          </a:prstGeom>
          <a:solidFill>
            <a:srgbClr val="FF6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2400" b="0" i="0" u="none" strike="noStrike" kern="1200" cap="none" spc="0" normalizeH="0" baseline="0" noProof="0" dirty="0">
                <a:ln>
                  <a:noFill/>
                </a:ln>
                <a:solidFill>
                  <a:schemeClr val="bg1"/>
                </a:solidFill>
                <a:effectLst/>
                <a:uLnTx/>
                <a:uFillTx/>
                <a:latin typeface="Londrina Solid" panose="020B0604020202020204" charset="0"/>
                <a:ea typeface="Roboto"/>
                <a:cs typeface="Roboto"/>
                <a:sym typeface="Roboto"/>
              </a:rPr>
              <a:t>4. MANO</a:t>
            </a:r>
          </a:p>
        </p:txBody>
      </p:sp>
      <p:sp>
        <p:nvSpPr>
          <p:cNvPr id="14" name="Retângulo: Cantos Arredondados 13">
            <a:extLst>
              <a:ext uri="{FF2B5EF4-FFF2-40B4-BE49-F238E27FC236}">
                <a16:creationId xmlns:a16="http://schemas.microsoft.com/office/drawing/2014/main" id="{CB4E1C41-212C-030C-19B9-CD2E12825623}"/>
              </a:ext>
            </a:extLst>
          </p:cNvPr>
          <p:cNvSpPr/>
          <p:nvPr/>
        </p:nvSpPr>
        <p:spPr>
          <a:xfrm>
            <a:off x="4740089" y="8583806"/>
            <a:ext cx="1955800" cy="761996"/>
          </a:xfrm>
          <a:prstGeom prst="roundRect">
            <a:avLst/>
          </a:prstGeom>
          <a:solidFill>
            <a:srgbClr val="FF6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2400" b="0" i="0" u="none" strike="noStrike" kern="1200" cap="none" spc="0" normalizeH="0" baseline="0" noProof="0" dirty="0">
                <a:ln>
                  <a:noFill/>
                </a:ln>
                <a:solidFill>
                  <a:schemeClr val="bg1"/>
                </a:solidFill>
                <a:effectLst/>
                <a:uLnTx/>
                <a:uFillTx/>
                <a:latin typeface="Londrina Solid" panose="020B0604020202020204" charset="0"/>
                <a:ea typeface="Roboto"/>
                <a:cs typeface="Roboto"/>
                <a:sym typeface="Roboto"/>
              </a:rPr>
              <a:t>5. VIVA</a:t>
            </a:r>
          </a:p>
        </p:txBody>
      </p:sp>
      <p:cxnSp>
        <p:nvCxnSpPr>
          <p:cNvPr id="16" name="Conector reto 15">
            <a:extLst>
              <a:ext uri="{FF2B5EF4-FFF2-40B4-BE49-F238E27FC236}">
                <a16:creationId xmlns:a16="http://schemas.microsoft.com/office/drawing/2014/main" id="{C0EAFD65-48BA-83FA-E1F5-85ED0D2A6B7E}"/>
              </a:ext>
            </a:extLst>
          </p:cNvPr>
          <p:cNvCxnSpPr/>
          <p:nvPr/>
        </p:nvCxnSpPr>
        <p:spPr>
          <a:xfrm>
            <a:off x="4749800" y="4076700"/>
            <a:ext cx="13100069" cy="0"/>
          </a:xfrm>
          <a:prstGeom prst="line">
            <a:avLst/>
          </a:prstGeom>
          <a:ln w="38100">
            <a:solidFill>
              <a:srgbClr val="FF6A00"/>
            </a:solidFill>
            <a:prstDash val="sysDot"/>
          </a:ln>
        </p:spPr>
        <p:style>
          <a:lnRef idx="1">
            <a:schemeClr val="accent1"/>
          </a:lnRef>
          <a:fillRef idx="0">
            <a:schemeClr val="accent1"/>
          </a:fillRef>
          <a:effectRef idx="0">
            <a:schemeClr val="accent1"/>
          </a:effectRef>
          <a:fontRef idx="minor">
            <a:schemeClr val="tx1"/>
          </a:fontRef>
        </p:style>
      </p:cxnSp>
      <p:cxnSp>
        <p:nvCxnSpPr>
          <p:cNvPr id="17" name="Conector reto 16">
            <a:extLst>
              <a:ext uri="{FF2B5EF4-FFF2-40B4-BE49-F238E27FC236}">
                <a16:creationId xmlns:a16="http://schemas.microsoft.com/office/drawing/2014/main" id="{CB86751A-B7F8-DBFF-5D04-1F85E048CA97}"/>
              </a:ext>
            </a:extLst>
          </p:cNvPr>
          <p:cNvCxnSpPr/>
          <p:nvPr/>
        </p:nvCxnSpPr>
        <p:spPr>
          <a:xfrm>
            <a:off x="4749800" y="5676900"/>
            <a:ext cx="13100069" cy="0"/>
          </a:xfrm>
          <a:prstGeom prst="line">
            <a:avLst/>
          </a:prstGeom>
          <a:ln w="38100">
            <a:solidFill>
              <a:srgbClr val="FF6A00"/>
            </a:solidFill>
            <a:prstDash val="sysDot"/>
          </a:ln>
        </p:spPr>
        <p:style>
          <a:lnRef idx="1">
            <a:schemeClr val="accent1"/>
          </a:lnRef>
          <a:fillRef idx="0">
            <a:schemeClr val="accent1"/>
          </a:fillRef>
          <a:effectRef idx="0">
            <a:schemeClr val="accent1"/>
          </a:effectRef>
          <a:fontRef idx="minor">
            <a:schemeClr val="tx1"/>
          </a:fontRef>
        </p:style>
      </p:cxnSp>
      <p:cxnSp>
        <p:nvCxnSpPr>
          <p:cNvPr id="18" name="Conector reto 17">
            <a:extLst>
              <a:ext uri="{FF2B5EF4-FFF2-40B4-BE49-F238E27FC236}">
                <a16:creationId xmlns:a16="http://schemas.microsoft.com/office/drawing/2014/main" id="{5A3533DA-0F78-75CD-CF2F-08AC752103CA}"/>
              </a:ext>
            </a:extLst>
          </p:cNvPr>
          <p:cNvCxnSpPr/>
          <p:nvPr/>
        </p:nvCxnSpPr>
        <p:spPr>
          <a:xfrm>
            <a:off x="4749800" y="7277100"/>
            <a:ext cx="13100069" cy="0"/>
          </a:xfrm>
          <a:prstGeom prst="line">
            <a:avLst/>
          </a:prstGeom>
          <a:ln w="38100">
            <a:solidFill>
              <a:srgbClr val="FF6A00"/>
            </a:solidFill>
            <a:prstDash val="sysDot"/>
          </a:ln>
        </p:spPr>
        <p:style>
          <a:lnRef idx="1">
            <a:schemeClr val="accent1"/>
          </a:lnRef>
          <a:fillRef idx="0">
            <a:schemeClr val="accent1"/>
          </a:fillRef>
          <a:effectRef idx="0">
            <a:schemeClr val="accent1"/>
          </a:effectRef>
          <a:fontRef idx="minor">
            <a:schemeClr val="tx1"/>
          </a:fontRef>
        </p:style>
      </p:cxnSp>
      <p:cxnSp>
        <p:nvCxnSpPr>
          <p:cNvPr id="19" name="Conector reto 18">
            <a:extLst>
              <a:ext uri="{FF2B5EF4-FFF2-40B4-BE49-F238E27FC236}">
                <a16:creationId xmlns:a16="http://schemas.microsoft.com/office/drawing/2014/main" id="{83863F78-2B7A-1CCC-9E43-3AC9C2160DCD}"/>
              </a:ext>
            </a:extLst>
          </p:cNvPr>
          <p:cNvCxnSpPr/>
          <p:nvPr/>
        </p:nvCxnSpPr>
        <p:spPr>
          <a:xfrm>
            <a:off x="4749800" y="8496300"/>
            <a:ext cx="13100069" cy="0"/>
          </a:xfrm>
          <a:prstGeom prst="line">
            <a:avLst/>
          </a:prstGeom>
          <a:ln w="38100">
            <a:solidFill>
              <a:srgbClr val="FF6A00"/>
            </a:solidFill>
            <a:prstDash val="sysDot"/>
          </a:ln>
        </p:spPr>
        <p:style>
          <a:lnRef idx="1">
            <a:schemeClr val="accent1"/>
          </a:lnRef>
          <a:fillRef idx="0">
            <a:schemeClr val="accent1"/>
          </a:fillRef>
          <a:effectRef idx="0">
            <a:schemeClr val="accent1"/>
          </a:effectRef>
          <a:fontRef idx="minor">
            <a:schemeClr val="tx1"/>
          </a:fontRef>
        </p:style>
      </p:cxnSp>
      <p:sp>
        <p:nvSpPr>
          <p:cNvPr id="2" name="Freeform 46" descr="01-Vivos-en-Jesús.jpg">
            <a:extLst>
              <a:ext uri="{FF2B5EF4-FFF2-40B4-BE49-F238E27FC236}">
                <a16:creationId xmlns:a16="http://schemas.microsoft.com/office/drawing/2014/main" id="{EBD8E800-7A15-63D4-148C-F40C7D3CB72C}"/>
              </a:ext>
            </a:extLst>
          </p:cNvPr>
          <p:cNvSpPr/>
          <p:nvPr/>
        </p:nvSpPr>
        <p:spPr>
          <a:xfrm>
            <a:off x="425364" y="437241"/>
            <a:ext cx="982997" cy="1377206"/>
          </a:xfrm>
          <a:custGeom>
            <a:avLst/>
            <a:gdLst/>
            <a:ahLst/>
            <a:cxnLst/>
            <a:rect l="l" t="t" r="r" b="b"/>
            <a:pathLst>
              <a:path w="982997" h="1377206">
                <a:moveTo>
                  <a:pt x="0" y="0"/>
                </a:moveTo>
                <a:lnTo>
                  <a:pt x="982997" y="0"/>
                </a:lnTo>
                <a:lnTo>
                  <a:pt x="982997" y="1377207"/>
                </a:lnTo>
                <a:lnTo>
                  <a:pt x="0" y="1377207"/>
                </a:lnTo>
                <a:lnTo>
                  <a:pt x="0" y="0"/>
                </a:lnTo>
                <a:close/>
              </a:path>
            </a:pathLst>
          </a:custGeom>
          <a:blipFill>
            <a:blip r:embed="rId4"/>
            <a:stretch>
              <a:fillRect l="-93022" t="-54404" r="-315850" b="-49902"/>
            </a:stretch>
          </a:blipFill>
        </p:spPr>
        <p:txBody>
          <a:bodyPr/>
          <a:lstStyle/>
          <a:p>
            <a:endParaRPr lang="es-419" noProof="0" dirty="0"/>
          </a:p>
        </p:txBody>
      </p:sp>
    </p:spTree>
    <p:extLst>
      <p:ext uri="{BB962C8B-B14F-4D97-AF65-F5344CB8AC3E}">
        <p14:creationId xmlns:p14="http://schemas.microsoft.com/office/powerpoint/2010/main" val="2206313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D9C18EC0-35C6-4B32-1708-FDCFD2618023}"/>
              </a:ext>
            </a:extLst>
          </p:cNvPr>
          <p:cNvPicPr>
            <a:picLocks noChangeAspect="1"/>
          </p:cNvPicPr>
          <p:nvPr/>
        </p:nvPicPr>
        <p:blipFill>
          <a:blip r:embed="rId2"/>
          <a:stretch>
            <a:fillRect/>
          </a:stretch>
        </p:blipFill>
        <p:spPr>
          <a:xfrm>
            <a:off x="0" y="0"/>
            <a:ext cx="18288000" cy="10287000"/>
          </a:xfrm>
          <a:prstGeom prst="rect">
            <a:avLst/>
          </a:prstGeom>
        </p:spPr>
      </p:pic>
      <p:sp>
        <p:nvSpPr>
          <p:cNvPr id="29" name="TextBox 29"/>
          <p:cNvSpPr txBox="1"/>
          <p:nvPr/>
        </p:nvSpPr>
        <p:spPr>
          <a:xfrm>
            <a:off x="657449" y="3446391"/>
            <a:ext cx="7162800" cy="1013996"/>
          </a:xfrm>
          <a:prstGeom prst="rect">
            <a:avLst/>
          </a:prstGeom>
        </p:spPr>
        <p:txBody>
          <a:bodyPr wrap="square" lIns="0" tIns="0" rIns="0" bIns="0" rtlCol="0" anchor="t">
            <a:spAutoFit/>
          </a:bodyPr>
          <a:lstStyle/>
          <a:p>
            <a:pPr algn="l">
              <a:lnSpc>
                <a:spcPts val="8919"/>
              </a:lnSpc>
            </a:pPr>
            <a:r>
              <a:rPr lang="es-419" sz="4000" b="1" noProof="0" dirty="0">
                <a:solidFill>
                  <a:srgbClr val="FF6A00"/>
                </a:solidFill>
                <a:latin typeface="Poppins" panose="00000500000000000000" pitchFamily="2" charset="0"/>
                <a:ea typeface="Londrina Solid Heavy"/>
                <a:cs typeface="Poppins" panose="00000500000000000000" pitchFamily="2" charset="0"/>
                <a:sym typeface="Londrina Solid Heavy"/>
              </a:rPr>
              <a:t>Guía de lectura de la Biblia </a:t>
            </a:r>
          </a:p>
        </p:txBody>
      </p:sp>
      <p:sp>
        <p:nvSpPr>
          <p:cNvPr id="30" name="TextBox 30"/>
          <p:cNvSpPr txBox="1"/>
          <p:nvPr/>
        </p:nvSpPr>
        <p:spPr>
          <a:xfrm>
            <a:off x="976048" y="4243757"/>
            <a:ext cx="6339776" cy="2282676"/>
          </a:xfrm>
          <a:prstGeom prst="rect">
            <a:avLst/>
          </a:prstGeom>
        </p:spPr>
        <p:txBody>
          <a:bodyPr wrap="square" lIns="0" tIns="0" rIns="0" bIns="0" rtlCol="0" anchor="t">
            <a:spAutoFit/>
          </a:bodyPr>
          <a:lstStyle/>
          <a:p>
            <a:pPr>
              <a:lnSpc>
                <a:spcPts val="17813"/>
              </a:lnSpc>
            </a:pPr>
            <a:r>
              <a:rPr lang="es-419" sz="11500" spc="-241" noProof="0" dirty="0">
                <a:solidFill>
                  <a:srgbClr val="FF6A00"/>
                </a:solidFill>
                <a:latin typeface="Brittany"/>
                <a:ea typeface="Brittany"/>
                <a:cs typeface="Brittany"/>
                <a:sym typeface="Brittany"/>
              </a:rPr>
              <a:t>para Niños</a:t>
            </a:r>
          </a:p>
        </p:txBody>
      </p:sp>
      <p:sp>
        <p:nvSpPr>
          <p:cNvPr id="49" name="Retângulo: Cantos Arredondados 48">
            <a:extLst>
              <a:ext uri="{FF2B5EF4-FFF2-40B4-BE49-F238E27FC236}">
                <a16:creationId xmlns:a16="http://schemas.microsoft.com/office/drawing/2014/main" id="{57988ADE-46F4-77F3-68B4-A0654E62E47C}"/>
              </a:ext>
            </a:extLst>
          </p:cNvPr>
          <p:cNvSpPr/>
          <p:nvPr/>
        </p:nvSpPr>
        <p:spPr>
          <a:xfrm>
            <a:off x="8285801" y="1790700"/>
            <a:ext cx="9148285" cy="1229739"/>
          </a:xfrm>
          <a:prstGeom prst="roundRect">
            <a:avLst/>
          </a:prstGeom>
          <a:solidFill>
            <a:srgbClr val="FF7D21"/>
          </a:solidFill>
        </p:spPr>
        <p:txBody>
          <a:bodyPr anchor="ctr"/>
          <a:lstStyle/>
          <a:p>
            <a:pPr algn="ctr"/>
            <a:r>
              <a:rPr lang="es-419" sz="3200" spc="-29" noProof="0" dirty="0">
                <a:solidFill>
                  <a:srgbClr val="FDFBF7"/>
                </a:solidFill>
                <a:latin typeface="Londrina Solid"/>
                <a:ea typeface="Londrina Solid"/>
                <a:cs typeface="Londrina Solid"/>
                <a:sym typeface="Londrina Solid"/>
              </a:rPr>
              <a:t>Ejemplo de actividades prácticas para aumentar la comprensión de la lectura de la Biblia: </a:t>
            </a:r>
            <a:endParaRPr lang="es-419" noProof="0" dirty="0"/>
          </a:p>
        </p:txBody>
      </p:sp>
      <p:grpSp>
        <p:nvGrpSpPr>
          <p:cNvPr id="53" name="Agrupar 52">
            <a:extLst>
              <a:ext uri="{FF2B5EF4-FFF2-40B4-BE49-F238E27FC236}">
                <a16:creationId xmlns:a16="http://schemas.microsoft.com/office/drawing/2014/main" id="{20E520D8-717D-C7A7-D99F-1BD7012828E6}"/>
              </a:ext>
            </a:extLst>
          </p:cNvPr>
          <p:cNvGrpSpPr/>
          <p:nvPr/>
        </p:nvGrpSpPr>
        <p:grpSpPr>
          <a:xfrm>
            <a:off x="8285801" y="4137456"/>
            <a:ext cx="4423884" cy="1391204"/>
            <a:chOff x="8077201" y="3948018"/>
            <a:chExt cx="4078755" cy="1391204"/>
          </a:xfrm>
        </p:grpSpPr>
        <p:sp>
          <p:nvSpPr>
            <p:cNvPr id="47" name="Retângulo: Cantos Arredondados 46">
              <a:extLst>
                <a:ext uri="{FF2B5EF4-FFF2-40B4-BE49-F238E27FC236}">
                  <a16:creationId xmlns:a16="http://schemas.microsoft.com/office/drawing/2014/main" id="{A3BA432F-65B3-C4D0-B095-9A09E519D5F6}"/>
                </a:ext>
              </a:extLst>
            </p:cNvPr>
            <p:cNvSpPr/>
            <p:nvPr/>
          </p:nvSpPr>
          <p:spPr>
            <a:xfrm>
              <a:off x="8077201" y="3948018"/>
              <a:ext cx="4078755" cy="1391204"/>
            </a:xfrm>
            <a:prstGeom prst="roundRect">
              <a:avLst/>
            </a:prstGeom>
            <a:solidFill>
              <a:srgbClr val="A29F9F"/>
            </a:solidFill>
          </p:spPr>
          <p:txBody>
            <a:bodyPr anchor="ctr"/>
            <a:lstStyle/>
            <a:p>
              <a:pPr marL="612000" algn="l">
                <a:lnSpc>
                  <a:spcPts val="3122"/>
                </a:lnSpc>
              </a:pPr>
              <a:r>
                <a:rPr lang="es-419" sz="2800" spc="-21" noProof="0" dirty="0">
                  <a:solidFill>
                    <a:srgbClr val="FDFBF7"/>
                  </a:solidFill>
                  <a:latin typeface="Londrina Solid"/>
                  <a:ea typeface="Londrina Solid"/>
                  <a:cs typeface="Londrina Solid"/>
                  <a:sym typeface="Londrina Solid"/>
                </a:rPr>
                <a:t>Pide a Jesús que esté a tu lado mientras lees. </a:t>
              </a:r>
            </a:p>
          </p:txBody>
        </p:sp>
        <p:sp>
          <p:nvSpPr>
            <p:cNvPr id="51" name="Retângulo: Cantos Arredondados 50">
              <a:extLst>
                <a:ext uri="{FF2B5EF4-FFF2-40B4-BE49-F238E27FC236}">
                  <a16:creationId xmlns:a16="http://schemas.microsoft.com/office/drawing/2014/main" id="{8032216D-88DF-AB3C-4E10-2C101458350D}"/>
                </a:ext>
              </a:extLst>
            </p:cNvPr>
            <p:cNvSpPr/>
            <p:nvPr/>
          </p:nvSpPr>
          <p:spPr>
            <a:xfrm>
              <a:off x="8229601" y="4208462"/>
              <a:ext cx="457199" cy="496800"/>
            </a:xfrm>
            <a:prstGeom prst="roundRect">
              <a:avLst>
                <a:gd name="adj" fmla="val 50000"/>
              </a:avLst>
            </a:prstGeom>
            <a:solidFill>
              <a:schemeClr val="bg1"/>
            </a:solidFill>
          </p:spPr>
          <p:txBody>
            <a:bodyPr anchor="ctr"/>
            <a:lstStyle/>
            <a:p>
              <a:pPr algn="ctr"/>
              <a:r>
                <a:rPr lang="es-419" sz="2800" spc="-21" noProof="0" dirty="0">
                  <a:solidFill>
                    <a:srgbClr val="A29F9F"/>
                  </a:solidFill>
                  <a:latin typeface="Londrina Solid"/>
                  <a:ea typeface="Londrina Solid"/>
                  <a:cs typeface="Londrina Solid"/>
                  <a:sym typeface="Londrina Solid"/>
                </a:rPr>
                <a:t>1</a:t>
              </a:r>
            </a:p>
          </p:txBody>
        </p:sp>
      </p:grpSp>
      <p:grpSp>
        <p:nvGrpSpPr>
          <p:cNvPr id="57" name="Agrupar 56">
            <a:extLst>
              <a:ext uri="{FF2B5EF4-FFF2-40B4-BE49-F238E27FC236}">
                <a16:creationId xmlns:a16="http://schemas.microsoft.com/office/drawing/2014/main" id="{B370B9E0-D8D4-AB24-1F18-C26617612EF2}"/>
              </a:ext>
            </a:extLst>
          </p:cNvPr>
          <p:cNvGrpSpPr/>
          <p:nvPr/>
        </p:nvGrpSpPr>
        <p:grpSpPr>
          <a:xfrm>
            <a:off x="8285801" y="5799400"/>
            <a:ext cx="4423884" cy="1389600"/>
            <a:chOff x="11136726" y="5459338"/>
            <a:chExt cx="4423884" cy="1389600"/>
          </a:xfrm>
        </p:grpSpPr>
        <p:sp>
          <p:nvSpPr>
            <p:cNvPr id="55" name="Retângulo: Cantos Arredondados 54">
              <a:extLst>
                <a:ext uri="{FF2B5EF4-FFF2-40B4-BE49-F238E27FC236}">
                  <a16:creationId xmlns:a16="http://schemas.microsoft.com/office/drawing/2014/main" id="{D8CAEACB-27BA-C676-466C-A70F63471818}"/>
                </a:ext>
              </a:extLst>
            </p:cNvPr>
            <p:cNvSpPr/>
            <p:nvPr/>
          </p:nvSpPr>
          <p:spPr>
            <a:xfrm>
              <a:off x="11136726" y="5459338"/>
              <a:ext cx="4423884" cy="1389600"/>
            </a:xfrm>
            <a:prstGeom prst="roundRect">
              <a:avLst/>
            </a:prstGeom>
            <a:solidFill>
              <a:srgbClr val="737373"/>
            </a:solidFill>
          </p:spPr>
          <p:txBody>
            <a:bodyPr anchor="ctr"/>
            <a:lstStyle/>
            <a:p>
              <a:pPr marL="612000" algn="l">
                <a:lnSpc>
                  <a:spcPts val="3122"/>
                </a:lnSpc>
              </a:pPr>
              <a:r>
                <a:rPr lang="es-419" sz="2800" spc="-21" noProof="0" dirty="0">
                  <a:solidFill>
                    <a:srgbClr val="FDFBF7"/>
                  </a:solidFill>
                  <a:latin typeface="Londrina Solid"/>
                  <a:ea typeface="Londrina Solid"/>
                  <a:cs typeface="Londrina Solid"/>
                  <a:sym typeface="Londrina Solid"/>
                </a:rPr>
                <a:t>Elige un versículo o pasaje de la Biblia. </a:t>
              </a:r>
            </a:p>
          </p:txBody>
        </p:sp>
        <p:sp>
          <p:nvSpPr>
            <p:cNvPr id="56" name="Retângulo: Cantos Arredondados 55">
              <a:extLst>
                <a:ext uri="{FF2B5EF4-FFF2-40B4-BE49-F238E27FC236}">
                  <a16:creationId xmlns:a16="http://schemas.microsoft.com/office/drawing/2014/main" id="{1751680B-740A-67EC-4BDA-1B305E67B8B1}"/>
                </a:ext>
              </a:extLst>
            </p:cNvPr>
            <p:cNvSpPr/>
            <p:nvPr/>
          </p:nvSpPr>
          <p:spPr>
            <a:xfrm>
              <a:off x="11289127" y="5719784"/>
              <a:ext cx="457199" cy="460911"/>
            </a:xfrm>
            <a:prstGeom prst="roundRect">
              <a:avLst>
                <a:gd name="adj" fmla="val 50000"/>
              </a:avLst>
            </a:prstGeom>
            <a:solidFill>
              <a:schemeClr val="bg1"/>
            </a:solidFill>
          </p:spPr>
          <p:txBody>
            <a:bodyPr anchor="ctr"/>
            <a:lstStyle/>
            <a:p>
              <a:pPr algn="ctr"/>
              <a:r>
                <a:rPr lang="es-419" sz="2800" spc="-21" noProof="0" dirty="0">
                  <a:solidFill>
                    <a:srgbClr val="737373"/>
                  </a:solidFill>
                  <a:latin typeface="Londrina Solid"/>
                  <a:ea typeface="Londrina Solid"/>
                  <a:cs typeface="Londrina Solid"/>
                  <a:sym typeface="Londrina Solid"/>
                </a:rPr>
                <a:t>2</a:t>
              </a:r>
            </a:p>
          </p:txBody>
        </p:sp>
      </p:grpSp>
      <p:grpSp>
        <p:nvGrpSpPr>
          <p:cNvPr id="61" name="Agrupar 60">
            <a:extLst>
              <a:ext uri="{FF2B5EF4-FFF2-40B4-BE49-F238E27FC236}">
                <a16:creationId xmlns:a16="http://schemas.microsoft.com/office/drawing/2014/main" id="{AFF9FAFE-B86E-A9DA-3F13-BA646AA3A91D}"/>
              </a:ext>
            </a:extLst>
          </p:cNvPr>
          <p:cNvGrpSpPr/>
          <p:nvPr/>
        </p:nvGrpSpPr>
        <p:grpSpPr>
          <a:xfrm>
            <a:off x="8285801" y="7495776"/>
            <a:ext cx="4423884" cy="1389600"/>
            <a:chOff x="8077200" y="3948018"/>
            <a:chExt cx="4423884" cy="1389600"/>
          </a:xfrm>
        </p:grpSpPr>
        <p:sp>
          <p:nvSpPr>
            <p:cNvPr id="62" name="Retângulo: Cantos Arredondados 61">
              <a:extLst>
                <a:ext uri="{FF2B5EF4-FFF2-40B4-BE49-F238E27FC236}">
                  <a16:creationId xmlns:a16="http://schemas.microsoft.com/office/drawing/2014/main" id="{63091040-7282-5C5F-CC9A-90D73DACF867}"/>
                </a:ext>
              </a:extLst>
            </p:cNvPr>
            <p:cNvSpPr/>
            <p:nvPr/>
          </p:nvSpPr>
          <p:spPr>
            <a:xfrm>
              <a:off x="8077200" y="3948018"/>
              <a:ext cx="4423884" cy="1389600"/>
            </a:xfrm>
            <a:prstGeom prst="roundRect">
              <a:avLst/>
            </a:prstGeom>
            <a:solidFill>
              <a:srgbClr val="A29F9F"/>
            </a:solidFill>
          </p:spPr>
          <p:txBody>
            <a:bodyPr anchor="ctr"/>
            <a:lstStyle/>
            <a:p>
              <a:pPr marL="612000" algn="l">
                <a:lnSpc>
                  <a:spcPts val="3122"/>
                </a:lnSpc>
              </a:pPr>
              <a:r>
                <a:rPr lang="es-419" sz="2800" spc="-21" noProof="0" dirty="0">
                  <a:solidFill>
                    <a:srgbClr val="FDFBF7"/>
                  </a:solidFill>
                  <a:latin typeface="Londrina Solid"/>
                  <a:ea typeface="Londrina Solid"/>
                  <a:cs typeface="Londrina Solid"/>
                  <a:sym typeface="Londrina Solid"/>
                </a:rPr>
                <a:t>Escribe el versículo bíblico en tu diario. Luego, léelo en voz alta. </a:t>
              </a:r>
            </a:p>
          </p:txBody>
        </p:sp>
        <p:sp>
          <p:nvSpPr>
            <p:cNvPr id="63" name="Retângulo: Cantos Arredondados 62">
              <a:extLst>
                <a:ext uri="{FF2B5EF4-FFF2-40B4-BE49-F238E27FC236}">
                  <a16:creationId xmlns:a16="http://schemas.microsoft.com/office/drawing/2014/main" id="{90C4D93A-D37C-23D0-051D-544EACE574C6}"/>
                </a:ext>
              </a:extLst>
            </p:cNvPr>
            <p:cNvSpPr/>
            <p:nvPr/>
          </p:nvSpPr>
          <p:spPr>
            <a:xfrm>
              <a:off x="8229601" y="4208463"/>
              <a:ext cx="457199" cy="460911"/>
            </a:xfrm>
            <a:prstGeom prst="roundRect">
              <a:avLst>
                <a:gd name="adj" fmla="val 50000"/>
              </a:avLst>
            </a:prstGeom>
            <a:solidFill>
              <a:schemeClr val="bg1"/>
            </a:solidFill>
          </p:spPr>
          <p:txBody>
            <a:bodyPr anchor="ctr"/>
            <a:lstStyle/>
            <a:p>
              <a:pPr algn="ctr"/>
              <a:r>
                <a:rPr lang="es-419" sz="2800" spc="-21" noProof="0" dirty="0">
                  <a:solidFill>
                    <a:srgbClr val="A29F9F"/>
                  </a:solidFill>
                  <a:latin typeface="Londrina Solid"/>
                  <a:ea typeface="Londrina Solid"/>
                  <a:cs typeface="Londrina Solid"/>
                  <a:sym typeface="Londrina Solid"/>
                </a:rPr>
                <a:t>3</a:t>
              </a:r>
            </a:p>
          </p:txBody>
        </p:sp>
      </p:grpSp>
      <p:grpSp>
        <p:nvGrpSpPr>
          <p:cNvPr id="64" name="Agrupar 63">
            <a:extLst>
              <a:ext uri="{FF2B5EF4-FFF2-40B4-BE49-F238E27FC236}">
                <a16:creationId xmlns:a16="http://schemas.microsoft.com/office/drawing/2014/main" id="{9B9BF795-497D-8248-4170-BE377C597A56}"/>
              </a:ext>
            </a:extLst>
          </p:cNvPr>
          <p:cNvGrpSpPr/>
          <p:nvPr/>
        </p:nvGrpSpPr>
        <p:grpSpPr>
          <a:xfrm>
            <a:off x="13010201" y="4137456"/>
            <a:ext cx="4423883" cy="1391204"/>
            <a:chOff x="11136726" y="5459339"/>
            <a:chExt cx="4599915" cy="1391204"/>
          </a:xfrm>
        </p:grpSpPr>
        <p:sp>
          <p:nvSpPr>
            <p:cNvPr id="65" name="Retângulo: Cantos Arredondados 64">
              <a:extLst>
                <a:ext uri="{FF2B5EF4-FFF2-40B4-BE49-F238E27FC236}">
                  <a16:creationId xmlns:a16="http://schemas.microsoft.com/office/drawing/2014/main" id="{1E1A7C16-2165-1432-19E3-3FAEBF64DC39}"/>
                </a:ext>
              </a:extLst>
            </p:cNvPr>
            <p:cNvSpPr/>
            <p:nvPr/>
          </p:nvSpPr>
          <p:spPr>
            <a:xfrm>
              <a:off x="11136726" y="5459339"/>
              <a:ext cx="4599915" cy="1391204"/>
            </a:xfrm>
            <a:prstGeom prst="roundRect">
              <a:avLst/>
            </a:prstGeom>
            <a:solidFill>
              <a:srgbClr val="737373"/>
            </a:solidFill>
          </p:spPr>
          <p:txBody>
            <a:bodyPr anchor="ctr"/>
            <a:lstStyle/>
            <a:p>
              <a:pPr marL="612000" algn="l">
                <a:lnSpc>
                  <a:spcPts val="3122"/>
                </a:lnSpc>
              </a:pPr>
              <a:r>
                <a:rPr lang="es-419" sz="2800" spc="-21" noProof="0" dirty="0">
                  <a:solidFill>
                    <a:srgbClr val="FDFBF7"/>
                  </a:solidFill>
                  <a:latin typeface="Londrina Solid"/>
                  <a:ea typeface="Londrina Solid"/>
                  <a:cs typeface="Londrina Solid"/>
                  <a:sym typeface="Londrina Solid"/>
                </a:rPr>
                <a:t>Subraya la idea principal de ese pasaje. </a:t>
              </a:r>
            </a:p>
          </p:txBody>
        </p:sp>
        <p:sp>
          <p:nvSpPr>
            <p:cNvPr id="66" name="Retângulo: Cantos Arredondados 65">
              <a:extLst>
                <a:ext uri="{FF2B5EF4-FFF2-40B4-BE49-F238E27FC236}">
                  <a16:creationId xmlns:a16="http://schemas.microsoft.com/office/drawing/2014/main" id="{8ADFEDF7-6785-60D3-BC3A-0E260C3A4B16}"/>
                </a:ext>
              </a:extLst>
            </p:cNvPr>
            <p:cNvSpPr/>
            <p:nvPr/>
          </p:nvSpPr>
          <p:spPr>
            <a:xfrm>
              <a:off x="11289127" y="5719784"/>
              <a:ext cx="457199" cy="460911"/>
            </a:xfrm>
            <a:prstGeom prst="roundRect">
              <a:avLst>
                <a:gd name="adj" fmla="val 50000"/>
              </a:avLst>
            </a:prstGeom>
            <a:solidFill>
              <a:schemeClr val="bg1"/>
            </a:solidFill>
          </p:spPr>
          <p:txBody>
            <a:bodyPr anchor="ctr"/>
            <a:lstStyle/>
            <a:p>
              <a:pPr algn="ctr"/>
              <a:r>
                <a:rPr lang="es-419" sz="2800" spc="-21" noProof="0" dirty="0">
                  <a:solidFill>
                    <a:srgbClr val="737373"/>
                  </a:solidFill>
                  <a:latin typeface="Londrina Solid"/>
                  <a:ea typeface="Londrina Solid"/>
                  <a:cs typeface="Londrina Solid"/>
                  <a:sym typeface="Londrina Solid"/>
                </a:rPr>
                <a:t>4</a:t>
              </a:r>
            </a:p>
          </p:txBody>
        </p:sp>
      </p:grpSp>
      <p:grpSp>
        <p:nvGrpSpPr>
          <p:cNvPr id="67" name="Agrupar 66">
            <a:extLst>
              <a:ext uri="{FF2B5EF4-FFF2-40B4-BE49-F238E27FC236}">
                <a16:creationId xmlns:a16="http://schemas.microsoft.com/office/drawing/2014/main" id="{6FF97227-A450-7C8D-43CD-4AFD732BC3E8}"/>
              </a:ext>
            </a:extLst>
          </p:cNvPr>
          <p:cNvGrpSpPr/>
          <p:nvPr/>
        </p:nvGrpSpPr>
        <p:grpSpPr>
          <a:xfrm>
            <a:off x="13010202" y="5799401"/>
            <a:ext cx="4423884" cy="1896925"/>
            <a:chOff x="8077200" y="3948017"/>
            <a:chExt cx="4423884" cy="1896925"/>
          </a:xfrm>
        </p:grpSpPr>
        <p:sp>
          <p:nvSpPr>
            <p:cNvPr id="68" name="Retângulo: Cantos Arredondados 67">
              <a:extLst>
                <a:ext uri="{FF2B5EF4-FFF2-40B4-BE49-F238E27FC236}">
                  <a16:creationId xmlns:a16="http://schemas.microsoft.com/office/drawing/2014/main" id="{F269833E-B2BD-53B8-E2EB-CDA6F578B10E}"/>
                </a:ext>
              </a:extLst>
            </p:cNvPr>
            <p:cNvSpPr/>
            <p:nvPr/>
          </p:nvSpPr>
          <p:spPr>
            <a:xfrm>
              <a:off x="8077200" y="3948017"/>
              <a:ext cx="4423884" cy="1896925"/>
            </a:xfrm>
            <a:prstGeom prst="roundRect">
              <a:avLst/>
            </a:prstGeom>
            <a:solidFill>
              <a:srgbClr val="A29F9F"/>
            </a:solidFill>
          </p:spPr>
          <p:txBody>
            <a:bodyPr anchor="ctr"/>
            <a:lstStyle/>
            <a:p>
              <a:pPr marL="612000" algn="l">
                <a:lnSpc>
                  <a:spcPts val="3122"/>
                </a:lnSpc>
              </a:pPr>
              <a:r>
                <a:rPr lang="es-419" sz="2800" spc="-21" noProof="0" dirty="0">
                  <a:solidFill>
                    <a:srgbClr val="FDFBF7"/>
                  </a:solidFill>
                  <a:latin typeface="Londrina Solid"/>
                  <a:ea typeface="Londrina Solid"/>
                  <a:cs typeface="Londrina Solid"/>
                  <a:sym typeface="Londrina Solid"/>
                </a:rPr>
                <a:t>Escribe sobre lo que el versículo bíblico nos dice acerca de Dios o acerca de ti mismo. </a:t>
              </a:r>
            </a:p>
          </p:txBody>
        </p:sp>
        <p:sp>
          <p:nvSpPr>
            <p:cNvPr id="69" name="Retângulo: Cantos Arredondados 68">
              <a:extLst>
                <a:ext uri="{FF2B5EF4-FFF2-40B4-BE49-F238E27FC236}">
                  <a16:creationId xmlns:a16="http://schemas.microsoft.com/office/drawing/2014/main" id="{696546D4-1D39-AAA9-334D-3A4E4D3E1904}"/>
                </a:ext>
              </a:extLst>
            </p:cNvPr>
            <p:cNvSpPr/>
            <p:nvPr/>
          </p:nvSpPr>
          <p:spPr>
            <a:xfrm>
              <a:off x="8229601" y="4208463"/>
              <a:ext cx="457199" cy="460911"/>
            </a:xfrm>
            <a:prstGeom prst="roundRect">
              <a:avLst>
                <a:gd name="adj" fmla="val 50000"/>
              </a:avLst>
            </a:prstGeom>
            <a:solidFill>
              <a:schemeClr val="bg1"/>
            </a:solidFill>
          </p:spPr>
          <p:txBody>
            <a:bodyPr anchor="ctr"/>
            <a:lstStyle/>
            <a:p>
              <a:pPr algn="ctr"/>
              <a:r>
                <a:rPr lang="es-419" sz="2800" spc="-21" noProof="0" dirty="0">
                  <a:solidFill>
                    <a:srgbClr val="A29F9F"/>
                  </a:solidFill>
                  <a:latin typeface="Londrina Solid"/>
                  <a:ea typeface="Londrina Solid"/>
                  <a:cs typeface="Londrina Solid"/>
                  <a:sym typeface="Londrina Solid"/>
                </a:rPr>
                <a:t>5</a:t>
              </a:r>
            </a:p>
          </p:txBody>
        </p:sp>
      </p:grpSp>
      <p:grpSp>
        <p:nvGrpSpPr>
          <p:cNvPr id="70" name="Agrupar 69">
            <a:extLst>
              <a:ext uri="{FF2B5EF4-FFF2-40B4-BE49-F238E27FC236}">
                <a16:creationId xmlns:a16="http://schemas.microsoft.com/office/drawing/2014/main" id="{4D7CEE5B-D988-F958-9A72-C36D9A8B8E5E}"/>
              </a:ext>
            </a:extLst>
          </p:cNvPr>
          <p:cNvGrpSpPr/>
          <p:nvPr/>
        </p:nvGrpSpPr>
        <p:grpSpPr>
          <a:xfrm>
            <a:off x="13010201" y="7970976"/>
            <a:ext cx="4423884" cy="1896924"/>
            <a:chOff x="11136725" y="5459339"/>
            <a:chExt cx="4423884" cy="1896924"/>
          </a:xfrm>
        </p:grpSpPr>
        <p:sp>
          <p:nvSpPr>
            <p:cNvPr id="71" name="Retângulo: Cantos Arredondados 70">
              <a:extLst>
                <a:ext uri="{FF2B5EF4-FFF2-40B4-BE49-F238E27FC236}">
                  <a16:creationId xmlns:a16="http://schemas.microsoft.com/office/drawing/2014/main" id="{A746FC93-35F6-E161-9409-19F6D52B0211}"/>
                </a:ext>
              </a:extLst>
            </p:cNvPr>
            <p:cNvSpPr/>
            <p:nvPr/>
          </p:nvSpPr>
          <p:spPr>
            <a:xfrm>
              <a:off x="11136725" y="5459339"/>
              <a:ext cx="4423884" cy="1896924"/>
            </a:xfrm>
            <a:prstGeom prst="roundRect">
              <a:avLst/>
            </a:prstGeom>
            <a:solidFill>
              <a:srgbClr val="737373"/>
            </a:solidFill>
          </p:spPr>
          <p:txBody>
            <a:bodyPr anchor="ctr"/>
            <a:lstStyle/>
            <a:p>
              <a:pPr marL="612000" algn="l">
                <a:lnSpc>
                  <a:spcPts val="3122"/>
                </a:lnSpc>
              </a:pPr>
              <a:r>
                <a:rPr lang="es-419" sz="2800" spc="-21" noProof="0" dirty="0">
                  <a:solidFill>
                    <a:srgbClr val="FDFBF7"/>
                  </a:solidFill>
                  <a:latin typeface="Londrina Solid"/>
                  <a:ea typeface="Londrina Solid"/>
                  <a:cs typeface="Londrina Solid"/>
                  <a:sym typeface="Londrina Solid"/>
                </a:rPr>
                <a:t>Escribe (o habla en tu corazón) una oración con lo que deseas decirle a Jesús. </a:t>
              </a:r>
            </a:p>
          </p:txBody>
        </p:sp>
        <p:sp>
          <p:nvSpPr>
            <p:cNvPr id="72" name="Retângulo: Cantos Arredondados 71">
              <a:extLst>
                <a:ext uri="{FF2B5EF4-FFF2-40B4-BE49-F238E27FC236}">
                  <a16:creationId xmlns:a16="http://schemas.microsoft.com/office/drawing/2014/main" id="{D9BEA385-21FD-D9D4-CF83-27AFED4C88FB}"/>
                </a:ext>
              </a:extLst>
            </p:cNvPr>
            <p:cNvSpPr/>
            <p:nvPr/>
          </p:nvSpPr>
          <p:spPr>
            <a:xfrm>
              <a:off x="11289127" y="5719784"/>
              <a:ext cx="457199" cy="460911"/>
            </a:xfrm>
            <a:prstGeom prst="roundRect">
              <a:avLst>
                <a:gd name="adj" fmla="val 50000"/>
              </a:avLst>
            </a:prstGeom>
            <a:solidFill>
              <a:schemeClr val="bg1"/>
            </a:solidFill>
          </p:spPr>
          <p:txBody>
            <a:bodyPr anchor="ctr"/>
            <a:lstStyle/>
            <a:p>
              <a:pPr algn="ctr"/>
              <a:r>
                <a:rPr lang="es-419" sz="2800" spc="-21" noProof="0" dirty="0">
                  <a:solidFill>
                    <a:srgbClr val="737373"/>
                  </a:solidFill>
                  <a:latin typeface="Londrina Solid"/>
                  <a:ea typeface="Londrina Solid"/>
                  <a:cs typeface="Londrina Solid"/>
                  <a:sym typeface="Londrina Solid"/>
                </a:rPr>
                <a:t>6</a:t>
              </a:r>
            </a:p>
          </p:txBody>
        </p:sp>
      </p:grpSp>
      <p:sp>
        <p:nvSpPr>
          <p:cNvPr id="5" name="TextBox 29">
            <a:extLst>
              <a:ext uri="{FF2B5EF4-FFF2-40B4-BE49-F238E27FC236}">
                <a16:creationId xmlns:a16="http://schemas.microsoft.com/office/drawing/2014/main" id="{50D88445-DCA8-0684-D320-0B59D8DD6285}"/>
              </a:ext>
            </a:extLst>
          </p:cNvPr>
          <p:cNvSpPr txBox="1"/>
          <p:nvPr/>
        </p:nvSpPr>
        <p:spPr>
          <a:xfrm>
            <a:off x="8488029" y="3091615"/>
            <a:ext cx="9495171" cy="861774"/>
          </a:xfrm>
          <a:prstGeom prst="rect">
            <a:avLst/>
          </a:prstGeom>
        </p:spPr>
        <p:txBody>
          <a:bodyPr wrap="square" lIns="0" tIns="0" rIns="0" bIns="0" rtlCol="0" anchor="t">
            <a:spAutoFit/>
          </a:bodyPr>
          <a:lstStyle/>
          <a:p>
            <a:pPr algn="l"/>
            <a:r>
              <a:rPr lang="es-419" sz="2800" b="1" noProof="0" dirty="0">
                <a:solidFill>
                  <a:srgbClr val="FF6A00"/>
                </a:solidFill>
                <a:latin typeface="Londrina Solid Heavy"/>
                <a:ea typeface="Londrina Solid Heavy"/>
                <a:cs typeface="Londrina Solid Heavy"/>
                <a:sym typeface="Londrina Solid Heavy"/>
              </a:rPr>
              <a:t>PRESENTADO EN FORMATO DE UN MARCADOR DE PÁGINAS, CON LAS SIGUIENTES ORIENTACIONES: </a:t>
            </a:r>
          </a:p>
        </p:txBody>
      </p:sp>
      <p:sp>
        <p:nvSpPr>
          <p:cNvPr id="2" name="Freeform 46" descr="01-Vivos-en-Jesús.jpg">
            <a:extLst>
              <a:ext uri="{FF2B5EF4-FFF2-40B4-BE49-F238E27FC236}">
                <a16:creationId xmlns:a16="http://schemas.microsoft.com/office/drawing/2014/main" id="{4549C847-8E3A-BBFD-3C12-AE449282DACF}"/>
              </a:ext>
            </a:extLst>
          </p:cNvPr>
          <p:cNvSpPr/>
          <p:nvPr/>
        </p:nvSpPr>
        <p:spPr>
          <a:xfrm>
            <a:off x="425364" y="437241"/>
            <a:ext cx="982997" cy="1377206"/>
          </a:xfrm>
          <a:custGeom>
            <a:avLst/>
            <a:gdLst/>
            <a:ahLst/>
            <a:cxnLst/>
            <a:rect l="l" t="t" r="r" b="b"/>
            <a:pathLst>
              <a:path w="982997" h="1377206">
                <a:moveTo>
                  <a:pt x="0" y="0"/>
                </a:moveTo>
                <a:lnTo>
                  <a:pt x="982997" y="0"/>
                </a:lnTo>
                <a:lnTo>
                  <a:pt x="982997" y="1377207"/>
                </a:lnTo>
                <a:lnTo>
                  <a:pt x="0" y="1377207"/>
                </a:lnTo>
                <a:lnTo>
                  <a:pt x="0" y="0"/>
                </a:lnTo>
                <a:close/>
              </a:path>
            </a:pathLst>
          </a:custGeom>
          <a:blipFill>
            <a:blip r:embed="rId3"/>
            <a:stretch>
              <a:fillRect l="-93022" t="-54404" r="-315850" b="-49902"/>
            </a:stretch>
          </a:blipFill>
        </p:spPr>
        <p:txBody>
          <a:bodyPr/>
          <a:lstStyle/>
          <a:p>
            <a:endParaRPr lang="es-419" noProof="0" dirty="0"/>
          </a:p>
        </p:txBody>
      </p:sp>
      <p:pic>
        <p:nvPicPr>
          <p:cNvPr id="4" name="Imagem 3" descr="Texto&#10;&#10;Descrição gerada automaticamente com confiança baixa">
            <a:extLst>
              <a:ext uri="{FF2B5EF4-FFF2-40B4-BE49-F238E27FC236}">
                <a16:creationId xmlns:a16="http://schemas.microsoft.com/office/drawing/2014/main" id="{75A8FBE7-9B87-7977-0F4D-A7BAD4DD5C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364" y="9082594"/>
            <a:ext cx="3048006" cy="92659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A9970021-1901-64B6-58C7-FF195141BA4D}"/>
              </a:ext>
            </a:extLst>
          </p:cNvPr>
          <p:cNvPicPr>
            <a:picLocks noChangeAspect="1"/>
          </p:cNvPicPr>
          <p:nvPr/>
        </p:nvPicPr>
        <p:blipFill>
          <a:blip r:embed="rId2"/>
          <a:stretch>
            <a:fillRect/>
          </a:stretch>
        </p:blipFill>
        <p:spPr>
          <a:xfrm>
            <a:off x="0" y="0"/>
            <a:ext cx="18288000" cy="10287000"/>
          </a:xfrm>
          <a:prstGeom prst="rect">
            <a:avLst/>
          </a:prstGeom>
        </p:spPr>
      </p:pic>
      <p:graphicFrame>
        <p:nvGraphicFramePr>
          <p:cNvPr id="7" name="Tabela 6">
            <a:extLst>
              <a:ext uri="{FF2B5EF4-FFF2-40B4-BE49-F238E27FC236}">
                <a16:creationId xmlns:a16="http://schemas.microsoft.com/office/drawing/2014/main" id="{643E4118-5C8E-89C9-C0AB-9C4E378D35D1}"/>
              </a:ext>
            </a:extLst>
          </p:cNvPr>
          <p:cNvGraphicFramePr>
            <a:graphicFrameLocks noGrp="1"/>
          </p:cNvGraphicFramePr>
          <p:nvPr/>
        </p:nvGraphicFramePr>
        <p:xfrm>
          <a:off x="1875229" y="1039110"/>
          <a:ext cx="14473239" cy="8859144"/>
        </p:xfrm>
        <a:graphic>
          <a:graphicData uri="http://schemas.openxmlformats.org/drawingml/2006/table">
            <a:tbl>
              <a:tblPr firstRow="1" bandRow="1">
                <a:tableStyleId>{5C22544A-7EE6-4342-B048-85BDC9FD1C3A}</a:tableStyleId>
              </a:tblPr>
              <a:tblGrid>
                <a:gridCol w="2200277">
                  <a:extLst>
                    <a:ext uri="{9D8B030D-6E8A-4147-A177-3AD203B41FA5}">
                      <a16:colId xmlns:a16="http://schemas.microsoft.com/office/drawing/2014/main" val="3027869949"/>
                    </a:ext>
                  </a:extLst>
                </a:gridCol>
                <a:gridCol w="8251031">
                  <a:extLst>
                    <a:ext uri="{9D8B030D-6E8A-4147-A177-3AD203B41FA5}">
                      <a16:colId xmlns:a16="http://schemas.microsoft.com/office/drawing/2014/main" val="2278578734"/>
                    </a:ext>
                  </a:extLst>
                </a:gridCol>
                <a:gridCol w="2057400">
                  <a:extLst>
                    <a:ext uri="{9D8B030D-6E8A-4147-A177-3AD203B41FA5}">
                      <a16:colId xmlns:a16="http://schemas.microsoft.com/office/drawing/2014/main" val="2278236896"/>
                    </a:ext>
                  </a:extLst>
                </a:gridCol>
                <a:gridCol w="1964531">
                  <a:extLst>
                    <a:ext uri="{9D8B030D-6E8A-4147-A177-3AD203B41FA5}">
                      <a16:colId xmlns:a16="http://schemas.microsoft.com/office/drawing/2014/main" val="2521074661"/>
                    </a:ext>
                  </a:extLst>
                </a:gridCol>
              </a:tblGrid>
              <a:tr h="1476524">
                <a:tc>
                  <a:txBody>
                    <a:bodyPr/>
                    <a:lstStyle/>
                    <a:p>
                      <a:endParaRPr lang="pt-BR" sz="2700" dirty="0"/>
                    </a:p>
                  </a:txBody>
                  <a:tcPr marL="137160" marR="137160" marT="68580" marB="68580">
                    <a:solidFill>
                      <a:srgbClr val="5B7ABB"/>
                    </a:solidFill>
                  </a:tcPr>
                </a:tc>
                <a:tc>
                  <a:txBody>
                    <a:bodyPr/>
                    <a:lstStyle/>
                    <a:p>
                      <a:endParaRPr lang="pt-BR" sz="2700" dirty="0"/>
                    </a:p>
                  </a:txBody>
                  <a:tcPr marL="137160" marR="137160" marT="68580" marB="68580">
                    <a:solidFill>
                      <a:srgbClr val="E2E2F1"/>
                    </a:solidFill>
                  </a:tcPr>
                </a:tc>
                <a:tc>
                  <a:txBody>
                    <a:bodyPr/>
                    <a:lstStyle/>
                    <a:p>
                      <a:endParaRPr lang="pt-BR" sz="2700" dirty="0"/>
                    </a:p>
                  </a:txBody>
                  <a:tcPr marL="137160" marR="137160" marT="68580" marB="68580">
                    <a:solidFill>
                      <a:srgbClr val="E0E3F4"/>
                    </a:solidFill>
                  </a:tcPr>
                </a:tc>
                <a:tc>
                  <a:txBody>
                    <a:bodyPr/>
                    <a:lstStyle/>
                    <a:p>
                      <a:endParaRPr lang="pt-BR" sz="2700" dirty="0"/>
                    </a:p>
                  </a:txBody>
                  <a:tcPr marL="137160" marR="137160" marT="68580" marB="68580">
                    <a:solidFill>
                      <a:srgbClr val="E0E3F4"/>
                    </a:solidFill>
                  </a:tcPr>
                </a:tc>
                <a:extLst>
                  <a:ext uri="{0D108BD9-81ED-4DB2-BD59-A6C34878D82A}">
                    <a16:rowId xmlns:a16="http://schemas.microsoft.com/office/drawing/2014/main" val="2635426756"/>
                  </a:ext>
                </a:extLst>
              </a:tr>
              <a:tr h="1476524">
                <a:tc>
                  <a:txBody>
                    <a:bodyPr/>
                    <a:lstStyle/>
                    <a:p>
                      <a:endParaRPr lang="pt-BR" sz="2700" dirty="0"/>
                    </a:p>
                  </a:txBody>
                  <a:tcPr marL="137160" marR="137160" marT="68580" marB="68580">
                    <a:solidFill>
                      <a:srgbClr val="69C6B3"/>
                    </a:solidFill>
                  </a:tcPr>
                </a:tc>
                <a:tc>
                  <a:txBody>
                    <a:bodyPr/>
                    <a:lstStyle/>
                    <a:p>
                      <a:endParaRPr lang="pt-BR" sz="2700" dirty="0"/>
                    </a:p>
                  </a:txBody>
                  <a:tcPr marL="137160" marR="137160" marT="68580" marB="68580">
                    <a:solidFill>
                      <a:srgbClr val="E7F4ED"/>
                    </a:solidFill>
                  </a:tcPr>
                </a:tc>
                <a:tc>
                  <a:txBody>
                    <a:bodyPr/>
                    <a:lstStyle/>
                    <a:p>
                      <a:endParaRPr lang="pt-BR" sz="2700" dirty="0"/>
                    </a:p>
                  </a:txBody>
                  <a:tcPr marL="137160" marR="137160" marT="68580" marB="68580">
                    <a:solidFill>
                      <a:srgbClr val="E7F4ED"/>
                    </a:solidFill>
                  </a:tcPr>
                </a:tc>
                <a:tc>
                  <a:txBody>
                    <a:bodyPr/>
                    <a:lstStyle/>
                    <a:p>
                      <a:endParaRPr lang="pt-BR" sz="2700" dirty="0"/>
                    </a:p>
                  </a:txBody>
                  <a:tcPr marL="137160" marR="137160" marT="68580" marB="68580">
                    <a:solidFill>
                      <a:srgbClr val="E7F4ED"/>
                    </a:solidFill>
                  </a:tcPr>
                </a:tc>
                <a:extLst>
                  <a:ext uri="{0D108BD9-81ED-4DB2-BD59-A6C34878D82A}">
                    <a16:rowId xmlns:a16="http://schemas.microsoft.com/office/drawing/2014/main" val="685843143"/>
                  </a:ext>
                </a:extLst>
              </a:tr>
              <a:tr h="1476524">
                <a:tc>
                  <a:txBody>
                    <a:bodyPr/>
                    <a:lstStyle/>
                    <a:p>
                      <a:endParaRPr lang="pt-BR" sz="2700" dirty="0"/>
                    </a:p>
                  </a:txBody>
                  <a:tcPr marL="137160" marR="137160" marT="68580" marB="68580">
                    <a:solidFill>
                      <a:srgbClr val="D59BC4"/>
                    </a:solidFill>
                  </a:tcPr>
                </a:tc>
                <a:tc>
                  <a:txBody>
                    <a:bodyPr/>
                    <a:lstStyle/>
                    <a:p>
                      <a:endParaRPr lang="pt-BR" sz="2700" dirty="0"/>
                    </a:p>
                  </a:txBody>
                  <a:tcPr marL="137160" marR="137160" marT="68580" marB="68580">
                    <a:solidFill>
                      <a:srgbClr val="F7EBF6"/>
                    </a:solidFill>
                  </a:tcPr>
                </a:tc>
                <a:tc>
                  <a:txBody>
                    <a:bodyPr/>
                    <a:lstStyle/>
                    <a:p>
                      <a:endParaRPr lang="pt-BR" sz="2700" dirty="0"/>
                    </a:p>
                  </a:txBody>
                  <a:tcPr marL="137160" marR="137160" marT="68580" marB="68580">
                    <a:solidFill>
                      <a:srgbClr val="F7EBF6"/>
                    </a:solidFill>
                  </a:tcPr>
                </a:tc>
                <a:tc>
                  <a:txBody>
                    <a:bodyPr/>
                    <a:lstStyle/>
                    <a:p>
                      <a:endParaRPr lang="pt-BR" sz="2700" dirty="0"/>
                    </a:p>
                  </a:txBody>
                  <a:tcPr marL="137160" marR="137160" marT="68580" marB="68580">
                    <a:solidFill>
                      <a:srgbClr val="F7EBF6"/>
                    </a:solidFill>
                  </a:tcPr>
                </a:tc>
                <a:extLst>
                  <a:ext uri="{0D108BD9-81ED-4DB2-BD59-A6C34878D82A}">
                    <a16:rowId xmlns:a16="http://schemas.microsoft.com/office/drawing/2014/main" val="1560278151"/>
                  </a:ext>
                </a:extLst>
              </a:tr>
              <a:tr h="1476524">
                <a:tc>
                  <a:txBody>
                    <a:bodyPr/>
                    <a:lstStyle/>
                    <a:p>
                      <a:endParaRPr lang="pt-BR" sz="2700" dirty="0"/>
                    </a:p>
                  </a:txBody>
                  <a:tcPr marL="137160" marR="137160" marT="68580" marB="68580">
                    <a:solidFill>
                      <a:srgbClr val="F04E5B"/>
                    </a:solidFill>
                  </a:tcPr>
                </a:tc>
                <a:tc>
                  <a:txBody>
                    <a:bodyPr/>
                    <a:lstStyle/>
                    <a:p>
                      <a:endParaRPr lang="pt-BR" sz="2700" dirty="0"/>
                    </a:p>
                  </a:txBody>
                  <a:tcPr marL="137160" marR="137160" marT="68580" marB="68580">
                    <a:solidFill>
                      <a:srgbClr val="FDE2DB"/>
                    </a:solidFill>
                  </a:tcPr>
                </a:tc>
                <a:tc>
                  <a:txBody>
                    <a:bodyPr/>
                    <a:lstStyle/>
                    <a:p>
                      <a:endParaRPr lang="pt-BR" sz="2700" dirty="0"/>
                    </a:p>
                  </a:txBody>
                  <a:tcPr marL="137160" marR="137160" marT="68580" marB="68580">
                    <a:solidFill>
                      <a:srgbClr val="FDE2DB"/>
                    </a:solidFill>
                  </a:tcPr>
                </a:tc>
                <a:tc>
                  <a:txBody>
                    <a:bodyPr/>
                    <a:lstStyle/>
                    <a:p>
                      <a:endParaRPr lang="pt-BR" sz="2700" dirty="0"/>
                    </a:p>
                  </a:txBody>
                  <a:tcPr marL="137160" marR="137160" marT="68580" marB="68580">
                    <a:solidFill>
                      <a:srgbClr val="FDE2DB"/>
                    </a:solidFill>
                  </a:tcPr>
                </a:tc>
                <a:extLst>
                  <a:ext uri="{0D108BD9-81ED-4DB2-BD59-A6C34878D82A}">
                    <a16:rowId xmlns:a16="http://schemas.microsoft.com/office/drawing/2014/main" val="2762726756"/>
                  </a:ext>
                </a:extLst>
              </a:tr>
              <a:tr h="1476524">
                <a:tc>
                  <a:txBody>
                    <a:bodyPr/>
                    <a:lstStyle/>
                    <a:p>
                      <a:endParaRPr lang="pt-BR" sz="2700" dirty="0"/>
                    </a:p>
                  </a:txBody>
                  <a:tcPr marL="137160" marR="137160" marT="68580" marB="68580">
                    <a:solidFill>
                      <a:srgbClr val="F68D4C"/>
                    </a:solidFill>
                  </a:tcPr>
                </a:tc>
                <a:tc>
                  <a:txBody>
                    <a:bodyPr/>
                    <a:lstStyle/>
                    <a:p>
                      <a:endParaRPr lang="pt-BR" sz="2700" dirty="0"/>
                    </a:p>
                  </a:txBody>
                  <a:tcPr marL="137160" marR="137160" marT="68580" marB="68580">
                    <a:solidFill>
                      <a:srgbClr val="FDEADC"/>
                    </a:solidFill>
                  </a:tcPr>
                </a:tc>
                <a:tc>
                  <a:txBody>
                    <a:bodyPr/>
                    <a:lstStyle/>
                    <a:p>
                      <a:endParaRPr lang="pt-BR" sz="2700" dirty="0"/>
                    </a:p>
                  </a:txBody>
                  <a:tcPr marL="137160" marR="137160" marT="68580" marB="68580">
                    <a:solidFill>
                      <a:srgbClr val="FDEADC"/>
                    </a:solidFill>
                  </a:tcPr>
                </a:tc>
                <a:tc>
                  <a:txBody>
                    <a:bodyPr/>
                    <a:lstStyle/>
                    <a:p>
                      <a:endParaRPr lang="pt-BR" sz="2700" dirty="0"/>
                    </a:p>
                  </a:txBody>
                  <a:tcPr marL="137160" marR="137160" marT="68580" marB="68580">
                    <a:solidFill>
                      <a:srgbClr val="FDEADC"/>
                    </a:solidFill>
                  </a:tcPr>
                </a:tc>
                <a:extLst>
                  <a:ext uri="{0D108BD9-81ED-4DB2-BD59-A6C34878D82A}">
                    <a16:rowId xmlns:a16="http://schemas.microsoft.com/office/drawing/2014/main" val="2301586552"/>
                  </a:ext>
                </a:extLst>
              </a:tr>
              <a:tr h="1476524">
                <a:tc>
                  <a:txBody>
                    <a:bodyPr/>
                    <a:lstStyle/>
                    <a:p>
                      <a:endParaRPr lang="pt-BR" sz="2700" dirty="0"/>
                    </a:p>
                  </a:txBody>
                  <a:tcPr marL="137160" marR="137160" marT="68580" marB="68580">
                    <a:solidFill>
                      <a:srgbClr val="FAC96D"/>
                    </a:solidFill>
                  </a:tcPr>
                </a:tc>
                <a:tc>
                  <a:txBody>
                    <a:bodyPr/>
                    <a:lstStyle/>
                    <a:p>
                      <a:endParaRPr lang="pt-BR" sz="2700" dirty="0"/>
                    </a:p>
                  </a:txBody>
                  <a:tcPr marL="137160" marR="137160" marT="68580" marB="68580">
                    <a:solidFill>
                      <a:srgbClr val="FEF4E3"/>
                    </a:solidFill>
                  </a:tcPr>
                </a:tc>
                <a:tc>
                  <a:txBody>
                    <a:bodyPr/>
                    <a:lstStyle/>
                    <a:p>
                      <a:endParaRPr lang="pt-BR" sz="2700" dirty="0"/>
                    </a:p>
                  </a:txBody>
                  <a:tcPr marL="137160" marR="137160" marT="68580" marB="68580">
                    <a:solidFill>
                      <a:srgbClr val="FEF4E3"/>
                    </a:solidFill>
                  </a:tcPr>
                </a:tc>
                <a:tc>
                  <a:txBody>
                    <a:bodyPr/>
                    <a:lstStyle/>
                    <a:p>
                      <a:endParaRPr lang="pt-BR" sz="2700" dirty="0"/>
                    </a:p>
                  </a:txBody>
                  <a:tcPr marL="137160" marR="137160" marT="68580" marB="68580">
                    <a:solidFill>
                      <a:srgbClr val="FEF4E3"/>
                    </a:solidFill>
                  </a:tcPr>
                </a:tc>
                <a:extLst>
                  <a:ext uri="{0D108BD9-81ED-4DB2-BD59-A6C34878D82A}">
                    <a16:rowId xmlns:a16="http://schemas.microsoft.com/office/drawing/2014/main" val="1059405789"/>
                  </a:ext>
                </a:extLst>
              </a:tr>
            </a:tbl>
          </a:graphicData>
        </a:graphic>
      </p:graphicFrame>
      <p:sp>
        <p:nvSpPr>
          <p:cNvPr id="10" name="CaixaDeTexto 9">
            <a:extLst>
              <a:ext uri="{FF2B5EF4-FFF2-40B4-BE49-F238E27FC236}">
                <a16:creationId xmlns:a16="http://schemas.microsoft.com/office/drawing/2014/main" id="{7DC1DBAC-4344-77B4-76AB-A420677DF99B}"/>
              </a:ext>
            </a:extLst>
          </p:cNvPr>
          <p:cNvSpPr txBox="1"/>
          <p:nvPr/>
        </p:nvSpPr>
        <p:spPr>
          <a:xfrm>
            <a:off x="4343400" y="1300163"/>
            <a:ext cx="7929561" cy="923330"/>
          </a:xfrm>
          <a:prstGeom prst="rect">
            <a:avLst/>
          </a:prstGeom>
          <a:noFill/>
        </p:spPr>
        <p:txBody>
          <a:bodyPr wrap="square" rtlCol="0">
            <a:spAutoFit/>
          </a:bodyPr>
          <a:lstStyle/>
          <a:p>
            <a:r>
              <a:rPr lang="pt-BR" sz="2700" dirty="0">
                <a:solidFill>
                  <a:srgbClr val="743509"/>
                </a:solidFill>
              </a:rPr>
              <a:t>Atua como um inventor para gerar novas ideias,</a:t>
            </a:r>
          </a:p>
          <a:p>
            <a:r>
              <a:rPr lang="pt-BR" sz="2700" dirty="0">
                <a:solidFill>
                  <a:srgbClr val="743509"/>
                </a:solidFill>
              </a:rPr>
              <a:t>produtos ou formas de fazer as coisas.</a:t>
            </a:r>
          </a:p>
        </p:txBody>
      </p:sp>
      <p:sp>
        <p:nvSpPr>
          <p:cNvPr id="11" name="CaixaDeTexto 10">
            <a:extLst>
              <a:ext uri="{FF2B5EF4-FFF2-40B4-BE49-F238E27FC236}">
                <a16:creationId xmlns:a16="http://schemas.microsoft.com/office/drawing/2014/main" id="{EEFC0370-BD1C-E255-C391-E7261E66ADFF}"/>
              </a:ext>
            </a:extLst>
          </p:cNvPr>
          <p:cNvSpPr txBox="1"/>
          <p:nvPr/>
        </p:nvSpPr>
        <p:spPr>
          <a:xfrm>
            <a:off x="4443413" y="2726859"/>
            <a:ext cx="7929561" cy="923330"/>
          </a:xfrm>
          <a:prstGeom prst="rect">
            <a:avLst/>
          </a:prstGeom>
          <a:noFill/>
        </p:spPr>
        <p:txBody>
          <a:bodyPr wrap="square" rtlCol="0">
            <a:spAutoFit/>
          </a:bodyPr>
          <a:lstStyle/>
          <a:p>
            <a:r>
              <a:rPr lang="pt-BR" sz="2700" dirty="0">
                <a:solidFill>
                  <a:srgbClr val="743509"/>
                </a:solidFill>
              </a:rPr>
              <a:t>Atua como um juiz para avaliar testes, tomar e</a:t>
            </a:r>
          </a:p>
          <a:p>
            <a:r>
              <a:rPr lang="pt-BR" sz="2700" dirty="0">
                <a:solidFill>
                  <a:srgbClr val="743509"/>
                </a:solidFill>
              </a:rPr>
              <a:t>justificar uma decisão.</a:t>
            </a:r>
          </a:p>
        </p:txBody>
      </p:sp>
      <p:sp>
        <p:nvSpPr>
          <p:cNvPr id="12" name="CaixaDeTexto 11">
            <a:extLst>
              <a:ext uri="{FF2B5EF4-FFF2-40B4-BE49-F238E27FC236}">
                <a16:creationId xmlns:a16="http://schemas.microsoft.com/office/drawing/2014/main" id="{703B62A0-B907-4E4B-C974-3034CD5D1A8E}"/>
              </a:ext>
            </a:extLst>
          </p:cNvPr>
          <p:cNvSpPr txBox="1"/>
          <p:nvPr/>
        </p:nvSpPr>
        <p:spPr>
          <a:xfrm>
            <a:off x="4443412" y="4153556"/>
            <a:ext cx="7929563" cy="1338828"/>
          </a:xfrm>
          <a:prstGeom prst="rect">
            <a:avLst/>
          </a:prstGeom>
          <a:noFill/>
        </p:spPr>
        <p:txBody>
          <a:bodyPr wrap="square" rtlCol="0">
            <a:spAutoFit/>
          </a:bodyPr>
          <a:lstStyle/>
          <a:p>
            <a:r>
              <a:rPr lang="pt-BR" sz="2700" dirty="0">
                <a:solidFill>
                  <a:srgbClr val="743509"/>
                </a:solidFill>
              </a:rPr>
              <a:t>Atua como uma lupa para examinar de perto as</a:t>
            </a:r>
          </a:p>
          <a:p>
            <a:r>
              <a:rPr lang="pt-BR" sz="2700" dirty="0">
                <a:solidFill>
                  <a:srgbClr val="743509"/>
                </a:solidFill>
              </a:rPr>
              <a:t>diferentes partes de uma situação, problema ou</a:t>
            </a:r>
          </a:p>
          <a:p>
            <a:r>
              <a:rPr lang="pt-BR" sz="2700" dirty="0">
                <a:solidFill>
                  <a:srgbClr val="743509"/>
                </a:solidFill>
              </a:rPr>
              <a:t>objeto.</a:t>
            </a:r>
          </a:p>
        </p:txBody>
      </p:sp>
      <p:sp>
        <p:nvSpPr>
          <p:cNvPr id="13" name="CaixaDeTexto 12">
            <a:extLst>
              <a:ext uri="{FF2B5EF4-FFF2-40B4-BE49-F238E27FC236}">
                <a16:creationId xmlns:a16="http://schemas.microsoft.com/office/drawing/2014/main" id="{86BB35BA-3B4F-4381-7C38-99FE6C6F47C3}"/>
              </a:ext>
            </a:extLst>
          </p:cNvPr>
          <p:cNvSpPr txBox="1"/>
          <p:nvPr/>
        </p:nvSpPr>
        <p:spPr>
          <a:xfrm>
            <a:off x="4443413" y="5778545"/>
            <a:ext cx="7929561" cy="923330"/>
          </a:xfrm>
          <a:prstGeom prst="rect">
            <a:avLst/>
          </a:prstGeom>
          <a:noFill/>
        </p:spPr>
        <p:txBody>
          <a:bodyPr wrap="square" rtlCol="0">
            <a:spAutoFit/>
          </a:bodyPr>
          <a:lstStyle/>
          <a:p>
            <a:r>
              <a:rPr lang="pt-BR" sz="2700" dirty="0">
                <a:solidFill>
                  <a:srgbClr val="743509"/>
                </a:solidFill>
              </a:rPr>
              <a:t>Atua para aplicar novas habilidades, regras e</a:t>
            </a:r>
          </a:p>
          <a:p>
            <a:r>
              <a:rPr lang="pt-BR" sz="2700" dirty="0">
                <a:solidFill>
                  <a:srgbClr val="743509"/>
                </a:solidFill>
              </a:rPr>
              <a:t>ideais a situações relacionadas e novas.</a:t>
            </a:r>
          </a:p>
        </p:txBody>
      </p:sp>
      <p:sp>
        <p:nvSpPr>
          <p:cNvPr id="18" name="CaixaDeTexto 17">
            <a:extLst>
              <a:ext uri="{FF2B5EF4-FFF2-40B4-BE49-F238E27FC236}">
                <a16:creationId xmlns:a16="http://schemas.microsoft.com/office/drawing/2014/main" id="{CE4E39CD-DA89-EC2F-EBA8-8EAFDE9F9FAE}"/>
              </a:ext>
            </a:extLst>
          </p:cNvPr>
          <p:cNvSpPr txBox="1"/>
          <p:nvPr/>
        </p:nvSpPr>
        <p:spPr>
          <a:xfrm>
            <a:off x="4443412" y="7229280"/>
            <a:ext cx="7929563" cy="923330"/>
          </a:xfrm>
          <a:prstGeom prst="rect">
            <a:avLst/>
          </a:prstGeom>
          <a:noFill/>
        </p:spPr>
        <p:txBody>
          <a:bodyPr wrap="square" rtlCol="0">
            <a:spAutoFit/>
          </a:bodyPr>
          <a:lstStyle/>
          <a:p>
            <a:r>
              <a:rPr lang="pt-BR" sz="2700" dirty="0">
                <a:solidFill>
                  <a:srgbClr val="743509"/>
                </a:solidFill>
              </a:rPr>
              <a:t>Atua como um especialista para mostrar compreensão</a:t>
            </a:r>
          </a:p>
          <a:p>
            <a:r>
              <a:rPr lang="pt-BR" sz="2700" dirty="0">
                <a:solidFill>
                  <a:srgbClr val="743509"/>
                </a:solidFill>
              </a:rPr>
              <a:t>de palavras e ideias.</a:t>
            </a:r>
          </a:p>
        </p:txBody>
      </p:sp>
      <p:sp>
        <p:nvSpPr>
          <p:cNvPr id="21" name="CaixaDeTexto 20">
            <a:extLst>
              <a:ext uri="{FF2B5EF4-FFF2-40B4-BE49-F238E27FC236}">
                <a16:creationId xmlns:a16="http://schemas.microsoft.com/office/drawing/2014/main" id="{21461645-8009-D8AA-972B-C5F3DB2B11D5}"/>
              </a:ext>
            </a:extLst>
          </p:cNvPr>
          <p:cNvSpPr txBox="1"/>
          <p:nvPr/>
        </p:nvSpPr>
        <p:spPr>
          <a:xfrm>
            <a:off x="4443412" y="8731716"/>
            <a:ext cx="7929563" cy="923330"/>
          </a:xfrm>
          <a:prstGeom prst="rect">
            <a:avLst/>
          </a:prstGeom>
          <a:noFill/>
        </p:spPr>
        <p:txBody>
          <a:bodyPr wrap="square" rtlCol="0">
            <a:spAutoFit/>
          </a:bodyPr>
          <a:lstStyle/>
          <a:p>
            <a:r>
              <a:rPr lang="pt-BR" sz="2700" dirty="0">
                <a:solidFill>
                  <a:srgbClr val="743509"/>
                </a:solidFill>
              </a:rPr>
              <a:t>Atua como uma base de dados para memorizar ações,</a:t>
            </a:r>
          </a:p>
          <a:p>
            <a:r>
              <a:rPr lang="pt-BR" sz="2700" dirty="0">
                <a:solidFill>
                  <a:srgbClr val="743509"/>
                </a:solidFill>
              </a:rPr>
              <a:t>Informação e dados.</a:t>
            </a:r>
          </a:p>
        </p:txBody>
      </p:sp>
      <p:sp>
        <p:nvSpPr>
          <p:cNvPr id="28" name="CaixaDeTexto 27">
            <a:extLst>
              <a:ext uri="{FF2B5EF4-FFF2-40B4-BE49-F238E27FC236}">
                <a16:creationId xmlns:a16="http://schemas.microsoft.com/office/drawing/2014/main" id="{E4FB143B-1E2F-925E-1746-40A28DC57E81}"/>
              </a:ext>
            </a:extLst>
          </p:cNvPr>
          <p:cNvSpPr txBox="1"/>
          <p:nvPr/>
        </p:nvSpPr>
        <p:spPr>
          <a:xfrm>
            <a:off x="1907381" y="9113423"/>
            <a:ext cx="2178843" cy="738664"/>
          </a:xfrm>
          <a:prstGeom prst="rect">
            <a:avLst/>
          </a:prstGeom>
          <a:noFill/>
        </p:spPr>
        <p:txBody>
          <a:bodyPr wrap="square" rtlCol="0">
            <a:spAutoFit/>
          </a:bodyPr>
          <a:lstStyle/>
          <a:p>
            <a:pPr algn="ctr"/>
            <a:endParaRPr lang="pt-BR" sz="2100" b="1" dirty="0">
              <a:latin typeface="Poppins" panose="00000500000000000000" pitchFamily="2" charset="0"/>
              <a:cs typeface="Poppins" panose="00000500000000000000" pitchFamily="2" charset="0"/>
            </a:endParaRPr>
          </a:p>
          <a:p>
            <a:pPr algn="ctr"/>
            <a:r>
              <a:rPr lang="pt-BR" sz="2100" b="1" dirty="0">
                <a:latin typeface="Poppins" panose="00000500000000000000" pitchFamily="2" charset="0"/>
                <a:cs typeface="Poppins" panose="00000500000000000000" pitchFamily="2" charset="0"/>
              </a:rPr>
              <a:t>MEMORIZAR</a:t>
            </a:r>
          </a:p>
        </p:txBody>
      </p:sp>
      <p:sp>
        <p:nvSpPr>
          <p:cNvPr id="30" name="CaixaDeTexto 29">
            <a:extLst>
              <a:ext uri="{FF2B5EF4-FFF2-40B4-BE49-F238E27FC236}">
                <a16:creationId xmlns:a16="http://schemas.microsoft.com/office/drawing/2014/main" id="{97A3CDEB-197B-ED76-DFF4-9343D4FB166C}"/>
              </a:ext>
            </a:extLst>
          </p:cNvPr>
          <p:cNvSpPr txBox="1"/>
          <p:nvPr/>
        </p:nvSpPr>
        <p:spPr>
          <a:xfrm>
            <a:off x="1907381" y="2129909"/>
            <a:ext cx="2178840" cy="415498"/>
          </a:xfrm>
          <a:prstGeom prst="rect">
            <a:avLst/>
          </a:prstGeom>
          <a:noFill/>
        </p:spPr>
        <p:txBody>
          <a:bodyPr wrap="square" rtlCol="0">
            <a:spAutoFit/>
          </a:bodyPr>
          <a:lstStyle/>
          <a:p>
            <a:pPr algn="ctr"/>
            <a:r>
              <a:rPr lang="pt-BR" sz="2100" b="1" dirty="0">
                <a:latin typeface="Poppins" panose="00000500000000000000" pitchFamily="2" charset="0"/>
                <a:cs typeface="Poppins" panose="00000500000000000000" pitchFamily="2" charset="0"/>
              </a:rPr>
              <a:t>CRIAR</a:t>
            </a:r>
          </a:p>
        </p:txBody>
      </p:sp>
      <p:sp>
        <p:nvSpPr>
          <p:cNvPr id="31" name="CaixaDeTexto 30">
            <a:extLst>
              <a:ext uri="{FF2B5EF4-FFF2-40B4-BE49-F238E27FC236}">
                <a16:creationId xmlns:a16="http://schemas.microsoft.com/office/drawing/2014/main" id="{92DCD81F-19C1-D3A0-BD09-4DAC67ECA9ED}"/>
              </a:ext>
            </a:extLst>
          </p:cNvPr>
          <p:cNvSpPr txBox="1"/>
          <p:nvPr/>
        </p:nvSpPr>
        <p:spPr>
          <a:xfrm>
            <a:off x="1907381" y="3619613"/>
            <a:ext cx="2178840" cy="415498"/>
          </a:xfrm>
          <a:prstGeom prst="rect">
            <a:avLst/>
          </a:prstGeom>
          <a:noFill/>
        </p:spPr>
        <p:txBody>
          <a:bodyPr wrap="square" rtlCol="0">
            <a:spAutoFit/>
          </a:bodyPr>
          <a:lstStyle/>
          <a:p>
            <a:pPr algn="ctr"/>
            <a:r>
              <a:rPr lang="pt-BR" sz="2100" b="1" dirty="0">
                <a:latin typeface="Poppins" panose="00000500000000000000" pitchFamily="2" charset="0"/>
                <a:cs typeface="Poppins" panose="00000500000000000000" pitchFamily="2" charset="0"/>
              </a:rPr>
              <a:t>AVALIAR</a:t>
            </a:r>
          </a:p>
        </p:txBody>
      </p:sp>
      <p:sp>
        <p:nvSpPr>
          <p:cNvPr id="32" name="CaixaDeTexto 31">
            <a:extLst>
              <a:ext uri="{FF2B5EF4-FFF2-40B4-BE49-F238E27FC236}">
                <a16:creationId xmlns:a16="http://schemas.microsoft.com/office/drawing/2014/main" id="{AED81CDA-0475-3470-F25A-F8DB15A3B16F}"/>
              </a:ext>
            </a:extLst>
          </p:cNvPr>
          <p:cNvSpPr txBox="1"/>
          <p:nvPr/>
        </p:nvSpPr>
        <p:spPr>
          <a:xfrm>
            <a:off x="1907380" y="4368368"/>
            <a:ext cx="2178842" cy="1061829"/>
          </a:xfrm>
          <a:prstGeom prst="rect">
            <a:avLst/>
          </a:prstGeom>
          <a:noFill/>
        </p:spPr>
        <p:txBody>
          <a:bodyPr wrap="square" rtlCol="0">
            <a:spAutoFit/>
          </a:bodyPr>
          <a:lstStyle/>
          <a:p>
            <a:pPr algn="ctr"/>
            <a:endParaRPr lang="pt-BR" sz="2100" b="1" dirty="0">
              <a:latin typeface="Poppins" panose="00000500000000000000" pitchFamily="2" charset="0"/>
              <a:cs typeface="Poppins" panose="00000500000000000000" pitchFamily="2" charset="0"/>
            </a:endParaRPr>
          </a:p>
          <a:p>
            <a:pPr algn="ctr"/>
            <a:endParaRPr lang="pt-BR" sz="2100" b="1" dirty="0">
              <a:latin typeface="Poppins" panose="00000500000000000000" pitchFamily="2" charset="0"/>
              <a:cs typeface="Poppins" panose="00000500000000000000" pitchFamily="2" charset="0"/>
            </a:endParaRPr>
          </a:p>
          <a:p>
            <a:pPr algn="ctr"/>
            <a:r>
              <a:rPr lang="pt-BR" sz="2100" b="1" dirty="0">
                <a:latin typeface="Poppins" panose="00000500000000000000" pitchFamily="2" charset="0"/>
                <a:cs typeface="Poppins" panose="00000500000000000000" pitchFamily="2" charset="0"/>
              </a:rPr>
              <a:t>ANALIZAR</a:t>
            </a:r>
          </a:p>
        </p:txBody>
      </p:sp>
      <p:sp>
        <p:nvSpPr>
          <p:cNvPr id="33" name="CaixaDeTexto 32">
            <a:extLst>
              <a:ext uri="{FF2B5EF4-FFF2-40B4-BE49-F238E27FC236}">
                <a16:creationId xmlns:a16="http://schemas.microsoft.com/office/drawing/2014/main" id="{3C7E5D68-D43A-2D91-F3E0-5CF4C30A1ADE}"/>
              </a:ext>
            </a:extLst>
          </p:cNvPr>
          <p:cNvSpPr txBox="1"/>
          <p:nvPr/>
        </p:nvSpPr>
        <p:spPr>
          <a:xfrm>
            <a:off x="1907379" y="6181238"/>
            <a:ext cx="2178843" cy="738664"/>
          </a:xfrm>
          <a:prstGeom prst="rect">
            <a:avLst/>
          </a:prstGeom>
          <a:noFill/>
        </p:spPr>
        <p:txBody>
          <a:bodyPr wrap="square" rtlCol="0">
            <a:spAutoFit/>
          </a:bodyPr>
          <a:lstStyle/>
          <a:p>
            <a:pPr algn="ctr"/>
            <a:endParaRPr lang="pt-BR" sz="2100" b="1" dirty="0">
              <a:latin typeface="Poppins" panose="00000500000000000000" pitchFamily="2" charset="0"/>
              <a:cs typeface="Poppins" panose="00000500000000000000" pitchFamily="2" charset="0"/>
            </a:endParaRPr>
          </a:p>
          <a:p>
            <a:pPr algn="ctr"/>
            <a:r>
              <a:rPr lang="pt-BR" sz="2100" b="1" dirty="0">
                <a:latin typeface="Poppins" panose="00000500000000000000" pitchFamily="2" charset="0"/>
                <a:cs typeface="Poppins" panose="00000500000000000000" pitchFamily="2" charset="0"/>
              </a:rPr>
              <a:t>APLICAR</a:t>
            </a:r>
          </a:p>
        </p:txBody>
      </p:sp>
      <p:sp>
        <p:nvSpPr>
          <p:cNvPr id="34" name="CaixaDeTexto 33">
            <a:extLst>
              <a:ext uri="{FF2B5EF4-FFF2-40B4-BE49-F238E27FC236}">
                <a16:creationId xmlns:a16="http://schemas.microsoft.com/office/drawing/2014/main" id="{2F1CC832-129B-F393-50EE-86E4AC701817}"/>
              </a:ext>
            </a:extLst>
          </p:cNvPr>
          <p:cNvSpPr txBox="1"/>
          <p:nvPr/>
        </p:nvSpPr>
        <p:spPr>
          <a:xfrm>
            <a:off x="1907380" y="7623719"/>
            <a:ext cx="2178845" cy="738664"/>
          </a:xfrm>
          <a:prstGeom prst="rect">
            <a:avLst/>
          </a:prstGeom>
          <a:noFill/>
        </p:spPr>
        <p:txBody>
          <a:bodyPr wrap="square" rtlCol="0">
            <a:spAutoFit/>
          </a:bodyPr>
          <a:lstStyle/>
          <a:p>
            <a:pPr algn="ctr"/>
            <a:endParaRPr lang="pt-BR" sz="2100" b="1" dirty="0">
              <a:latin typeface="Poppins" panose="00000500000000000000" pitchFamily="2" charset="0"/>
              <a:cs typeface="Poppins" panose="00000500000000000000" pitchFamily="2" charset="0"/>
            </a:endParaRPr>
          </a:p>
          <a:p>
            <a:pPr algn="ctr"/>
            <a:r>
              <a:rPr lang="pt-BR" sz="2100" b="1" dirty="0">
                <a:latin typeface="Poppins" panose="00000500000000000000" pitchFamily="2" charset="0"/>
                <a:cs typeface="Poppins" panose="00000500000000000000" pitchFamily="2" charset="0"/>
              </a:rPr>
              <a:t>ENTENDER</a:t>
            </a:r>
          </a:p>
        </p:txBody>
      </p:sp>
      <p:sp>
        <p:nvSpPr>
          <p:cNvPr id="47" name="CaixaDeTexto 46">
            <a:extLst>
              <a:ext uri="{FF2B5EF4-FFF2-40B4-BE49-F238E27FC236}">
                <a16:creationId xmlns:a16="http://schemas.microsoft.com/office/drawing/2014/main" id="{CF5B6E1D-3A11-781A-F8DF-C858DEDFA276}"/>
              </a:ext>
            </a:extLst>
          </p:cNvPr>
          <p:cNvSpPr txBox="1"/>
          <p:nvPr/>
        </p:nvSpPr>
        <p:spPr>
          <a:xfrm>
            <a:off x="12401549" y="1206580"/>
            <a:ext cx="2021687" cy="1131079"/>
          </a:xfrm>
          <a:prstGeom prst="rect">
            <a:avLst/>
          </a:prstGeom>
          <a:noFill/>
        </p:spPr>
        <p:txBody>
          <a:bodyPr wrap="square" rtlCol="0">
            <a:spAutoFit/>
          </a:bodyPr>
          <a:lstStyle/>
          <a:p>
            <a:r>
              <a:rPr lang="pt-BR" sz="2250" kern="100" dirty="0">
                <a:solidFill>
                  <a:srgbClr val="743509"/>
                </a:solidFill>
                <a:latin typeface="Aptos" panose="020B0004020202020204" pitchFamily="34" charset="0"/>
                <a:ea typeface="Aptos" panose="020B0004020202020204" pitchFamily="34" charset="0"/>
                <a:cs typeface="Myanmar Text" panose="020B0502040204020203" pitchFamily="34" charset="0"/>
              </a:rPr>
              <a:t>Criar </a:t>
            </a:r>
          </a:p>
          <a:p>
            <a:r>
              <a:rPr lang="pt-BR" sz="2250" kern="100" dirty="0">
                <a:solidFill>
                  <a:srgbClr val="743509"/>
                </a:solidFill>
                <a:latin typeface="Aptos" panose="020B0004020202020204" pitchFamily="34" charset="0"/>
                <a:ea typeface="Aptos" panose="020B0004020202020204" pitchFamily="34" charset="0"/>
                <a:cs typeface="Myanmar Text" panose="020B0502040204020203" pitchFamily="34" charset="0"/>
              </a:rPr>
              <a:t>Melhorar</a:t>
            </a:r>
          </a:p>
          <a:p>
            <a:r>
              <a:rPr lang="pt-BR" sz="2250" kern="100" dirty="0">
                <a:solidFill>
                  <a:srgbClr val="743509"/>
                </a:solidFill>
                <a:latin typeface="Aptos" panose="020B0004020202020204" pitchFamily="34" charset="0"/>
                <a:ea typeface="Aptos" panose="020B0004020202020204" pitchFamily="34" charset="0"/>
                <a:cs typeface="Myanmar Text" panose="020B0502040204020203" pitchFamily="34" charset="0"/>
              </a:rPr>
              <a:t>Inventar</a:t>
            </a:r>
          </a:p>
        </p:txBody>
      </p:sp>
      <p:sp>
        <p:nvSpPr>
          <p:cNvPr id="48" name="CaixaDeTexto 47">
            <a:extLst>
              <a:ext uri="{FF2B5EF4-FFF2-40B4-BE49-F238E27FC236}">
                <a16:creationId xmlns:a16="http://schemas.microsoft.com/office/drawing/2014/main" id="{8B323093-779C-42E4-782E-1EAD0F84E6F9}"/>
              </a:ext>
            </a:extLst>
          </p:cNvPr>
          <p:cNvSpPr txBox="1"/>
          <p:nvPr/>
        </p:nvSpPr>
        <p:spPr>
          <a:xfrm>
            <a:off x="14423237" y="1206579"/>
            <a:ext cx="1957383" cy="1200329"/>
          </a:xfrm>
          <a:prstGeom prst="rect">
            <a:avLst/>
          </a:prstGeom>
          <a:noFill/>
        </p:spPr>
        <p:txBody>
          <a:bodyPr wrap="square" rtlCol="0">
            <a:spAutoFit/>
          </a:bodyPr>
          <a:lstStyle/>
          <a:p>
            <a:r>
              <a:rPr lang="pt-BR" sz="2400" kern="100" dirty="0">
                <a:solidFill>
                  <a:srgbClr val="743509"/>
                </a:solidFill>
                <a:latin typeface="Aptos" panose="020B0004020202020204" pitchFamily="34" charset="0"/>
                <a:ea typeface="Aptos" panose="020B0004020202020204" pitchFamily="34" charset="0"/>
                <a:cs typeface="Myanmar Text" panose="020B0502040204020203" pitchFamily="34" charset="0"/>
              </a:rPr>
              <a:t>Prever</a:t>
            </a:r>
          </a:p>
          <a:p>
            <a:r>
              <a:rPr lang="pt-BR" sz="2400" kern="100" dirty="0">
                <a:solidFill>
                  <a:srgbClr val="743509"/>
                </a:solidFill>
                <a:latin typeface="Aptos" panose="020B0004020202020204" pitchFamily="34" charset="0"/>
                <a:ea typeface="Aptos" panose="020B0004020202020204" pitchFamily="34" charset="0"/>
                <a:cs typeface="Myanmar Text" panose="020B0502040204020203" pitchFamily="34" charset="0"/>
              </a:rPr>
              <a:t>Sintetizar Modificar</a:t>
            </a:r>
          </a:p>
        </p:txBody>
      </p:sp>
      <p:sp>
        <p:nvSpPr>
          <p:cNvPr id="50" name="CaixaDeTexto 49">
            <a:extLst>
              <a:ext uri="{FF2B5EF4-FFF2-40B4-BE49-F238E27FC236}">
                <a16:creationId xmlns:a16="http://schemas.microsoft.com/office/drawing/2014/main" id="{A5669B9A-C2C9-7793-68EB-8E9C63CCA6AB}"/>
              </a:ext>
            </a:extLst>
          </p:cNvPr>
          <p:cNvSpPr txBox="1"/>
          <p:nvPr/>
        </p:nvSpPr>
        <p:spPr>
          <a:xfrm>
            <a:off x="12369398" y="2691372"/>
            <a:ext cx="2021687" cy="1131079"/>
          </a:xfrm>
          <a:prstGeom prst="rect">
            <a:avLst/>
          </a:prstGeom>
          <a:noFill/>
        </p:spPr>
        <p:txBody>
          <a:bodyPr wrap="square" rtlCol="0">
            <a:spAutoFit/>
          </a:bodyPr>
          <a:lstStyle/>
          <a:p>
            <a:r>
              <a:rPr lang="pt-BR" sz="2250" kern="100" dirty="0">
                <a:solidFill>
                  <a:srgbClr val="743509"/>
                </a:solidFill>
                <a:latin typeface="Aptos" panose="020B0004020202020204" pitchFamily="34" charset="0"/>
                <a:ea typeface="Aptos" panose="020B0004020202020204" pitchFamily="34" charset="0"/>
                <a:cs typeface="Myanmar Text" panose="020B0502040204020203" pitchFamily="34" charset="0"/>
              </a:rPr>
              <a:t>Decidir Justificar Recomendar </a:t>
            </a:r>
          </a:p>
        </p:txBody>
      </p:sp>
      <p:sp>
        <p:nvSpPr>
          <p:cNvPr id="51" name="CaixaDeTexto 50">
            <a:extLst>
              <a:ext uri="{FF2B5EF4-FFF2-40B4-BE49-F238E27FC236}">
                <a16:creationId xmlns:a16="http://schemas.microsoft.com/office/drawing/2014/main" id="{3642B656-BC7A-473F-4B20-6FFBBDFB794A}"/>
              </a:ext>
            </a:extLst>
          </p:cNvPr>
          <p:cNvSpPr txBox="1"/>
          <p:nvPr/>
        </p:nvSpPr>
        <p:spPr>
          <a:xfrm>
            <a:off x="14391080" y="2591575"/>
            <a:ext cx="2568177" cy="1431161"/>
          </a:xfrm>
          <a:prstGeom prst="rect">
            <a:avLst/>
          </a:prstGeom>
          <a:noFill/>
        </p:spPr>
        <p:txBody>
          <a:bodyPr wrap="square" rtlCol="0">
            <a:spAutoFit/>
          </a:bodyPr>
          <a:lstStyle/>
          <a:p>
            <a:r>
              <a:rPr lang="pt-BR" sz="2400" kern="100" dirty="0">
                <a:solidFill>
                  <a:srgbClr val="743509"/>
                </a:solidFill>
                <a:latin typeface="Aptos" panose="020B0004020202020204" pitchFamily="34" charset="0"/>
                <a:ea typeface="Aptos" panose="020B0004020202020204" pitchFamily="34" charset="0"/>
                <a:cs typeface="Myanmar Text" panose="020B0502040204020203" pitchFamily="34" charset="0"/>
              </a:rPr>
              <a:t>Argumentar</a:t>
            </a:r>
          </a:p>
          <a:p>
            <a:r>
              <a:rPr lang="pt-BR" sz="1500" kern="100" dirty="0">
                <a:solidFill>
                  <a:srgbClr val="743509"/>
                </a:solidFill>
                <a:latin typeface="Aptos" panose="020B0004020202020204" pitchFamily="34" charset="0"/>
                <a:ea typeface="Aptos" panose="020B0004020202020204" pitchFamily="34" charset="0"/>
                <a:cs typeface="Myanmar Text" panose="020B0502040204020203" pitchFamily="34" charset="0"/>
              </a:rPr>
              <a:t>(a favor/contra) </a:t>
            </a:r>
          </a:p>
          <a:p>
            <a:r>
              <a:rPr lang="pt-BR" sz="2400" kern="100" dirty="0">
                <a:solidFill>
                  <a:srgbClr val="743509"/>
                </a:solidFill>
                <a:latin typeface="Aptos" panose="020B0004020202020204" pitchFamily="34" charset="0"/>
                <a:ea typeface="Aptos" panose="020B0004020202020204" pitchFamily="34" charset="0"/>
                <a:cs typeface="Myanmar Text" panose="020B0502040204020203" pitchFamily="34" charset="0"/>
              </a:rPr>
              <a:t>Priorizar</a:t>
            </a:r>
          </a:p>
          <a:p>
            <a:r>
              <a:rPr lang="pt-BR" sz="2400" kern="100" dirty="0">
                <a:solidFill>
                  <a:srgbClr val="743509"/>
                </a:solidFill>
                <a:latin typeface="Aptos" panose="020B0004020202020204" pitchFamily="34" charset="0"/>
                <a:ea typeface="Aptos" panose="020B0004020202020204" pitchFamily="34" charset="0"/>
                <a:cs typeface="Myanmar Text" panose="020B0502040204020203" pitchFamily="34" charset="0"/>
              </a:rPr>
              <a:t>Concluir</a:t>
            </a:r>
          </a:p>
        </p:txBody>
      </p:sp>
      <p:sp>
        <p:nvSpPr>
          <p:cNvPr id="52" name="CaixaDeTexto 51">
            <a:extLst>
              <a:ext uri="{FF2B5EF4-FFF2-40B4-BE49-F238E27FC236}">
                <a16:creationId xmlns:a16="http://schemas.microsoft.com/office/drawing/2014/main" id="{8123751B-C9A7-7EB0-83A8-5AF259267660}"/>
              </a:ext>
            </a:extLst>
          </p:cNvPr>
          <p:cNvSpPr txBox="1"/>
          <p:nvPr/>
        </p:nvSpPr>
        <p:spPr>
          <a:xfrm>
            <a:off x="12369397" y="4153556"/>
            <a:ext cx="2021687" cy="1131079"/>
          </a:xfrm>
          <a:prstGeom prst="rect">
            <a:avLst/>
          </a:prstGeom>
          <a:noFill/>
        </p:spPr>
        <p:txBody>
          <a:bodyPr wrap="square" rtlCol="0">
            <a:spAutoFit/>
          </a:bodyPr>
          <a:lstStyle/>
          <a:p>
            <a:r>
              <a:rPr lang="pt-BR" sz="2250" kern="100" dirty="0">
                <a:solidFill>
                  <a:srgbClr val="743509"/>
                </a:solidFill>
                <a:latin typeface="Aptos" panose="020B0004020202020204" pitchFamily="34" charset="0"/>
                <a:ea typeface="Aptos" panose="020B0004020202020204" pitchFamily="34" charset="0"/>
                <a:cs typeface="Myanmar Text" panose="020B0502040204020203" pitchFamily="34" charset="0"/>
              </a:rPr>
              <a:t>Discutir Investigar Desconstruir </a:t>
            </a:r>
          </a:p>
        </p:txBody>
      </p:sp>
      <p:sp>
        <p:nvSpPr>
          <p:cNvPr id="53" name="CaixaDeTexto 52">
            <a:extLst>
              <a:ext uri="{FF2B5EF4-FFF2-40B4-BE49-F238E27FC236}">
                <a16:creationId xmlns:a16="http://schemas.microsoft.com/office/drawing/2014/main" id="{5E99A60A-1597-6AE3-EE65-70BBB17B346A}"/>
              </a:ext>
            </a:extLst>
          </p:cNvPr>
          <p:cNvSpPr txBox="1"/>
          <p:nvPr/>
        </p:nvSpPr>
        <p:spPr>
          <a:xfrm>
            <a:off x="14391080" y="3969823"/>
            <a:ext cx="2118114" cy="1523494"/>
          </a:xfrm>
          <a:prstGeom prst="rect">
            <a:avLst/>
          </a:prstGeom>
          <a:noFill/>
        </p:spPr>
        <p:txBody>
          <a:bodyPr wrap="square" rtlCol="0">
            <a:spAutoFit/>
          </a:bodyPr>
          <a:lstStyle/>
          <a:p>
            <a:r>
              <a:rPr lang="pt-BR" sz="2100" kern="100" dirty="0">
                <a:solidFill>
                  <a:srgbClr val="743509"/>
                </a:solidFill>
                <a:latin typeface="Aptos" panose="020B0004020202020204" pitchFamily="34" charset="0"/>
                <a:ea typeface="Aptos" panose="020B0004020202020204" pitchFamily="34" charset="0"/>
                <a:cs typeface="Myanmar Text" panose="020B0502040204020203" pitchFamily="34" charset="0"/>
              </a:rPr>
              <a:t>Identificar </a:t>
            </a:r>
          </a:p>
          <a:p>
            <a:r>
              <a:rPr lang="pt-BR" sz="2100" kern="100" dirty="0">
                <a:solidFill>
                  <a:srgbClr val="743509"/>
                </a:solidFill>
                <a:latin typeface="Aptos" panose="020B0004020202020204" pitchFamily="34" charset="0"/>
                <a:ea typeface="Aptos" panose="020B0004020202020204" pitchFamily="34" charset="0"/>
                <a:cs typeface="Myanmar Text" panose="020B0502040204020203" pitchFamily="34" charset="0"/>
              </a:rPr>
              <a:t>Argumentar </a:t>
            </a:r>
            <a:r>
              <a:rPr lang="pt-BR" sz="1500" kern="100" dirty="0">
                <a:solidFill>
                  <a:srgbClr val="743509"/>
                </a:solidFill>
                <a:latin typeface="Aptos" panose="020B0004020202020204" pitchFamily="34" charset="0"/>
                <a:ea typeface="Aptos" panose="020B0004020202020204" pitchFamily="34" charset="0"/>
                <a:cs typeface="Myanmar Text" panose="020B0502040204020203" pitchFamily="34" charset="0"/>
              </a:rPr>
              <a:t>(sobre) </a:t>
            </a:r>
          </a:p>
          <a:p>
            <a:r>
              <a:rPr lang="pt-BR" sz="2100" kern="100" dirty="0">
                <a:solidFill>
                  <a:srgbClr val="743509"/>
                </a:solidFill>
                <a:latin typeface="Aptos" panose="020B0004020202020204" pitchFamily="34" charset="0"/>
                <a:ea typeface="Aptos" panose="020B0004020202020204" pitchFamily="34" charset="0"/>
                <a:cs typeface="Myanmar Text" panose="020B0502040204020203" pitchFamily="34" charset="0"/>
              </a:rPr>
              <a:t>Resumir </a:t>
            </a:r>
          </a:p>
          <a:p>
            <a:r>
              <a:rPr lang="pt-BR" sz="1500" kern="100" dirty="0">
                <a:solidFill>
                  <a:srgbClr val="743509"/>
                </a:solidFill>
                <a:latin typeface="Aptos" panose="020B0004020202020204" pitchFamily="34" charset="0"/>
                <a:ea typeface="Aptos" panose="020B0004020202020204" pitchFamily="34" charset="0"/>
                <a:cs typeface="Myanmar Text" panose="020B0502040204020203" pitchFamily="34" charset="0"/>
              </a:rPr>
              <a:t>(complexo)</a:t>
            </a:r>
          </a:p>
        </p:txBody>
      </p:sp>
      <p:sp>
        <p:nvSpPr>
          <p:cNvPr id="54" name="CaixaDeTexto 53">
            <a:extLst>
              <a:ext uri="{FF2B5EF4-FFF2-40B4-BE49-F238E27FC236}">
                <a16:creationId xmlns:a16="http://schemas.microsoft.com/office/drawing/2014/main" id="{CB0FA779-D5F9-5660-E352-D692218EBE1C}"/>
              </a:ext>
            </a:extLst>
          </p:cNvPr>
          <p:cNvSpPr txBox="1"/>
          <p:nvPr/>
        </p:nvSpPr>
        <p:spPr>
          <a:xfrm>
            <a:off x="12369395" y="5638349"/>
            <a:ext cx="2021687" cy="1131079"/>
          </a:xfrm>
          <a:prstGeom prst="rect">
            <a:avLst/>
          </a:prstGeom>
          <a:noFill/>
        </p:spPr>
        <p:txBody>
          <a:bodyPr wrap="square" rtlCol="0">
            <a:spAutoFit/>
          </a:bodyPr>
          <a:lstStyle/>
          <a:p>
            <a:r>
              <a:rPr lang="pt-BR" sz="2250" kern="100" dirty="0">
                <a:solidFill>
                  <a:srgbClr val="743509"/>
                </a:solidFill>
                <a:latin typeface="Aptos" panose="020B0004020202020204" pitchFamily="34" charset="0"/>
                <a:ea typeface="Aptos" panose="020B0004020202020204" pitchFamily="34" charset="0"/>
                <a:cs typeface="Myanmar Text" panose="020B0502040204020203" pitchFamily="34" charset="0"/>
              </a:rPr>
              <a:t>Demonstrar Calcular Praticar </a:t>
            </a:r>
          </a:p>
        </p:txBody>
      </p:sp>
      <p:sp>
        <p:nvSpPr>
          <p:cNvPr id="55" name="CaixaDeTexto 54">
            <a:extLst>
              <a:ext uri="{FF2B5EF4-FFF2-40B4-BE49-F238E27FC236}">
                <a16:creationId xmlns:a16="http://schemas.microsoft.com/office/drawing/2014/main" id="{09F69FD7-736E-0778-0759-B43E4C588793}"/>
              </a:ext>
            </a:extLst>
          </p:cNvPr>
          <p:cNvSpPr txBox="1"/>
          <p:nvPr/>
        </p:nvSpPr>
        <p:spPr>
          <a:xfrm>
            <a:off x="14391083" y="5638349"/>
            <a:ext cx="1957383" cy="1131079"/>
          </a:xfrm>
          <a:prstGeom prst="rect">
            <a:avLst/>
          </a:prstGeom>
          <a:noFill/>
        </p:spPr>
        <p:txBody>
          <a:bodyPr wrap="square" rtlCol="0">
            <a:spAutoFit/>
          </a:bodyPr>
          <a:lstStyle/>
          <a:p>
            <a:r>
              <a:rPr lang="pt-BR" sz="2250" kern="100" dirty="0">
                <a:solidFill>
                  <a:srgbClr val="743509"/>
                </a:solidFill>
                <a:latin typeface="Aptos" panose="020B0004020202020204" pitchFamily="34" charset="0"/>
                <a:ea typeface="Aptos" panose="020B0004020202020204" pitchFamily="34" charset="0"/>
                <a:cs typeface="Myanmar Text" panose="020B0502040204020203" pitchFamily="34" charset="0"/>
              </a:rPr>
              <a:t>Resolver Editar Compilar</a:t>
            </a:r>
          </a:p>
        </p:txBody>
      </p:sp>
      <p:sp>
        <p:nvSpPr>
          <p:cNvPr id="56" name="CaixaDeTexto 55">
            <a:extLst>
              <a:ext uri="{FF2B5EF4-FFF2-40B4-BE49-F238E27FC236}">
                <a16:creationId xmlns:a16="http://schemas.microsoft.com/office/drawing/2014/main" id="{B54BA1F7-9E7F-74F8-EDB3-A8DBF5FC83E8}"/>
              </a:ext>
            </a:extLst>
          </p:cNvPr>
          <p:cNvSpPr txBox="1"/>
          <p:nvPr/>
        </p:nvSpPr>
        <p:spPr>
          <a:xfrm>
            <a:off x="12401549" y="7063508"/>
            <a:ext cx="2375307" cy="1131079"/>
          </a:xfrm>
          <a:prstGeom prst="rect">
            <a:avLst/>
          </a:prstGeom>
          <a:noFill/>
        </p:spPr>
        <p:txBody>
          <a:bodyPr wrap="square" rtlCol="0">
            <a:spAutoFit/>
          </a:bodyPr>
          <a:lstStyle/>
          <a:p>
            <a:r>
              <a:rPr lang="pt-BR" sz="2250" kern="100" dirty="0">
                <a:solidFill>
                  <a:srgbClr val="743509"/>
                </a:solidFill>
                <a:latin typeface="Aptos" panose="020B0004020202020204" pitchFamily="34" charset="0"/>
                <a:ea typeface="Aptos" panose="020B0004020202020204" pitchFamily="34" charset="0"/>
                <a:cs typeface="Myanmar Text" panose="020B0502040204020203" pitchFamily="34" charset="0"/>
              </a:rPr>
              <a:t>Classificar Compreender Reconhecer</a:t>
            </a:r>
          </a:p>
        </p:txBody>
      </p:sp>
      <p:sp>
        <p:nvSpPr>
          <p:cNvPr id="57" name="CaixaDeTexto 56">
            <a:extLst>
              <a:ext uri="{FF2B5EF4-FFF2-40B4-BE49-F238E27FC236}">
                <a16:creationId xmlns:a16="http://schemas.microsoft.com/office/drawing/2014/main" id="{982B56DB-9CEF-8A3E-3CA1-17466778411B}"/>
              </a:ext>
            </a:extLst>
          </p:cNvPr>
          <p:cNvSpPr txBox="1"/>
          <p:nvPr/>
        </p:nvSpPr>
        <p:spPr>
          <a:xfrm>
            <a:off x="14416097" y="7123142"/>
            <a:ext cx="2178843" cy="1131079"/>
          </a:xfrm>
          <a:prstGeom prst="rect">
            <a:avLst/>
          </a:prstGeom>
          <a:noFill/>
        </p:spPr>
        <p:txBody>
          <a:bodyPr wrap="square" rtlCol="0">
            <a:spAutoFit/>
          </a:bodyPr>
          <a:lstStyle/>
          <a:p>
            <a:r>
              <a:rPr lang="pt-BR" sz="2250" kern="100" dirty="0">
                <a:solidFill>
                  <a:srgbClr val="743509"/>
                </a:solidFill>
                <a:latin typeface="Aptos" panose="020B0004020202020204" pitchFamily="34" charset="0"/>
                <a:ea typeface="Aptos" panose="020B0004020202020204" pitchFamily="34" charset="0"/>
                <a:cs typeface="Myanmar Text" panose="020B0502040204020203" pitchFamily="34" charset="0"/>
              </a:rPr>
              <a:t>Explicar Resumir </a:t>
            </a:r>
            <a:r>
              <a:rPr lang="pt-BR" sz="1500" kern="100" dirty="0">
                <a:solidFill>
                  <a:srgbClr val="743509"/>
                </a:solidFill>
                <a:latin typeface="Aptos" panose="020B0004020202020204" pitchFamily="34" charset="0"/>
                <a:ea typeface="Aptos" panose="020B0004020202020204" pitchFamily="34" charset="0"/>
                <a:cs typeface="Myanmar Text" panose="020B0502040204020203" pitchFamily="34" charset="0"/>
              </a:rPr>
              <a:t>(básico) </a:t>
            </a:r>
            <a:r>
              <a:rPr lang="pt-BR" sz="2250" kern="100" dirty="0">
                <a:solidFill>
                  <a:srgbClr val="743509"/>
                </a:solidFill>
                <a:latin typeface="Aptos" panose="020B0004020202020204" pitchFamily="34" charset="0"/>
                <a:ea typeface="Aptos" panose="020B0004020202020204" pitchFamily="34" charset="0"/>
                <a:cs typeface="Myanmar Text" panose="020B0502040204020203" pitchFamily="34" charset="0"/>
              </a:rPr>
              <a:t>Esquematizar</a:t>
            </a:r>
          </a:p>
        </p:txBody>
      </p:sp>
      <p:sp>
        <p:nvSpPr>
          <p:cNvPr id="58" name="CaixaDeTexto 57">
            <a:extLst>
              <a:ext uri="{FF2B5EF4-FFF2-40B4-BE49-F238E27FC236}">
                <a16:creationId xmlns:a16="http://schemas.microsoft.com/office/drawing/2014/main" id="{3F535711-39F1-B771-76EC-8002E350DF38}"/>
              </a:ext>
            </a:extLst>
          </p:cNvPr>
          <p:cNvSpPr txBox="1"/>
          <p:nvPr/>
        </p:nvSpPr>
        <p:spPr>
          <a:xfrm>
            <a:off x="12415835" y="8438771"/>
            <a:ext cx="2021687" cy="1477328"/>
          </a:xfrm>
          <a:prstGeom prst="rect">
            <a:avLst/>
          </a:prstGeom>
          <a:noFill/>
        </p:spPr>
        <p:txBody>
          <a:bodyPr wrap="square" rtlCol="0">
            <a:spAutoFit/>
          </a:bodyPr>
          <a:lstStyle/>
          <a:p>
            <a:r>
              <a:rPr lang="pt-BR" sz="2250" kern="100" dirty="0">
                <a:solidFill>
                  <a:srgbClr val="743509"/>
                </a:solidFill>
                <a:latin typeface="Aptos" panose="020B0004020202020204" pitchFamily="34" charset="0"/>
                <a:ea typeface="Aptos" panose="020B0004020202020204" pitchFamily="34" charset="0"/>
                <a:cs typeface="Myanmar Text" panose="020B0502040204020203" pitchFamily="34" charset="0"/>
              </a:rPr>
              <a:t>Listar </a:t>
            </a:r>
          </a:p>
          <a:p>
            <a:r>
              <a:rPr lang="pt-BR" sz="2250" kern="100" dirty="0">
                <a:solidFill>
                  <a:srgbClr val="743509"/>
                </a:solidFill>
                <a:latin typeface="Aptos" panose="020B0004020202020204" pitchFamily="34" charset="0"/>
                <a:ea typeface="Aptos" panose="020B0004020202020204" pitchFamily="34" charset="0"/>
                <a:cs typeface="Myanmar Text" panose="020B0502040204020203" pitchFamily="34" charset="0"/>
              </a:rPr>
              <a:t>Associar Recordar Memorizar</a:t>
            </a:r>
          </a:p>
        </p:txBody>
      </p:sp>
      <p:sp>
        <p:nvSpPr>
          <p:cNvPr id="59" name="CaixaDeTexto 58">
            <a:extLst>
              <a:ext uri="{FF2B5EF4-FFF2-40B4-BE49-F238E27FC236}">
                <a16:creationId xmlns:a16="http://schemas.microsoft.com/office/drawing/2014/main" id="{FEFAD8F3-0737-5ECA-B62A-28961681E97F}"/>
              </a:ext>
            </a:extLst>
          </p:cNvPr>
          <p:cNvSpPr txBox="1"/>
          <p:nvPr/>
        </p:nvSpPr>
        <p:spPr>
          <a:xfrm>
            <a:off x="14526827" y="8649431"/>
            <a:ext cx="1957383" cy="1131079"/>
          </a:xfrm>
          <a:prstGeom prst="rect">
            <a:avLst/>
          </a:prstGeom>
          <a:noFill/>
        </p:spPr>
        <p:txBody>
          <a:bodyPr wrap="square" rtlCol="0">
            <a:spAutoFit/>
          </a:bodyPr>
          <a:lstStyle/>
          <a:p>
            <a:r>
              <a:rPr lang="pt-BR" sz="2250" kern="100" dirty="0">
                <a:solidFill>
                  <a:srgbClr val="743509"/>
                </a:solidFill>
                <a:latin typeface="Aptos" panose="020B0004020202020204" pitchFamily="34" charset="0"/>
                <a:ea typeface="Aptos" panose="020B0004020202020204" pitchFamily="34" charset="0"/>
                <a:cs typeface="Myanmar Text" panose="020B0502040204020203" pitchFamily="34" charset="0"/>
              </a:rPr>
              <a:t>Rotular </a:t>
            </a:r>
          </a:p>
          <a:p>
            <a:r>
              <a:rPr lang="pt-BR" sz="2250" kern="100" dirty="0">
                <a:solidFill>
                  <a:srgbClr val="743509"/>
                </a:solidFill>
                <a:latin typeface="Aptos" panose="020B0004020202020204" pitchFamily="34" charset="0"/>
                <a:ea typeface="Aptos" panose="020B0004020202020204" pitchFamily="34" charset="0"/>
                <a:cs typeface="Myanmar Text" panose="020B0502040204020203" pitchFamily="34" charset="0"/>
              </a:rPr>
              <a:t>Repetir </a:t>
            </a:r>
          </a:p>
          <a:p>
            <a:r>
              <a:rPr lang="pt-BR" sz="2250" kern="100" dirty="0">
                <a:solidFill>
                  <a:srgbClr val="743509"/>
                </a:solidFill>
                <a:latin typeface="Aptos" panose="020B0004020202020204" pitchFamily="34" charset="0"/>
                <a:ea typeface="Aptos" panose="020B0004020202020204" pitchFamily="34" charset="0"/>
                <a:cs typeface="Myanmar Text" panose="020B0502040204020203" pitchFamily="34" charset="0"/>
              </a:rPr>
              <a:t>Definir</a:t>
            </a:r>
          </a:p>
        </p:txBody>
      </p:sp>
      <p:pic>
        <p:nvPicPr>
          <p:cNvPr id="61" name="Imagem 60">
            <a:extLst>
              <a:ext uri="{FF2B5EF4-FFF2-40B4-BE49-F238E27FC236}">
                <a16:creationId xmlns:a16="http://schemas.microsoft.com/office/drawing/2014/main" id="{858D2B2A-161E-2121-CCC5-D79C01A584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6431" y="1287974"/>
            <a:ext cx="778145" cy="778145"/>
          </a:xfrm>
          <a:prstGeom prst="rect">
            <a:avLst/>
          </a:prstGeom>
        </p:spPr>
      </p:pic>
      <p:pic>
        <p:nvPicPr>
          <p:cNvPr id="63" name="Imagem 62">
            <a:extLst>
              <a:ext uri="{FF2B5EF4-FFF2-40B4-BE49-F238E27FC236}">
                <a16:creationId xmlns:a16="http://schemas.microsoft.com/office/drawing/2014/main" id="{1444B0D5-AF91-FD63-C664-7A7C104924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0762" y="2803040"/>
            <a:ext cx="753813" cy="753813"/>
          </a:xfrm>
          <a:prstGeom prst="rect">
            <a:avLst/>
          </a:prstGeom>
        </p:spPr>
      </p:pic>
      <p:pic>
        <p:nvPicPr>
          <p:cNvPr id="65" name="Imagem 64">
            <a:extLst>
              <a:ext uri="{FF2B5EF4-FFF2-40B4-BE49-F238E27FC236}">
                <a16:creationId xmlns:a16="http://schemas.microsoft.com/office/drawing/2014/main" id="{F4D3A724-50C4-383B-279D-56220BD176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6199" y="4305608"/>
            <a:ext cx="620364" cy="620364"/>
          </a:xfrm>
          <a:prstGeom prst="rect">
            <a:avLst/>
          </a:prstGeom>
        </p:spPr>
      </p:pic>
      <p:pic>
        <p:nvPicPr>
          <p:cNvPr id="67" name="Imagem 66">
            <a:extLst>
              <a:ext uri="{FF2B5EF4-FFF2-40B4-BE49-F238E27FC236}">
                <a16:creationId xmlns:a16="http://schemas.microsoft.com/office/drawing/2014/main" id="{06C1D7A6-537F-3919-FAB5-3901C46348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0753" y="5648014"/>
            <a:ext cx="969497" cy="969497"/>
          </a:xfrm>
          <a:prstGeom prst="rect">
            <a:avLst/>
          </a:prstGeom>
        </p:spPr>
      </p:pic>
      <p:pic>
        <p:nvPicPr>
          <p:cNvPr id="69" name="Imagem 68">
            <a:extLst>
              <a:ext uri="{FF2B5EF4-FFF2-40B4-BE49-F238E27FC236}">
                <a16:creationId xmlns:a16="http://schemas.microsoft.com/office/drawing/2014/main" id="{E770EBC2-F003-7F8C-6F7C-A9B4A99E3F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00762" y="7093420"/>
            <a:ext cx="789674" cy="789674"/>
          </a:xfrm>
          <a:prstGeom prst="rect">
            <a:avLst/>
          </a:prstGeom>
        </p:spPr>
      </p:pic>
      <p:pic>
        <p:nvPicPr>
          <p:cNvPr id="71" name="Imagem 70">
            <a:extLst>
              <a:ext uri="{FF2B5EF4-FFF2-40B4-BE49-F238E27FC236}">
                <a16:creationId xmlns:a16="http://schemas.microsoft.com/office/drawing/2014/main" id="{2F0313C2-3D46-3AB2-5FC0-467642E1D0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8557" y="8588997"/>
            <a:ext cx="825012" cy="825012"/>
          </a:xfrm>
          <a:prstGeom prst="rect">
            <a:avLst/>
          </a:prstGeom>
        </p:spPr>
      </p:pic>
      <p:sp>
        <p:nvSpPr>
          <p:cNvPr id="72" name="CaixaDeTexto 71">
            <a:extLst>
              <a:ext uri="{FF2B5EF4-FFF2-40B4-BE49-F238E27FC236}">
                <a16:creationId xmlns:a16="http://schemas.microsoft.com/office/drawing/2014/main" id="{0BE5C8CC-7AEF-A5F6-0264-B95EDF544AF5}"/>
              </a:ext>
            </a:extLst>
          </p:cNvPr>
          <p:cNvSpPr txBox="1"/>
          <p:nvPr/>
        </p:nvSpPr>
        <p:spPr>
          <a:xfrm>
            <a:off x="5475684" y="284531"/>
            <a:ext cx="7336632" cy="738664"/>
          </a:xfrm>
          <a:prstGeom prst="rect">
            <a:avLst/>
          </a:prstGeom>
          <a:noFill/>
        </p:spPr>
        <p:txBody>
          <a:bodyPr wrap="square" rtlCol="0">
            <a:spAutoFit/>
          </a:bodyPr>
          <a:lstStyle/>
          <a:p>
            <a:pPr algn="ctr"/>
            <a:r>
              <a:rPr lang="pt-BR" sz="4200" b="1" dirty="0">
                <a:solidFill>
                  <a:srgbClr val="FF6A00"/>
                </a:solidFill>
                <a:latin typeface="Poppins" panose="00000500000000000000" pitchFamily="2" charset="0"/>
                <a:cs typeface="Poppins" panose="00000500000000000000" pitchFamily="2" charset="0"/>
              </a:rPr>
              <a:t>Taxonomia de Bloom</a:t>
            </a:r>
          </a:p>
        </p:txBody>
      </p:sp>
    </p:spTree>
    <p:extLst>
      <p:ext uri="{BB962C8B-B14F-4D97-AF65-F5344CB8AC3E}">
        <p14:creationId xmlns:p14="http://schemas.microsoft.com/office/powerpoint/2010/main" val="2528436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89288-0862-939A-9A94-BDE92FE3EAA7}"/>
            </a:ext>
          </a:extLst>
        </p:cNvPr>
        <p:cNvGrpSpPr/>
        <p:nvPr/>
      </p:nvGrpSpPr>
      <p:grpSpPr>
        <a:xfrm>
          <a:off x="0" y="0"/>
          <a:ext cx="0" cy="0"/>
          <a:chOff x="0" y="0"/>
          <a:chExt cx="0" cy="0"/>
        </a:xfrm>
      </p:grpSpPr>
      <p:pic>
        <p:nvPicPr>
          <p:cNvPr id="3" name="Imagem 2">
            <a:extLst>
              <a:ext uri="{FF2B5EF4-FFF2-40B4-BE49-F238E27FC236}">
                <a16:creationId xmlns:a16="http://schemas.microsoft.com/office/drawing/2014/main" id="{89E7202C-1BB8-2E14-DC40-CCB334BC13D0}"/>
              </a:ext>
            </a:extLst>
          </p:cNvPr>
          <p:cNvPicPr>
            <a:picLocks noChangeAspect="1"/>
          </p:cNvPicPr>
          <p:nvPr/>
        </p:nvPicPr>
        <p:blipFill>
          <a:blip r:embed="rId2"/>
          <a:stretch>
            <a:fillRect/>
          </a:stretch>
        </p:blipFill>
        <p:spPr>
          <a:xfrm>
            <a:off x="0" y="0"/>
            <a:ext cx="18288000" cy="10287000"/>
          </a:xfrm>
          <a:prstGeom prst="rect">
            <a:avLst/>
          </a:prstGeom>
        </p:spPr>
      </p:pic>
      <p:sp>
        <p:nvSpPr>
          <p:cNvPr id="5" name="TextBox 5">
            <a:extLst>
              <a:ext uri="{FF2B5EF4-FFF2-40B4-BE49-F238E27FC236}">
                <a16:creationId xmlns:a16="http://schemas.microsoft.com/office/drawing/2014/main" id="{30869564-F18D-2403-44B9-4AA440AED3E0}"/>
              </a:ext>
            </a:extLst>
          </p:cNvPr>
          <p:cNvSpPr txBox="1"/>
          <p:nvPr/>
        </p:nvSpPr>
        <p:spPr>
          <a:xfrm>
            <a:off x="1143000" y="3510366"/>
            <a:ext cx="10413902" cy="3984873"/>
          </a:xfrm>
          <a:prstGeom prst="rect">
            <a:avLst/>
          </a:prstGeom>
        </p:spPr>
        <p:txBody>
          <a:bodyPr wrap="square" lIns="0" tIns="0" rIns="0" bIns="0" rtlCol="0" anchor="t">
            <a:spAutoFit/>
          </a:bodyPr>
          <a:lstStyle/>
          <a:p>
            <a:pPr>
              <a:lnSpc>
                <a:spcPts val="7871"/>
              </a:lnSpc>
            </a:pPr>
            <a:r>
              <a:rPr lang="es-419" sz="6000" b="1" noProof="0" dirty="0">
                <a:solidFill>
                  <a:srgbClr val="FF6A00"/>
                </a:solidFill>
                <a:latin typeface="Poppins" panose="00000500000000000000" pitchFamily="2" charset="0"/>
                <a:ea typeface="Londrina Solid"/>
                <a:cs typeface="Poppins" panose="00000500000000000000" pitchFamily="2" charset="0"/>
                <a:sym typeface="Londrina Solid"/>
              </a:rPr>
              <a:t>Paso 8: </a:t>
            </a:r>
          </a:p>
          <a:p>
            <a:pPr>
              <a:lnSpc>
                <a:spcPts val="7871"/>
              </a:lnSpc>
            </a:pPr>
            <a:r>
              <a:rPr lang="es-419" sz="6000" noProof="0" dirty="0">
                <a:solidFill>
                  <a:srgbClr val="FF6A00"/>
                </a:solidFill>
                <a:latin typeface="Poppins" panose="00000500000000000000" pitchFamily="2" charset="0"/>
                <a:ea typeface="Londrina Solid"/>
                <a:cs typeface="Poppins" panose="00000500000000000000" pitchFamily="2" charset="0"/>
                <a:sym typeface="Londrina Solid"/>
              </a:rPr>
              <a:t>Diversifica las formas de enseñanza para atender las necesidades </a:t>
            </a:r>
          </a:p>
        </p:txBody>
      </p:sp>
      <p:sp>
        <p:nvSpPr>
          <p:cNvPr id="6" name="TextBox 6">
            <a:extLst>
              <a:ext uri="{FF2B5EF4-FFF2-40B4-BE49-F238E27FC236}">
                <a16:creationId xmlns:a16="http://schemas.microsoft.com/office/drawing/2014/main" id="{F5694A4C-CC20-BD16-3039-B663BC373C73}"/>
              </a:ext>
            </a:extLst>
          </p:cNvPr>
          <p:cNvSpPr txBox="1"/>
          <p:nvPr/>
        </p:nvSpPr>
        <p:spPr>
          <a:xfrm>
            <a:off x="5410200" y="5365155"/>
            <a:ext cx="8395926" cy="2350643"/>
          </a:xfrm>
          <a:prstGeom prst="rect">
            <a:avLst/>
          </a:prstGeom>
        </p:spPr>
        <p:txBody>
          <a:bodyPr wrap="square" lIns="0" tIns="0" rIns="0" bIns="0" rtlCol="0" anchor="t">
            <a:spAutoFit/>
          </a:bodyPr>
          <a:lstStyle/>
          <a:p>
            <a:pPr algn="ctr">
              <a:lnSpc>
                <a:spcPts val="20568"/>
              </a:lnSpc>
            </a:pPr>
            <a:r>
              <a:rPr lang="es-419" sz="9600" noProof="0" dirty="0">
                <a:solidFill>
                  <a:srgbClr val="743509"/>
                </a:solidFill>
                <a:latin typeface="Brittany"/>
                <a:ea typeface="Brittany"/>
                <a:cs typeface="Brittany"/>
                <a:sym typeface="Brittany"/>
              </a:rPr>
              <a:t>especiales.</a:t>
            </a:r>
          </a:p>
        </p:txBody>
      </p:sp>
      <p:sp>
        <p:nvSpPr>
          <p:cNvPr id="4" name="Freeform 5">
            <a:extLst>
              <a:ext uri="{FF2B5EF4-FFF2-40B4-BE49-F238E27FC236}">
                <a16:creationId xmlns:a16="http://schemas.microsoft.com/office/drawing/2014/main" id="{DFA03534-1F6F-7FAC-F140-6EC13A9ED92B}"/>
              </a:ext>
            </a:extLst>
          </p:cNvPr>
          <p:cNvSpPr/>
          <p:nvPr/>
        </p:nvSpPr>
        <p:spPr>
          <a:xfrm>
            <a:off x="10877328" y="1669913"/>
            <a:ext cx="8617087" cy="8617087"/>
          </a:xfrm>
          <a:custGeom>
            <a:avLst/>
            <a:gdLst/>
            <a:ahLst/>
            <a:cxnLst/>
            <a:rect l="l" t="t" r="r" b="b"/>
            <a:pathLst>
              <a:path w="8617087" h="8617087">
                <a:moveTo>
                  <a:pt x="0" y="0"/>
                </a:moveTo>
                <a:lnTo>
                  <a:pt x="8617086" y="0"/>
                </a:lnTo>
                <a:lnTo>
                  <a:pt x="8617086" y="8617087"/>
                </a:lnTo>
                <a:lnTo>
                  <a:pt x="0" y="8617087"/>
                </a:lnTo>
                <a:lnTo>
                  <a:pt x="0" y="0"/>
                </a:lnTo>
                <a:close/>
              </a:path>
            </a:pathLst>
          </a:custGeom>
          <a:blipFill>
            <a:blip r:embed="rId3"/>
            <a:stretch>
              <a:fillRect/>
            </a:stretch>
          </a:blipFill>
        </p:spPr>
        <p:txBody>
          <a:bodyPr/>
          <a:lstStyle/>
          <a:p>
            <a:endParaRPr lang="pt-BR"/>
          </a:p>
        </p:txBody>
      </p:sp>
      <p:sp>
        <p:nvSpPr>
          <p:cNvPr id="2" name="Freeform 46" descr="01-Vivos-en-Jesús.jpg">
            <a:extLst>
              <a:ext uri="{FF2B5EF4-FFF2-40B4-BE49-F238E27FC236}">
                <a16:creationId xmlns:a16="http://schemas.microsoft.com/office/drawing/2014/main" id="{E384D4D4-B979-6BF3-062B-9009F5EDEE77}"/>
              </a:ext>
            </a:extLst>
          </p:cNvPr>
          <p:cNvSpPr/>
          <p:nvPr/>
        </p:nvSpPr>
        <p:spPr>
          <a:xfrm>
            <a:off x="425364" y="437241"/>
            <a:ext cx="982997" cy="1377206"/>
          </a:xfrm>
          <a:custGeom>
            <a:avLst/>
            <a:gdLst/>
            <a:ahLst/>
            <a:cxnLst/>
            <a:rect l="l" t="t" r="r" b="b"/>
            <a:pathLst>
              <a:path w="982997" h="1377206">
                <a:moveTo>
                  <a:pt x="0" y="0"/>
                </a:moveTo>
                <a:lnTo>
                  <a:pt x="982997" y="0"/>
                </a:lnTo>
                <a:lnTo>
                  <a:pt x="982997" y="1377207"/>
                </a:lnTo>
                <a:lnTo>
                  <a:pt x="0" y="1377207"/>
                </a:lnTo>
                <a:lnTo>
                  <a:pt x="0" y="0"/>
                </a:lnTo>
                <a:close/>
              </a:path>
            </a:pathLst>
          </a:custGeom>
          <a:blipFill>
            <a:blip r:embed="rId4"/>
            <a:stretch>
              <a:fillRect l="-93022" t="-54404" r="-315850" b="-49902"/>
            </a:stretch>
          </a:blipFill>
        </p:spPr>
        <p:txBody>
          <a:bodyPr/>
          <a:lstStyle/>
          <a:p>
            <a:endParaRPr lang="es-419" noProof="0" dirty="0"/>
          </a:p>
        </p:txBody>
      </p:sp>
      <p:pic>
        <p:nvPicPr>
          <p:cNvPr id="7" name="Imagem 6" descr="Texto&#10;&#10;Descrição gerada automaticamente com confiança baixa">
            <a:extLst>
              <a:ext uri="{FF2B5EF4-FFF2-40B4-BE49-F238E27FC236}">
                <a16:creationId xmlns:a16="http://schemas.microsoft.com/office/drawing/2014/main" id="{44983A37-4FA3-1C87-A775-C16D5B5E1D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364" y="9082594"/>
            <a:ext cx="3048006" cy="926594"/>
          </a:xfrm>
          <a:prstGeom prst="rect">
            <a:avLst/>
          </a:prstGeom>
        </p:spPr>
      </p:pic>
    </p:spTree>
    <p:extLst>
      <p:ext uri="{BB962C8B-B14F-4D97-AF65-F5344CB8AC3E}">
        <p14:creationId xmlns:p14="http://schemas.microsoft.com/office/powerpoint/2010/main" val="60935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C8729380-7CCA-FDD6-36C9-1AF7F0C1FE45}"/>
              </a:ext>
            </a:extLst>
          </p:cNvPr>
          <p:cNvPicPr>
            <a:picLocks noChangeAspect="1"/>
          </p:cNvPicPr>
          <p:nvPr/>
        </p:nvPicPr>
        <p:blipFill>
          <a:blip r:embed="rId2"/>
          <a:stretch>
            <a:fillRect/>
          </a:stretch>
        </p:blipFill>
        <p:spPr>
          <a:xfrm>
            <a:off x="0" y="0"/>
            <a:ext cx="18288000" cy="10287000"/>
          </a:xfrm>
          <a:prstGeom prst="rect">
            <a:avLst/>
          </a:prstGeom>
        </p:spPr>
      </p:pic>
      <p:sp>
        <p:nvSpPr>
          <p:cNvPr id="5" name="Freeform 5"/>
          <p:cNvSpPr/>
          <p:nvPr/>
        </p:nvSpPr>
        <p:spPr>
          <a:xfrm>
            <a:off x="4191000" y="4457701"/>
            <a:ext cx="13944600" cy="5829300"/>
          </a:xfrm>
          <a:custGeom>
            <a:avLst/>
            <a:gdLst/>
            <a:ahLst/>
            <a:cxnLst/>
            <a:rect l="l" t="t" r="r" b="b"/>
            <a:pathLst>
              <a:path w="14555954" h="6240865">
                <a:moveTo>
                  <a:pt x="0" y="0"/>
                </a:moveTo>
                <a:lnTo>
                  <a:pt x="14555954" y="0"/>
                </a:lnTo>
                <a:lnTo>
                  <a:pt x="14555954" y="6240865"/>
                </a:lnTo>
                <a:lnTo>
                  <a:pt x="0" y="6240865"/>
                </a:lnTo>
                <a:lnTo>
                  <a:pt x="0" y="0"/>
                </a:lnTo>
                <a:close/>
              </a:path>
            </a:pathLst>
          </a:custGeom>
          <a:blipFill>
            <a:blip r:embed="rId3"/>
            <a:stretch>
              <a:fillRect r="-4384" b="-7060"/>
            </a:stretch>
          </a:blipFill>
        </p:spPr>
        <p:txBody>
          <a:bodyPr/>
          <a:lstStyle/>
          <a:p>
            <a:endParaRPr lang="es-419" noProof="0" dirty="0"/>
          </a:p>
        </p:txBody>
      </p:sp>
      <p:sp>
        <p:nvSpPr>
          <p:cNvPr id="6" name="TextBox 6"/>
          <p:cNvSpPr txBox="1"/>
          <p:nvPr/>
        </p:nvSpPr>
        <p:spPr>
          <a:xfrm>
            <a:off x="1122261" y="2736637"/>
            <a:ext cx="11068244" cy="4202176"/>
          </a:xfrm>
          <a:prstGeom prst="rect">
            <a:avLst/>
          </a:prstGeom>
        </p:spPr>
        <p:txBody>
          <a:bodyPr wrap="square" lIns="0" tIns="0" rIns="0" bIns="0" rtlCol="0" anchor="t">
            <a:spAutoFit/>
          </a:bodyPr>
          <a:lstStyle/>
          <a:p>
            <a:pPr marL="342900" indent="-342900" algn="l">
              <a:lnSpc>
                <a:spcPts val="3272"/>
              </a:lnSpc>
              <a:buFont typeface="Arial" panose="020B0604020202020204" pitchFamily="34" charset="0"/>
              <a:buChar char="•"/>
            </a:pPr>
            <a:r>
              <a:rPr lang="es-419" sz="2371" noProof="0" dirty="0">
                <a:solidFill>
                  <a:srgbClr val="743509"/>
                </a:solidFill>
                <a:latin typeface="Roboto"/>
                <a:ea typeface="Roboto"/>
                <a:cs typeface="Roboto"/>
                <a:sym typeface="Roboto"/>
              </a:rPr>
              <a:t>Jesús frecuentemente contaba parábolas e historias, usaba ejemplos concretos y mencionaba objetos para facilitar el aprendizaje. Hacía preguntas para verificar la comprensión de sus discípulos, estimulando la reflexión y la acción.</a:t>
            </a:r>
          </a:p>
          <a:p>
            <a:pPr marL="342900" indent="-342900" algn="l">
              <a:lnSpc>
                <a:spcPts val="3272"/>
              </a:lnSpc>
              <a:buFont typeface="Arial" panose="020B0604020202020204" pitchFamily="34" charset="0"/>
              <a:buChar char="•"/>
            </a:pPr>
            <a:endParaRPr lang="es-419" sz="2371" noProof="0" dirty="0">
              <a:solidFill>
                <a:srgbClr val="743509"/>
              </a:solidFill>
              <a:latin typeface="Roboto"/>
              <a:ea typeface="Roboto"/>
              <a:cs typeface="Roboto"/>
              <a:sym typeface="Roboto"/>
            </a:endParaRPr>
          </a:p>
          <a:p>
            <a:pPr marL="342900" indent="-342900" algn="l">
              <a:lnSpc>
                <a:spcPts val="3272"/>
              </a:lnSpc>
              <a:buFont typeface="Arial" panose="020B0604020202020204" pitchFamily="34" charset="0"/>
              <a:buChar char="•"/>
            </a:pPr>
            <a:endParaRPr lang="es-419" sz="2371" noProof="0" dirty="0">
              <a:solidFill>
                <a:srgbClr val="743509"/>
              </a:solidFill>
              <a:latin typeface="Roboto"/>
              <a:ea typeface="Roboto"/>
              <a:cs typeface="Roboto"/>
              <a:sym typeface="Roboto"/>
            </a:endParaRPr>
          </a:p>
          <a:p>
            <a:pPr marL="342900" indent="-342900" algn="l">
              <a:lnSpc>
                <a:spcPts val="3272"/>
              </a:lnSpc>
              <a:buFont typeface="Arial" panose="020B0604020202020204" pitchFamily="34" charset="0"/>
              <a:buChar char="•"/>
            </a:pPr>
            <a:r>
              <a:rPr lang="es-419" sz="2371" noProof="0" dirty="0">
                <a:solidFill>
                  <a:srgbClr val="743509"/>
                </a:solidFill>
                <a:latin typeface="Roboto"/>
                <a:ea typeface="Roboto"/>
                <a:cs typeface="Roboto"/>
                <a:sym typeface="Roboto"/>
              </a:rPr>
              <a:t>El diseño universal de aprendizaje sostiene que lo que es bueno para los niños con dificultades de aprendizaje es excelente para los niños típicos. Integrar las historias bíblicas con preguntas significativas durante las actividades refuerza las verdades espirituales y contribuye a consolidar el aprendizaje en la memoria de los alumnos.</a:t>
            </a:r>
          </a:p>
        </p:txBody>
      </p:sp>
      <p:sp>
        <p:nvSpPr>
          <p:cNvPr id="17" name="TextBox 6">
            <a:extLst>
              <a:ext uri="{FF2B5EF4-FFF2-40B4-BE49-F238E27FC236}">
                <a16:creationId xmlns:a16="http://schemas.microsoft.com/office/drawing/2014/main" id="{8ACF1B2E-D9C0-D5D4-DCE4-FFF69187C565}"/>
              </a:ext>
            </a:extLst>
          </p:cNvPr>
          <p:cNvSpPr txBox="1"/>
          <p:nvPr/>
        </p:nvSpPr>
        <p:spPr>
          <a:xfrm>
            <a:off x="1219200" y="1257300"/>
            <a:ext cx="10874366" cy="135421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s-419" sz="4400" b="1" i="0" u="none" strike="noStrike" kern="1200" cap="none" spc="108" normalizeH="0" baseline="0" noProof="0" dirty="0">
                <a:ln>
                  <a:noFill/>
                </a:ln>
                <a:solidFill>
                  <a:srgbClr val="FF6A00"/>
                </a:solidFill>
                <a:effectLst/>
                <a:uLnTx/>
                <a:uFillTx/>
                <a:latin typeface="Poppins" panose="00000500000000000000" pitchFamily="2" charset="0"/>
                <a:ea typeface="Londrina Solid"/>
                <a:cs typeface="Poppins" panose="00000500000000000000" pitchFamily="2" charset="0"/>
                <a:sym typeface="Londrina Solid"/>
              </a:rPr>
              <a:t>Adapta tu metodología para incluir a todos los niños:</a:t>
            </a:r>
          </a:p>
        </p:txBody>
      </p:sp>
      <p:sp>
        <p:nvSpPr>
          <p:cNvPr id="2" name="Freeform 46" descr="01-Vivos-en-Jesús.jpg">
            <a:extLst>
              <a:ext uri="{FF2B5EF4-FFF2-40B4-BE49-F238E27FC236}">
                <a16:creationId xmlns:a16="http://schemas.microsoft.com/office/drawing/2014/main" id="{5155D901-FDF7-760F-9D1E-092F4F769FDA}"/>
              </a:ext>
            </a:extLst>
          </p:cNvPr>
          <p:cNvSpPr/>
          <p:nvPr/>
        </p:nvSpPr>
        <p:spPr>
          <a:xfrm>
            <a:off x="16577301" y="342900"/>
            <a:ext cx="982997" cy="1377206"/>
          </a:xfrm>
          <a:custGeom>
            <a:avLst/>
            <a:gdLst/>
            <a:ahLst/>
            <a:cxnLst/>
            <a:rect l="l" t="t" r="r" b="b"/>
            <a:pathLst>
              <a:path w="982997" h="1377206">
                <a:moveTo>
                  <a:pt x="0" y="0"/>
                </a:moveTo>
                <a:lnTo>
                  <a:pt x="982997" y="0"/>
                </a:lnTo>
                <a:lnTo>
                  <a:pt x="982997" y="1377207"/>
                </a:lnTo>
                <a:lnTo>
                  <a:pt x="0" y="1377207"/>
                </a:lnTo>
                <a:lnTo>
                  <a:pt x="0" y="0"/>
                </a:lnTo>
                <a:close/>
              </a:path>
            </a:pathLst>
          </a:custGeom>
          <a:blipFill>
            <a:blip r:embed="rId4"/>
            <a:stretch>
              <a:fillRect l="-93022" t="-54404" r="-315850" b="-49902"/>
            </a:stretch>
          </a:blipFill>
        </p:spPr>
        <p:txBody>
          <a:bodyPr/>
          <a:lstStyle/>
          <a:p>
            <a:endParaRPr lang="es-419" noProof="0" dirty="0"/>
          </a:p>
        </p:txBody>
      </p:sp>
      <p:pic>
        <p:nvPicPr>
          <p:cNvPr id="3" name="Imagem 2" descr="Texto&#10;&#10;Descrição gerada automaticamente com confiança baixa">
            <a:extLst>
              <a:ext uri="{FF2B5EF4-FFF2-40B4-BE49-F238E27FC236}">
                <a16:creationId xmlns:a16="http://schemas.microsoft.com/office/drawing/2014/main" id="{6E9587EB-C789-A0B6-1B2B-D2079BFF24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364" y="9082594"/>
            <a:ext cx="3048006" cy="92659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47A5B-F5DA-1741-7A83-E62ECE281811}"/>
            </a:ext>
          </a:extLst>
        </p:cNvPr>
        <p:cNvGrpSpPr/>
        <p:nvPr/>
      </p:nvGrpSpPr>
      <p:grpSpPr>
        <a:xfrm>
          <a:off x="0" y="0"/>
          <a:ext cx="0" cy="0"/>
          <a:chOff x="0" y="0"/>
          <a:chExt cx="0" cy="0"/>
        </a:xfrm>
      </p:grpSpPr>
      <p:pic>
        <p:nvPicPr>
          <p:cNvPr id="5" name="Imagem 4">
            <a:extLst>
              <a:ext uri="{FF2B5EF4-FFF2-40B4-BE49-F238E27FC236}">
                <a16:creationId xmlns:a16="http://schemas.microsoft.com/office/drawing/2014/main" id="{E9B0D620-332D-D05C-D526-602B329603D3}"/>
              </a:ext>
            </a:extLst>
          </p:cNvPr>
          <p:cNvPicPr>
            <a:picLocks noChangeAspect="1"/>
          </p:cNvPicPr>
          <p:nvPr/>
        </p:nvPicPr>
        <p:blipFill>
          <a:blip r:embed="rId2"/>
          <a:stretch>
            <a:fillRect/>
          </a:stretch>
        </p:blipFill>
        <p:spPr>
          <a:xfrm>
            <a:off x="0" y="0"/>
            <a:ext cx="18288000" cy="10287000"/>
          </a:xfrm>
          <a:prstGeom prst="rect">
            <a:avLst/>
          </a:prstGeom>
        </p:spPr>
      </p:pic>
      <p:sp>
        <p:nvSpPr>
          <p:cNvPr id="6" name="TextBox 6">
            <a:extLst>
              <a:ext uri="{FF2B5EF4-FFF2-40B4-BE49-F238E27FC236}">
                <a16:creationId xmlns:a16="http://schemas.microsoft.com/office/drawing/2014/main" id="{C1D60073-09B0-8228-32E4-2E8F9F16E602}"/>
              </a:ext>
            </a:extLst>
          </p:cNvPr>
          <p:cNvSpPr txBox="1"/>
          <p:nvPr/>
        </p:nvSpPr>
        <p:spPr>
          <a:xfrm>
            <a:off x="1447800" y="4229100"/>
            <a:ext cx="9734073" cy="2539157"/>
          </a:xfrm>
          <a:prstGeom prst="rect">
            <a:avLst/>
          </a:prstGeom>
        </p:spPr>
        <p:txBody>
          <a:bodyPr wrap="square" lIns="0" tIns="0" rIns="0" bIns="0" rtlCol="0" anchor="t">
            <a:spAutoFit/>
          </a:bodyPr>
          <a:lstStyle/>
          <a:p>
            <a:pPr marL="457200" indent="-457200" algn="just">
              <a:lnSpc>
                <a:spcPts val="3272"/>
              </a:lnSpc>
              <a:buFont typeface="Arial" panose="020B0604020202020204" pitchFamily="34" charset="0"/>
              <a:buChar char="•"/>
            </a:pPr>
            <a:r>
              <a:rPr lang="es-419" sz="2800" noProof="0" dirty="0">
                <a:solidFill>
                  <a:srgbClr val="743509"/>
                </a:solidFill>
                <a:latin typeface="Roboto"/>
                <a:ea typeface="Roboto"/>
                <a:cs typeface="Roboto"/>
                <a:sym typeface="Roboto"/>
              </a:rPr>
              <a:t>Las lecciones de la Escuela Sabática no solo deben informar, sino también desafiar a los alumnos a aplicar sus conocimientos y habilidades al servicio de Dios y de la comunidad. Esto no solo impacta positivamente el mundo que los rodea, sino que también fortalece su propio crecimiento espiritual.</a:t>
            </a:r>
          </a:p>
        </p:txBody>
      </p:sp>
      <p:sp>
        <p:nvSpPr>
          <p:cNvPr id="4" name="Freeform 5">
            <a:extLst>
              <a:ext uri="{FF2B5EF4-FFF2-40B4-BE49-F238E27FC236}">
                <a16:creationId xmlns:a16="http://schemas.microsoft.com/office/drawing/2014/main" id="{B7BC79A2-3E1A-465B-D11B-B71FA1176B8A}"/>
              </a:ext>
            </a:extLst>
          </p:cNvPr>
          <p:cNvSpPr/>
          <p:nvPr/>
        </p:nvSpPr>
        <p:spPr>
          <a:xfrm>
            <a:off x="10456472" y="2409711"/>
            <a:ext cx="7859827" cy="7859827"/>
          </a:xfrm>
          <a:custGeom>
            <a:avLst/>
            <a:gdLst/>
            <a:ahLst/>
            <a:cxnLst/>
            <a:rect l="l" t="t" r="r" b="b"/>
            <a:pathLst>
              <a:path w="7859827" h="7859827">
                <a:moveTo>
                  <a:pt x="0" y="0"/>
                </a:moveTo>
                <a:lnTo>
                  <a:pt x="7859827" y="0"/>
                </a:lnTo>
                <a:lnTo>
                  <a:pt x="7859827" y="7859827"/>
                </a:lnTo>
                <a:lnTo>
                  <a:pt x="0" y="7859827"/>
                </a:lnTo>
                <a:lnTo>
                  <a:pt x="0" y="0"/>
                </a:lnTo>
                <a:close/>
              </a:path>
            </a:pathLst>
          </a:custGeom>
          <a:blipFill>
            <a:blip r:embed="rId3"/>
            <a:stretch>
              <a:fillRect/>
            </a:stretch>
          </a:blipFill>
        </p:spPr>
        <p:txBody>
          <a:bodyPr/>
          <a:lstStyle/>
          <a:p>
            <a:endParaRPr lang="es-419" noProof="0" dirty="0"/>
          </a:p>
        </p:txBody>
      </p:sp>
      <p:sp>
        <p:nvSpPr>
          <p:cNvPr id="2" name="Freeform 46" descr="01-Vivos-en-Jesús.jpg">
            <a:extLst>
              <a:ext uri="{FF2B5EF4-FFF2-40B4-BE49-F238E27FC236}">
                <a16:creationId xmlns:a16="http://schemas.microsoft.com/office/drawing/2014/main" id="{C291BCCD-2A08-7CE2-A5E4-C648C0B4B2A2}"/>
              </a:ext>
            </a:extLst>
          </p:cNvPr>
          <p:cNvSpPr/>
          <p:nvPr/>
        </p:nvSpPr>
        <p:spPr>
          <a:xfrm>
            <a:off x="425364" y="437241"/>
            <a:ext cx="982997" cy="1377206"/>
          </a:xfrm>
          <a:custGeom>
            <a:avLst/>
            <a:gdLst/>
            <a:ahLst/>
            <a:cxnLst/>
            <a:rect l="l" t="t" r="r" b="b"/>
            <a:pathLst>
              <a:path w="982997" h="1377206">
                <a:moveTo>
                  <a:pt x="0" y="0"/>
                </a:moveTo>
                <a:lnTo>
                  <a:pt x="982997" y="0"/>
                </a:lnTo>
                <a:lnTo>
                  <a:pt x="982997" y="1377207"/>
                </a:lnTo>
                <a:lnTo>
                  <a:pt x="0" y="1377207"/>
                </a:lnTo>
                <a:lnTo>
                  <a:pt x="0" y="0"/>
                </a:lnTo>
                <a:close/>
              </a:path>
            </a:pathLst>
          </a:custGeom>
          <a:blipFill>
            <a:blip r:embed="rId4"/>
            <a:stretch>
              <a:fillRect l="-93022" t="-54404" r="-315850" b="-49902"/>
            </a:stretch>
          </a:blipFill>
        </p:spPr>
        <p:txBody>
          <a:bodyPr/>
          <a:lstStyle/>
          <a:p>
            <a:endParaRPr lang="es-419" noProof="0" dirty="0"/>
          </a:p>
        </p:txBody>
      </p:sp>
      <p:pic>
        <p:nvPicPr>
          <p:cNvPr id="3" name="Imagem 2" descr="Texto&#10;&#10;Descrição gerada automaticamente com confiança baixa">
            <a:extLst>
              <a:ext uri="{FF2B5EF4-FFF2-40B4-BE49-F238E27FC236}">
                <a16:creationId xmlns:a16="http://schemas.microsoft.com/office/drawing/2014/main" id="{BA6E8B66-A459-DD84-A6A1-F845388463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364" y="9082594"/>
            <a:ext cx="3048006" cy="926594"/>
          </a:xfrm>
          <a:prstGeom prst="rect">
            <a:avLst/>
          </a:prstGeom>
        </p:spPr>
      </p:pic>
    </p:spTree>
    <p:extLst>
      <p:ext uri="{BB962C8B-B14F-4D97-AF65-F5344CB8AC3E}">
        <p14:creationId xmlns:p14="http://schemas.microsoft.com/office/powerpoint/2010/main" val="3531728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59B85-BB23-0A3A-2415-A0D5A15601F0}"/>
            </a:ext>
          </a:extLst>
        </p:cNvPr>
        <p:cNvGrpSpPr/>
        <p:nvPr/>
      </p:nvGrpSpPr>
      <p:grpSpPr>
        <a:xfrm>
          <a:off x="0" y="0"/>
          <a:ext cx="0" cy="0"/>
          <a:chOff x="0" y="0"/>
          <a:chExt cx="0" cy="0"/>
        </a:xfrm>
      </p:grpSpPr>
      <p:pic>
        <p:nvPicPr>
          <p:cNvPr id="5" name="Imagem 4">
            <a:extLst>
              <a:ext uri="{FF2B5EF4-FFF2-40B4-BE49-F238E27FC236}">
                <a16:creationId xmlns:a16="http://schemas.microsoft.com/office/drawing/2014/main" id="{5BD55D8E-7A60-148A-143C-75DC111B0142}"/>
              </a:ext>
            </a:extLst>
          </p:cNvPr>
          <p:cNvPicPr>
            <a:picLocks noChangeAspect="1"/>
          </p:cNvPicPr>
          <p:nvPr/>
        </p:nvPicPr>
        <p:blipFill>
          <a:blip r:embed="rId2"/>
          <a:stretch>
            <a:fillRect/>
          </a:stretch>
        </p:blipFill>
        <p:spPr>
          <a:xfrm>
            <a:off x="0" y="0"/>
            <a:ext cx="18288000" cy="10287000"/>
          </a:xfrm>
          <a:prstGeom prst="rect">
            <a:avLst/>
          </a:prstGeom>
        </p:spPr>
      </p:pic>
      <p:sp>
        <p:nvSpPr>
          <p:cNvPr id="6" name="TextBox 6">
            <a:extLst>
              <a:ext uri="{FF2B5EF4-FFF2-40B4-BE49-F238E27FC236}">
                <a16:creationId xmlns:a16="http://schemas.microsoft.com/office/drawing/2014/main" id="{6EA981C1-1405-0AB6-249A-324E22EC8CFF}"/>
              </a:ext>
            </a:extLst>
          </p:cNvPr>
          <p:cNvSpPr txBox="1"/>
          <p:nvPr/>
        </p:nvSpPr>
        <p:spPr>
          <a:xfrm>
            <a:off x="8001000" y="4457700"/>
            <a:ext cx="8388459" cy="4626266"/>
          </a:xfrm>
          <a:prstGeom prst="rect">
            <a:avLst/>
          </a:prstGeom>
        </p:spPr>
        <p:txBody>
          <a:bodyPr wrap="square" lIns="0" tIns="0" rIns="0" bIns="0" rtlCol="0" anchor="t">
            <a:spAutoFit/>
          </a:bodyPr>
          <a:lstStyle/>
          <a:p>
            <a:pPr marL="342900" indent="-342900" algn="just">
              <a:lnSpc>
                <a:spcPts val="3272"/>
              </a:lnSpc>
              <a:buFont typeface="Arial" panose="020B0604020202020204" pitchFamily="34" charset="0"/>
              <a:buChar char="•"/>
            </a:pPr>
            <a:r>
              <a:rPr lang="es-419" sz="2400" noProof="0" dirty="0">
                <a:solidFill>
                  <a:srgbClr val="743509"/>
                </a:solidFill>
                <a:latin typeface="Roboto"/>
                <a:ea typeface="Roboto"/>
                <a:cs typeface="Roboto"/>
                <a:sym typeface="Roboto"/>
              </a:rPr>
              <a:t>Recuerda siempre que has sido llamado por Dios para enseñar y guiar a sus hijos en la fe.</a:t>
            </a:r>
          </a:p>
          <a:p>
            <a:pPr marL="342900" indent="-342900" algn="just">
              <a:lnSpc>
                <a:spcPts val="3272"/>
              </a:lnSpc>
              <a:buFont typeface="Arial" panose="020B0604020202020204" pitchFamily="34" charset="0"/>
              <a:buChar char="•"/>
            </a:pPr>
            <a:endParaRPr lang="es-419" sz="2400" noProof="0" dirty="0">
              <a:solidFill>
                <a:srgbClr val="743509"/>
              </a:solidFill>
              <a:latin typeface="Roboto"/>
              <a:ea typeface="Roboto"/>
              <a:cs typeface="Roboto"/>
              <a:sym typeface="Roboto"/>
            </a:endParaRPr>
          </a:p>
          <a:p>
            <a:pPr marL="342900" indent="-342900" algn="just">
              <a:lnSpc>
                <a:spcPts val="3272"/>
              </a:lnSpc>
              <a:buFont typeface="Arial" panose="020B0604020202020204" pitchFamily="34" charset="0"/>
              <a:buChar char="•"/>
            </a:pPr>
            <a:r>
              <a:rPr lang="es-419" sz="2400" noProof="0" dirty="0">
                <a:solidFill>
                  <a:srgbClr val="743509"/>
                </a:solidFill>
                <a:latin typeface="Roboto"/>
                <a:ea typeface="Roboto"/>
                <a:cs typeface="Roboto"/>
                <a:sym typeface="Roboto"/>
              </a:rPr>
              <a:t>"Vivos en Jesús" no es solo un currículo educativo, sino un instrumento para la formación espiritual y moral de los niños adventistas, preparándolos para ser discípulos fieles de Cristo. Integrando principios bíblicos con métodos educativos innovadores, este currículo busca impactar no solo el intelecto, sino también el corazón y el alma de cada alumno, capacitándolos para desarrollar una relación personal con Jesucristo.</a:t>
            </a:r>
          </a:p>
        </p:txBody>
      </p:sp>
      <p:sp>
        <p:nvSpPr>
          <p:cNvPr id="21" name="TextBox 5">
            <a:extLst>
              <a:ext uri="{FF2B5EF4-FFF2-40B4-BE49-F238E27FC236}">
                <a16:creationId xmlns:a16="http://schemas.microsoft.com/office/drawing/2014/main" id="{B16DF905-B68B-88FA-9FAD-0668A86A4355}"/>
              </a:ext>
            </a:extLst>
          </p:cNvPr>
          <p:cNvSpPr txBox="1"/>
          <p:nvPr/>
        </p:nvSpPr>
        <p:spPr>
          <a:xfrm>
            <a:off x="7315200" y="2004031"/>
            <a:ext cx="7924800" cy="917815"/>
          </a:xfrm>
          <a:prstGeom prst="rect">
            <a:avLst/>
          </a:prstGeom>
        </p:spPr>
        <p:txBody>
          <a:bodyPr wrap="square" lIns="0" tIns="0" rIns="0" bIns="0" rtlCol="0" anchor="t">
            <a:spAutoFit/>
          </a:bodyPr>
          <a:lstStyle/>
          <a:p>
            <a:pPr>
              <a:lnSpc>
                <a:spcPts val="7871"/>
              </a:lnSpc>
            </a:pPr>
            <a:r>
              <a:rPr lang="es-419" sz="4400" b="1" noProof="0" dirty="0">
                <a:solidFill>
                  <a:srgbClr val="FF6A00"/>
                </a:solidFill>
                <a:latin typeface="Poppins" panose="00000500000000000000" pitchFamily="2" charset="0"/>
                <a:ea typeface="Londrina Solid"/>
                <a:cs typeface="Poppins" panose="00000500000000000000" pitchFamily="2" charset="0"/>
                <a:sym typeface="Londrina Solid"/>
              </a:rPr>
              <a:t>Consideraciones</a:t>
            </a:r>
          </a:p>
        </p:txBody>
      </p:sp>
      <p:sp>
        <p:nvSpPr>
          <p:cNvPr id="22" name="TextBox 6">
            <a:extLst>
              <a:ext uri="{FF2B5EF4-FFF2-40B4-BE49-F238E27FC236}">
                <a16:creationId xmlns:a16="http://schemas.microsoft.com/office/drawing/2014/main" id="{07B576D1-DB35-5B9E-82E2-374219D34ECB}"/>
              </a:ext>
            </a:extLst>
          </p:cNvPr>
          <p:cNvSpPr txBox="1"/>
          <p:nvPr/>
        </p:nvSpPr>
        <p:spPr>
          <a:xfrm>
            <a:off x="10036242" y="774165"/>
            <a:ext cx="8573645" cy="2641749"/>
          </a:xfrm>
          <a:prstGeom prst="rect">
            <a:avLst/>
          </a:prstGeom>
        </p:spPr>
        <p:txBody>
          <a:bodyPr wrap="square" lIns="0" tIns="0" rIns="0" bIns="0" rtlCol="0" anchor="t">
            <a:spAutoFit/>
          </a:bodyPr>
          <a:lstStyle/>
          <a:p>
            <a:pPr algn="ctr">
              <a:lnSpc>
                <a:spcPts val="20568"/>
              </a:lnSpc>
            </a:pPr>
            <a:r>
              <a:rPr lang="es-419" sz="12300" noProof="0" dirty="0">
                <a:solidFill>
                  <a:srgbClr val="FF6A00"/>
                </a:solidFill>
                <a:latin typeface="Brittany"/>
                <a:ea typeface="Brittany"/>
                <a:cs typeface="Brittany"/>
                <a:sym typeface="Brittany"/>
              </a:rPr>
              <a:t>finales</a:t>
            </a:r>
          </a:p>
        </p:txBody>
      </p:sp>
      <p:sp>
        <p:nvSpPr>
          <p:cNvPr id="4" name="Freeform 5">
            <a:extLst>
              <a:ext uri="{FF2B5EF4-FFF2-40B4-BE49-F238E27FC236}">
                <a16:creationId xmlns:a16="http://schemas.microsoft.com/office/drawing/2014/main" id="{99DD62BA-EA50-E3E3-5C24-D34E0DEB651C}"/>
              </a:ext>
            </a:extLst>
          </p:cNvPr>
          <p:cNvSpPr/>
          <p:nvPr/>
        </p:nvSpPr>
        <p:spPr>
          <a:xfrm>
            <a:off x="-732422" y="1907650"/>
            <a:ext cx="7590422" cy="8365789"/>
          </a:xfrm>
          <a:custGeom>
            <a:avLst/>
            <a:gdLst/>
            <a:ahLst/>
            <a:cxnLst/>
            <a:rect l="l" t="t" r="r" b="b"/>
            <a:pathLst>
              <a:path w="8197681" h="8197681">
                <a:moveTo>
                  <a:pt x="0" y="0"/>
                </a:moveTo>
                <a:lnTo>
                  <a:pt x="8197682" y="0"/>
                </a:lnTo>
                <a:lnTo>
                  <a:pt x="8197682" y="8197682"/>
                </a:lnTo>
                <a:lnTo>
                  <a:pt x="0" y="8197682"/>
                </a:lnTo>
                <a:lnTo>
                  <a:pt x="0" y="0"/>
                </a:lnTo>
                <a:close/>
              </a:path>
            </a:pathLst>
          </a:custGeom>
          <a:blipFill>
            <a:blip r:embed="rId3"/>
            <a:stretch>
              <a:fillRect l="1" t="-4957" r="-15680" b="-1"/>
            </a:stretch>
          </a:blipFill>
        </p:spPr>
        <p:txBody>
          <a:bodyPr/>
          <a:lstStyle/>
          <a:p>
            <a:endParaRPr lang="es-419" noProof="0" dirty="0"/>
          </a:p>
        </p:txBody>
      </p:sp>
      <p:sp>
        <p:nvSpPr>
          <p:cNvPr id="2" name="Freeform 46" descr="01-Vivos-en-Jesús.jpg">
            <a:extLst>
              <a:ext uri="{FF2B5EF4-FFF2-40B4-BE49-F238E27FC236}">
                <a16:creationId xmlns:a16="http://schemas.microsoft.com/office/drawing/2014/main" id="{9FD0DD72-79AF-E03D-E516-07F828D5A5EB}"/>
              </a:ext>
            </a:extLst>
          </p:cNvPr>
          <p:cNvSpPr/>
          <p:nvPr/>
        </p:nvSpPr>
        <p:spPr>
          <a:xfrm>
            <a:off x="425364" y="437241"/>
            <a:ext cx="982997" cy="1377206"/>
          </a:xfrm>
          <a:custGeom>
            <a:avLst/>
            <a:gdLst/>
            <a:ahLst/>
            <a:cxnLst/>
            <a:rect l="l" t="t" r="r" b="b"/>
            <a:pathLst>
              <a:path w="982997" h="1377206">
                <a:moveTo>
                  <a:pt x="0" y="0"/>
                </a:moveTo>
                <a:lnTo>
                  <a:pt x="982997" y="0"/>
                </a:lnTo>
                <a:lnTo>
                  <a:pt x="982997" y="1377207"/>
                </a:lnTo>
                <a:lnTo>
                  <a:pt x="0" y="1377207"/>
                </a:lnTo>
                <a:lnTo>
                  <a:pt x="0" y="0"/>
                </a:lnTo>
                <a:close/>
              </a:path>
            </a:pathLst>
          </a:custGeom>
          <a:blipFill>
            <a:blip r:embed="rId4"/>
            <a:stretch>
              <a:fillRect l="-93022" t="-54404" r="-315850" b="-49902"/>
            </a:stretch>
          </a:blipFill>
        </p:spPr>
        <p:txBody>
          <a:bodyPr/>
          <a:lstStyle/>
          <a:p>
            <a:endParaRPr lang="es-419" noProof="0" dirty="0"/>
          </a:p>
        </p:txBody>
      </p:sp>
      <p:pic>
        <p:nvPicPr>
          <p:cNvPr id="3" name="Imagem 2" descr="Texto&#10;&#10;Descrição gerada automaticamente com confiança baixa">
            <a:extLst>
              <a:ext uri="{FF2B5EF4-FFF2-40B4-BE49-F238E27FC236}">
                <a16:creationId xmlns:a16="http://schemas.microsoft.com/office/drawing/2014/main" id="{7952E9A9-2B9D-117D-F80D-F0AABB76B3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65456" y="9049538"/>
            <a:ext cx="3048006" cy="926594"/>
          </a:xfrm>
          <a:prstGeom prst="rect">
            <a:avLst/>
          </a:prstGeom>
        </p:spPr>
      </p:pic>
    </p:spTree>
    <p:extLst>
      <p:ext uri="{BB962C8B-B14F-4D97-AF65-F5344CB8AC3E}">
        <p14:creationId xmlns:p14="http://schemas.microsoft.com/office/powerpoint/2010/main" val="4030548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E44657EF-DDBC-5B96-ED3C-6AFB10504F7C}"/>
              </a:ext>
            </a:extLst>
          </p:cNvPr>
          <p:cNvPicPr>
            <a:picLocks noChangeAspect="1"/>
          </p:cNvPicPr>
          <p:nvPr/>
        </p:nvPicPr>
        <p:blipFill>
          <a:blip r:embed="rId2"/>
          <a:stretch>
            <a:fillRect/>
          </a:stretch>
        </p:blipFill>
        <p:spPr>
          <a:xfrm>
            <a:off x="0" y="0"/>
            <a:ext cx="18288000" cy="10287000"/>
          </a:xfrm>
          <a:prstGeom prst="rect">
            <a:avLst/>
          </a:prstGeom>
        </p:spPr>
      </p:pic>
      <p:sp>
        <p:nvSpPr>
          <p:cNvPr id="5" name="Freeform 6">
            <a:extLst>
              <a:ext uri="{FF2B5EF4-FFF2-40B4-BE49-F238E27FC236}">
                <a16:creationId xmlns:a16="http://schemas.microsoft.com/office/drawing/2014/main" id="{0C726309-6237-4197-8263-71DD84525C1D}"/>
              </a:ext>
            </a:extLst>
          </p:cNvPr>
          <p:cNvSpPr/>
          <p:nvPr/>
        </p:nvSpPr>
        <p:spPr>
          <a:xfrm>
            <a:off x="0" y="3638116"/>
            <a:ext cx="6707718" cy="6648884"/>
          </a:xfrm>
          <a:custGeom>
            <a:avLst/>
            <a:gdLst/>
            <a:ahLst/>
            <a:cxnLst/>
            <a:rect l="l" t="t" r="r" b="b"/>
            <a:pathLst>
              <a:path w="8271727" h="6720778">
                <a:moveTo>
                  <a:pt x="0" y="0"/>
                </a:moveTo>
                <a:lnTo>
                  <a:pt x="8271727" y="0"/>
                </a:lnTo>
                <a:lnTo>
                  <a:pt x="8271727" y="6720778"/>
                </a:lnTo>
                <a:lnTo>
                  <a:pt x="0" y="6720778"/>
                </a:lnTo>
                <a:lnTo>
                  <a:pt x="0" y="0"/>
                </a:lnTo>
                <a:close/>
              </a:path>
            </a:pathLst>
          </a:custGeom>
          <a:blipFill>
            <a:blip r:embed="rId3"/>
            <a:stretch>
              <a:fillRect l="-21581" r="-1735" b="-1080"/>
            </a:stretch>
          </a:blipFill>
        </p:spPr>
        <p:txBody>
          <a:bodyPr/>
          <a:lstStyle/>
          <a:p>
            <a:endParaRPr lang="pt-BR" noProof="0" dirty="0"/>
          </a:p>
        </p:txBody>
      </p:sp>
      <p:sp>
        <p:nvSpPr>
          <p:cNvPr id="29" name="TextBox 29"/>
          <p:cNvSpPr txBox="1"/>
          <p:nvPr/>
        </p:nvSpPr>
        <p:spPr>
          <a:xfrm>
            <a:off x="2362200" y="194852"/>
            <a:ext cx="13944600" cy="2375266"/>
          </a:xfrm>
          <a:prstGeom prst="rect">
            <a:avLst/>
          </a:prstGeom>
        </p:spPr>
        <p:txBody>
          <a:bodyPr wrap="square" lIns="0" tIns="0" rIns="0" bIns="0" rtlCol="0" anchor="t">
            <a:spAutoFit/>
          </a:bodyPr>
          <a:lstStyle/>
          <a:p>
            <a:pPr algn="l">
              <a:lnSpc>
                <a:spcPct val="150000"/>
              </a:lnSpc>
            </a:pPr>
            <a:r>
              <a:rPr lang="es-419" sz="5400" b="1" noProof="0" dirty="0">
                <a:solidFill>
                  <a:srgbClr val="FF6A00"/>
                </a:solidFill>
                <a:latin typeface="Poppins" panose="00000500000000000000" pitchFamily="2" charset="0"/>
                <a:ea typeface="Londrina Solid Heavy"/>
                <a:cs typeface="Poppins" panose="00000500000000000000" pitchFamily="2" charset="0"/>
                <a:sym typeface="Londrina Solid Heavy"/>
              </a:rPr>
              <a:t>El enfoque del nuevo currículo: </a:t>
            </a:r>
          </a:p>
          <a:p>
            <a:pPr algn="l">
              <a:lnSpc>
                <a:spcPct val="150000"/>
              </a:lnSpc>
            </a:pPr>
            <a:r>
              <a:rPr lang="es-419" sz="5400" b="1" noProof="0" dirty="0">
                <a:solidFill>
                  <a:srgbClr val="FF6A00"/>
                </a:solidFill>
                <a:latin typeface="Poppins" panose="00000500000000000000" pitchFamily="2" charset="0"/>
                <a:ea typeface="Londrina Solid Heavy"/>
                <a:cs typeface="Poppins" panose="00000500000000000000" pitchFamily="2" charset="0"/>
                <a:sym typeface="Londrina Solid Heavy"/>
              </a:rPr>
              <a:t>Vivos en Jesús es </a:t>
            </a:r>
          </a:p>
        </p:txBody>
      </p:sp>
      <p:sp>
        <p:nvSpPr>
          <p:cNvPr id="30" name="TextBox 30"/>
          <p:cNvSpPr txBox="1"/>
          <p:nvPr/>
        </p:nvSpPr>
        <p:spPr>
          <a:xfrm>
            <a:off x="5888862" y="770931"/>
            <a:ext cx="11099965" cy="2282676"/>
          </a:xfrm>
          <a:prstGeom prst="rect">
            <a:avLst/>
          </a:prstGeom>
        </p:spPr>
        <p:txBody>
          <a:bodyPr wrap="square" lIns="0" tIns="0" rIns="0" bIns="0" rtlCol="0" anchor="t">
            <a:spAutoFit/>
          </a:bodyPr>
          <a:lstStyle/>
          <a:p>
            <a:pPr algn="ctr">
              <a:lnSpc>
                <a:spcPts val="17813"/>
              </a:lnSpc>
            </a:pPr>
            <a:r>
              <a:rPr lang="es-419" sz="10600" spc="-241" noProof="0" dirty="0">
                <a:solidFill>
                  <a:srgbClr val="FF6A00"/>
                </a:solidFill>
                <a:latin typeface="Brittany"/>
                <a:ea typeface="Brittany"/>
                <a:cs typeface="Brittany"/>
                <a:sym typeface="Brittany"/>
              </a:rPr>
              <a:t>el aprendizaje</a:t>
            </a:r>
          </a:p>
        </p:txBody>
      </p:sp>
      <p:sp>
        <p:nvSpPr>
          <p:cNvPr id="49" name="TextBox 7">
            <a:extLst>
              <a:ext uri="{FF2B5EF4-FFF2-40B4-BE49-F238E27FC236}">
                <a16:creationId xmlns:a16="http://schemas.microsoft.com/office/drawing/2014/main" id="{D5C783B7-CDCF-5A04-93E6-273F2AA4D16A}"/>
              </a:ext>
            </a:extLst>
          </p:cNvPr>
          <p:cNvSpPr txBox="1"/>
          <p:nvPr/>
        </p:nvSpPr>
        <p:spPr>
          <a:xfrm>
            <a:off x="7543800" y="4457700"/>
            <a:ext cx="9648392" cy="4625369"/>
          </a:xfrm>
          <a:prstGeom prst="rect">
            <a:avLst/>
          </a:prstGeom>
        </p:spPr>
        <p:txBody>
          <a:bodyPr wrap="square" lIns="0" tIns="0" rIns="0" bIns="0" rtlCol="0" anchor="t">
            <a:spAutoFit/>
          </a:bodyPr>
          <a:lstStyle/>
          <a:p>
            <a:pPr marL="342900" indent="-342900" algn="l">
              <a:lnSpc>
                <a:spcPts val="3272"/>
              </a:lnSpc>
              <a:buFont typeface="Arial" panose="020B0604020202020204" pitchFamily="34" charset="0"/>
              <a:buChar char="•"/>
            </a:pPr>
            <a:r>
              <a:rPr lang="es-419" sz="2371" spc="-18" noProof="0" dirty="0">
                <a:solidFill>
                  <a:srgbClr val="743509"/>
                </a:solidFill>
                <a:latin typeface="Roboto"/>
                <a:ea typeface="Roboto"/>
                <a:cs typeface="Roboto"/>
                <a:sym typeface="Roboto"/>
              </a:rPr>
              <a:t>¿Cómo podemos ayudar a los niños a poner en práctica lo que aprenden de la Biblia y sus enseñanzas?</a:t>
            </a:r>
          </a:p>
          <a:p>
            <a:pPr marL="342900" indent="-342900" algn="l">
              <a:lnSpc>
                <a:spcPts val="3272"/>
              </a:lnSpc>
              <a:buFont typeface="Arial" panose="020B0604020202020204" pitchFamily="34" charset="0"/>
              <a:buChar char="•"/>
            </a:pPr>
            <a:endParaRPr lang="es-419" sz="2371" spc="-18" noProof="0" dirty="0">
              <a:solidFill>
                <a:srgbClr val="743509"/>
              </a:solidFill>
              <a:latin typeface="Roboto"/>
              <a:ea typeface="Roboto"/>
              <a:cs typeface="Roboto"/>
              <a:sym typeface="Roboto"/>
            </a:endParaRPr>
          </a:p>
          <a:p>
            <a:pPr marL="342900" indent="-342900" algn="just">
              <a:lnSpc>
                <a:spcPts val="3272"/>
              </a:lnSpc>
              <a:buFont typeface="Arial" panose="020B0604020202020204" pitchFamily="34" charset="0"/>
              <a:buChar char="•"/>
            </a:pPr>
            <a:r>
              <a:rPr lang="es-419" sz="2371" spc="-18" noProof="0" dirty="0">
                <a:solidFill>
                  <a:srgbClr val="743509"/>
                </a:solidFill>
                <a:latin typeface="Roboto"/>
                <a:ea typeface="Roboto"/>
                <a:cs typeface="Roboto"/>
                <a:sym typeface="Roboto"/>
              </a:rPr>
              <a:t>Como en la parábola del sembrador, es necesario preparar el suelo del corazón de los niños para que las verdades bíblicas germinen, echen raíces profundas y den fruto en las acciones diarias. </a:t>
            </a:r>
          </a:p>
          <a:p>
            <a:pPr marL="342900" indent="-342900" algn="l">
              <a:lnSpc>
                <a:spcPts val="3272"/>
              </a:lnSpc>
              <a:buFont typeface="Arial" panose="020B0604020202020204" pitchFamily="34" charset="0"/>
              <a:buChar char="•"/>
            </a:pPr>
            <a:endParaRPr lang="es-419" sz="2371" spc="-18" noProof="0" dirty="0">
              <a:solidFill>
                <a:srgbClr val="743509"/>
              </a:solidFill>
              <a:latin typeface="Roboto"/>
              <a:ea typeface="Roboto"/>
              <a:cs typeface="Roboto"/>
              <a:sym typeface="Roboto"/>
            </a:endParaRPr>
          </a:p>
          <a:p>
            <a:pPr marL="342900" indent="-342900" algn="l">
              <a:lnSpc>
                <a:spcPts val="3272"/>
              </a:lnSpc>
              <a:buFont typeface="Arial" panose="020B0604020202020204" pitchFamily="34" charset="0"/>
              <a:buChar char="•"/>
            </a:pPr>
            <a:r>
              <a:rPr lang="es-419" sz="2371" spc="-18" noProof="0" dirty="0">
                <a:solidFill>
                  <a:srgbClr val="743509"/>
                </a:solidFill>
                <a:latin typeface="Roboto"/>
                <a:ea typeface="Roboto"/>
                <a:cs typeface="Roboto"/>
                <a:sym typeface="Roboto"/>
              </a:rPr>
              <a:t>Reflexionar sobre los métodos y estrategias que Jesús utilizó para captar la atención de las personas es esencial para los maestros. Estableció relaciones genuinas, satisfizo necesidades y solo entonces invitó a las personas a seguirlo.</a:t>
            </a:r>
          </a:p>
        </p:txBody>
      </p:sp>
      <p:sp>
        <p:nvSpPr>
          <p:cNvPr id="2" name="Freeform 46" descr="01-Vivos-en-Jesús.jpg">
            <a:extLst>
              <a:ext uri="{FF2B5EF4-FFF2-40B4-BE49-F238E27FC236}">
                <a16:creationId xmlns:a16="http://schemas.microsoft.com/office/drawing/2014/main" id="{81DCB346-6E09-49EB-D31C-985B5DEA4CA3}"/>
              </a:ext>
            </a:extLst>
          </p:cNvPr>
          <p:cNvSpPr/>
          <p:nvPr/>
        </p:nvSpPr>
        <p:spPr>
          <a:xfrm>
            <a:off x="425364" y="437241"/>
            <a:ext cx="982997" cy="1377206"/>
          </a:xfrm>
          <a:custGeom>
            <a:avLst/>
            <a:gdLst/>
            <a:ahLst/>
            <a:cxnLst/>
            <a:rect l="l" t="t" r="r" b="b"/>
            <a:pathLst>
              <a:path w="982997" h="1377206">
                <a:moveTo>
                  <a:pt x="0" y="0"/>
                </a:moveTo>
                <a:lnTo>
                  <a:pt x="982997" y="0"/>
                </a:lnTo>
                <a:lnTo>
                  <a:pt x="982997" y="1377207"/>
                </a:lnTo>
                <a:lnTo>
                  <a:pt x="0" y="1377207"/>
                </a:lnTo>
                <a:lnTo>
                  <a:pt x="0" y="0"/>
                </a:lnTo>
                <a:close/>
              </a:path>
            </a:pathLst>
          </a:custGeom>
          <a:blipFill>
            <a:blip r:embed="rId4"/>
            <a:stretch>
              <a:fillRect l="-93022" t="-54404" r="-315850" b="-49902"/>
            </a:stretch>
          </a:blipFill>
        </p:spPr>
        <p:txBody>
          <a:bodyPr/>
          <a:lstStyle/>
          <a:p>
            <a:endParaRPr lang="es-419" noProof="0" dirty="0"/>
          </a:p>
        </p:txBody>
      </p:sp>
      <p:pic>
        <p:nvPicPr>
          <p:cNvPr id="7" name="Imagem 6" descr="Texto&#10;&#10;Descrição gerada automaticamente com confiança baixa">
            <a:extLst>
              <a:ext uri="{FF2B5EF4-FFF2-40B4-BE49-F238E27FC236}">
                <a16:creationId xmlns:a16="http://schemas.microsoft.com/office/drawing/2014/main" id="{087E9FA8-4A6E-F782-76B1-1024082A68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82797" y="9052772"/>
            <a:ext cx="3048006" cy="92659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89A52-C612-BCAB-5A97-D282EE6B61FA}"/>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201C8734-70F3-82E0-4316-5005D7D73948}"/>
              </a:ext>
            </a:extLst>
          </p:cNvPr>
          <p:cNvPicPr>
            <a:picLocks noChangeAspect="1"/>
          </p:cNvPicPr>
          <p:nvPr/>
        </p:nvPicPr>
        <p:blipFill>
          <a:blip r:embed="rId2"/>
          <a:stretch>
            <a:fillRect/>
          </a:stretch>
        </p:blipFill>
        <p:spPr>
          <a:xfrm>
            <a:off x="0" y="0"/>
            <a:ext cx="18288000" cy="10287000"/>
          </a:xfrm>
          <a:prstGeom prst="rect">
            <a:avLst/>
          </a:prstGeom>
        </p:spPr>
      </p:pic>
      <p:sp>
        <p:nvSpPr>
          <p:cNvPr id="3" name="Freeform 6" descr="01-Vivos-en-Jesús.jpg">
            <a:extLst>
              <a:ext uri="{FF2B5EF4-FFF2-40B4-BE49-F238E27FC236}">
                <a16:creationId xmlns:a16="http://schemas.microsoft.com/office/drawing/2014/main" id="{FB414953-4AD2-F211-D301-B9DB5216C290}"/>
              </a:ext>
            </a:extLst>
          </p:cNvPr>
          <p:cNvSpPr/>
          <p:nvPr/>
        </p:nvSpPr>
        <p:spPr>
          <a:xfrm>
            <a:off x="8392475" y="4075298"/>
            <a:ext cx="1503049" cy="2136403"/>
          </a:xfrm>
          <a:custGeom>
            <a:avLst/>
            <a:gdLst/>
            <a:ahLst/>
            <a:cxnLst/>
            <a:rect l="l" t="t" r="r" b="b"/>
            <a:pathLst>
              <a:path w="982997" h="1377206">
                <a:moveTo>
                  <a:pt x="0" y="0"/>
                </a:moveTo>
                <a:lnTo>
                  <a:pt x="982998" y="0"/>
                </a:lnTo>
                <a:lnTo>
                  <a:pt x="982998" y="1377207"/>
                </a:lnTo>
                <a:lnTo>
                  <a:pt x="0" y="1377207"/>
                </a:lnTo>
                <a:lnTo>
                  <a:pt x="0" y="0"/>
                </a:lnTo>
                <a:close/>
              </a:path>
            </a:pathLst>
          </a:custGeom>
          <a:blipFill>
            <a:blip r:embed="rId3"/>
            <a:stretch>
              <a:fillRect l="-93022" t="-54404" r="-315850" b="-49902"/>
            </a:stretch>
          </a:blipFill>
        </p:spPr>
        <p:txBody>
          <a:bodyPr/>
          <a:lstStyle/>
          <a:p>
            <a:endParaRPr lang="pt-BR" sz="3000" noProof="0" dirty="0"/>
          </a:p>
        </p:txBody>
      </p:sp>
    </p:spTree>
    <p:extLst>
      <p:ext uri="{BB962C8B-B14F-4D97-AF65-F5344CB8AC3E}">
        <p14:creationId xmlns:p14="http://schemas.microsoft.com/office/powerpoint/2010/main" val="734304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D7DD24DB-10EC-060D-7D83-540B1B2FEC61}"/>
              </a:ext>
            </a:extLst>
          </p:cNvPr>
          <p:cNvPicPr>
            <a:picLocks noChangeAspect="1"/>
          </p:cNvPicPr>
          <p:nvPr/>
        </p:nvPicPr>
        <p:blipFill>
          <a:blip r:embed="rId2"/>
          <a:stretch>
            <a:fillRect/>
          </a:stretch>
        </p:blipFill>
        <p:spPr>
          <a:xfrm>
            <a:off x="0" y="0"/>
            <a:ext cx="18288000" cy="10287000"/>
          </a:xfrm>
          <a:prstGeom prst="rect">
            <a:avLst/>
          </a:prstGeom>
        </p:spPr>
      </p:pic>
      <p:sp>
        <p:nvSpPr>
          <p:cNvPr id="9" name="Freeform 4">
            <a:extLst>
              <a:ext uri="{FF2B5EF4-FFF2-40B4-BE49-F238E27FC236}">
                <a16:creationId xmlns:a16="http://schemas.microsoft.com/office/drawing/2014/main" id="{77147899-4FE6-73E4-5EF3-C26D59B9B2CA}"/>
              </a:ext>
            </a:extLst>
          </p:cNvPr>
          <p:cNvSpPr/>
          <p:nvPr/>
        </p:nvSpPr>
        <p:spPr>
          <a:xfrm>
            <a:off x="0" y="3150957"/>
            <a:ext cx="10121878" cy="7161228"/>
          </a:xfrm>
          <a:custGeom>
            <a:avLst/>
            <a:gdLst/>
            <a:ahLst/>
            <a:cxnLst/>
            <a:rect l="l" t="t" r="r" b="b"/>
            <a:pathLst>
              <a:path w="11468311" h="8113830">
                <a:moveTo>
                  <a:pt x="0" y="0"/>
                </a:moveTo>
                <a:lnTo>
                  <a:pt x="11468311" y="0"/>
                </a:lnTo>
                <a:lnTo>
                  <a:pt x="11468311" y="8113830"/>
                </a:lnTo>
                <a:lnTo>
                  <a:pt x="0" y="8113830"/>
                </a:lnTo>
                <a:lnTo>
                  <a:pt x="0" y="0"/>
                </a:lnTo>
                <a:close/>
              </a:path>
            </a:pathLst>
          </a:custGeom>
          <a:blipFill>
            <a:blip r:embed="rId3"/>
            <a:stretch>
              <a:fillRect/>
            </a:stretch>
          </a:blipFill>
        </p:spPr>
        <p:txBody>
          <a:bodyPr/>
          <a:lstStyle/>
          <a:p>
            <a:endParaRPr lang="pt-BR" noProof="0" dirty="0"/>
          </a:p>
        </p:txBody>
      </p:sp>
      <p:sp>
        <p:nvSpPr>
          <p:cNvPr id="5" name="TextBox 5"/>
          <p:cNvSpPr txBox="1"/>
          <p:nvPr/>
        </p:nvSpPr>
        <p:spPr>
          <a:xfrm>
            <a:off x="898568" y="849546"/>
            <a:ext cx="16170231" cy="1988365"/>
          </a:xfrm>
          <a:prstGeom prst="rect">
            <a:avLst/>
          </a:prstGeom>
        </p:spPr>
        <p:txBody>
          <a:bodyPr wrap="square" lIns="0" tIns="0" rIns="0" bIns="0" rtlCol="0" anchor="t">
            <a:spAutoFit/>
          </a:bodyPr>
          <a:lstStyle/>
          <a:p>
            <a:pPr algn="l">
              <a:lnSpc>
                <a:spcPts val="7871"/>
              </a:lnSpc>
            </a:pPr>
            <a:r>
              <a:rPr lang="es-419" sz="6000" b="1" noProof="0" dirty="0">
                <a:solidFill>
                  <a:srgbClr val="FF6A00"/>
                </a:solidFill>
                <a:latin typeface="Poppins" panose="00000500000000000000" pitchFamily="2" charset="0"/>
                <a:ea typeface="Londrina Solid"/>
                <a:cs typeface="Poppins" panose="00000500000000000000" pitchFamily="2" charset="0"/>
                <a:sym typeface="Londrina Solid"/>
              </a:rPr>
              <a:t>8 pasos para aplicar la     metodología del currículo Vivos en</a:t>
            </a:r>
          </a:p>
        </p:txBody>
      </p:sp>
      <p:sp>
        <p:nvSpPr>
          <p:cNvPr id="6" name="TextBox 6"/>
          <p:cNvSpPr txBox="1"/>
          <p:nvPr/>
        </p:nvSpPr>
        <p:spPr>
          <a:xfrm>
            <a:off x="7315200" y="787251"/>
            <a:ext cx="7237556" cy="2641749"/>
          </a:xfrm>
          <a:prstGeom prst="rect">
            <a:avLst/>
          </a:prstGeom>
        </p:spPr>
        <p:txBody>
          <a:bodyPr lIns="0" tIns="0" rIns="0" bIns="0" rtlCol="0" anchor="t">
            <a:spAutoFit/>
          </a:bodyPr>
          <a:lstStyle/>
          <a:p>
            <a:pPr algn="ctr">
              <a:lnSpc>
                <a:spcPts val="20568"/>
              </a:lnSpc>
            </a:pPr>
            <a:r>
              <a:rPr lang="es-419" sz="14691" noProof="0" dirty="0">
                <a:solidFill>
                  <a:srgbClr val="FF6A00"/>
                </a:solidFill>
                <a:latin typeface="Brittany"/>
                <a:ea typeface="Brittany"/>
                <a:cs typeface="Brittany"/>
                <a:sym typeface="Brittany"/>
              </a:rPr>
              <a:t> Jesús </a:t>
            </a:r>
          </a:p>
        </p:txBody>
      </p:sp>
      <p:sp>
        <p:nvSpPr>
          <p:cNvPr id="7" name="TextBox 7"/>
          <p:cNvSpPr txBox="1"/>
          <p:nvPr/>
        </p:nvSpPr>
        <p:spPr>
          <a:xfrm>
            <a:off x="8382000" y="4381878"/>
            <a:ext cx="8382000" cy="4154984"/>
          </a:xfrm>
          <a:prstGeom prst="rect">
            <a:avLst/>
          </a:prstGeom>
        </p:spPr>
        <p:txBody>
          <a:bodyPr wrap="square" lIns="0" tIns="0" rIns="0" bIns="0" rtlCol="0" anchor="t">
            <a:spAutoFit/>
          </a:bodyPr>
          <a:lstStyle/>
          <a:p>
            <a:pPr algn="l"/>
            <a:r>
              <a:rPr lang="es-419" sz="2700" spc="-18" noProof="0" dirty="0">
                <a:solidFill>
                  <a:srgbClr val="743509"/>
                </a:solidFill>
                <a:latin typeface="Poppins" panose="00000500000000000000" pitchFamily="2" charset="0"/>
                <a:ea typeface="Londrina Solid"/>
                <a:cs typeface="Poppins" panose="00000500000000000000" pitchFamily="2" charset="0"/>
                <a:sym typeface="Londrina Solid"/>
              </a:rPr>
              <a:t>1. Conoce cómo aprende el niño.</a:t>
            </a:r>
            <a:br>
              <a:rPr lang="es-419" sz="2700" spc="-18" noProof="0" dirty="0">
                <a:solidFill>
                  <a:srgbClr val="743509"/>
                </a:solidFill>
                <a:latin typeface="Poppins" panose="00000500000000000000" pitchFamily="2" charset="0"/>
                <a:ea typeface="Londrina Solid"/>
                <a:cs typeface="Poppins" panose="00000500000000000000" pitchFamily="2" charset="0"/>
                <a:sym typeface="Londrina Solid"/>
              </a:rPr>
            </a:br>
            <a:r>
              <a:rPr lang="es-419" sz="2700" spc="-18" noProof="0" dirty="0">
                <a:solidFill>
                  <a:srgbClr val="743509"/>
                </a:solidFill>
                <a:latin typeface="Poppins" panose="00000500000000000000" pitchFamily="2" charset="0"/>
                <a:ea typeface="Londrina Solid"/>
                <a:cs typeface="Poppins" panose="00000500000000000000" pitchFamily="2" charset="0"/>
                <a:sym typeface="Londrina Solid"/>
              </a:rPr>
              <a:t>2. Comprende el objetivo de la lección.</a:t>
            </a:r>
            <a:br>
              <a:rPr lang="es-419" sz="2700" spc="-18" noProof="0" dirty="0">
                <a:solidFill>
                  <a:srgbClr val="743509"/>
                </a:solidFill>
                <a:latin typeface="Poppins" panose="00000500000000000000" pitchFamily="2" charset="0"/>
                <a:ea typeface="Londrina Solid"/>
                <a:cs typeface="Poppins" panose="00000500000000000000" pitchFamily="2" charset="0"/>
                <a:sym typeface="Londrina Solid"/>
              </a:rPr>
            </a:br>
            <a:r>
              <a:rPr lang="es-419" sz="2700" spc="-18" noProof="0" dirty="0">
                <a:solidFill>
                  <a:srgbClr val="743509"/>
                </a:solidFill>
                <a:latin typeface="Poppins" panose="00000500000000000000" pitchFamily="2" charset="0"/>
                <a:ea typeface="Londrina Solid"/>
                <a:cs typeface="Poppins" panose="00000500000000000000" pitchFamily="2" charset="0"/>
                <a:sym typeface="Londrina Solid"/>
              </a:rPr>
              <a:t>3. Sé entusiasta.</a:t>
            </a:r>
            <a:br>
              <a:rPr lang="es-419" sz="2700" spc="-18" noProof="0" dirty="0">
                <a:solidFill>
                  <a:srgbClr val="743509"/>
                </a:solidFill>
                <a:latin typeface="Poppins" panose="00000500000000000000" pitchFamily="2" charset="0"/>
                <a:ea typeface="Londrina Solid"/>
                <a:cs typeface="Poppins" panose="00000500000000000000" pitchFamily="2" charset="0"/>
                <a:sym typeface="Londrina Solid"/>
              </a:rPr>
            </a:br>
            <a:r>
              <a:rPr lang="es-419" sz="2700" spc="-18" noProof="0" dirty="0">
                <a:solidFill>
                  <a:srgbClr val="743509"/>
                </a:solidFill>
                <a:latin typeface="Poppins" panose="00000500000000000000" pitchFamily="2" charset="0"/>
                <a:ea typeface="Londrina Solid"/>
                <a:cs typeface="Poppins" panose="00000500000000000000" pitchFamily="2" charset="0"/>
                <a:sym typeface="Londrina Solid"/>
              </a:rPr>
              <a:t>4. Involucra a los alumnos.</a:t>
            </a:r>
            <a:br>
              <a:rPr lang="es-419" sz="2700" spc="-18" noProof="0" dirty="0">
                <a:solidFill>
                  <a:srgbClr val="743509"/>
                </a:solidFill>
                <a:latin typeface="Poppins" panose="00000500000000000000" pitchFamily="2" charset="0"/>
                <a:ea typeface="Londrina Solid"/>
                <a:cs typeface="Poppins" panose="00000500000000000000" pitchFamily="2" charset="0"/>
                <a:sym typeface="Londrina Solid"/>
              </a:rPr>
            </a:br>
            <a:r>
              <a:rPr lang="es-419" sz="2700" spc="-18" noProof="0" dirty="0">
                <a:solidFill>
                  <a:srgbClr val="743509"/>
                </a:solidFill>
                <a:latin typeface="Poppins" panose="00000500000000000000" pitchFamily="2" charset="0"/>
                <a:ea typeface="Londrina Solid"/>
                <a:cs typeface="Poppins" panose="00000500000000000000" pitchFamily="2" charset="0"/>
                <a:sym typeface="Londrina Solid"/>
              </a:rPr>
              <a:t>5. Enfócate en el aprendizaje, no solo en la enseñanza.</a:t>
            </a:r>
            <a:br>
              <a:rPr lang="es-419" sz="2700" spc="-18" noProof="0" dirty="0">
                <a:solidFill>
                  <a:srgbClr val="743509"/>
                </a:solidFill>
                <a:latin typeface="Poppins" panose="00000500000000000000" pitchFamily="2" charset="0"/>
                <a:ea typeface="Londrina Solid"/>
                <a:cs typeface="Poppins" panose="00000500000000000000" pitchFamily="2" charset="0"/>
                <a:sym typeface="Londrina Solid"/>
              </a:rPr>
            </a:br>
            <a:r>
              <a:rPr lang="es-419" sz="2700" spc="-18" noProof="0" dirty="0">
                <a:solidFill>
                  <a:srgbClr val="743509"/>
                </a:solidFill>
                <a:latin typeface="Poppins" panose="00000500000000000000" pitchFamily="2" charset="0"/>
                <a:ea typeface="Londrina Solid"/>
                <a:cs typeface="Poppins" panose="00000500000000000000" pitchFamily="2" charset="0"/>
                <a:sym typeface="Londrina Solid"/>
              </a:rPr>
              <a:t>6. Fomenta el pensamiento y la reflexión.</a:t>
            </a:r>
            <a:br>
              <a:rPr lang="es-419" sz="2700" spc="-18" noProof="0" dirty="0">
                <a:solidFill>
                  <a:srgbClr val="743509"/>
                </a:solidFill>
                <a:latin typeface="Poppins" panose="00000500000000000000" pitchFamily="2" charset="0"/>
                <a:ea typeface="Londrina Solid"/>
                <a:cs typeface="Poppins" panose="00000500000000000000" pitchFamily="2" charset="0"/>
                <a:sym typeface="Londrina Solid"/>
              </a:rPr>
            </a:br>
            <a:r>
              <a:rPr lang="es-419" sz="2700" spc="-18" noProof="0" dirty="0">
                <a:solidFill>
                  <a:srgbClr val="743509"/>
                </a:solidFill>
                <a:latin typeface="Poppins" panose="00000500000000000000" pitchFamily="2" charset="0"/>
                <a:ea typeface="Londrina Solid"/>
                <a:cs typeface="Poppins" panose="00000500000000000000" pitchFamily="2" charset="0"/>
                <a:sym typeface="Londrina Solid"/>
              </a:rPr>
              <a:t>7. Garantiza una aplicación práctica.</a:t>
            </a:r>
            <a:br>
              <a:rPr lang="es-419" sz="2700" spc="-18" noProof="0" dirty="0">
                <a:solidFill>
                  <a:srgbClr val="743509"/>
                </a:solidFill>
                <a:latin typeface="Poppins" panose="00000500000000000000" pitchFamily="2" charset="0"/>
                <a:ea typeface="Londrina Solid"/>
                <a:cs typeface="Poppins" panose="00000500000000000000" pitchFamily="2" charset="0"/>
                <a:sym typeface="Londrina Solid"/>
              </a:rPr>
            </a:br>
            <a:r>
              <a:rPr lang="es-419" sz="2700" spc="-18" noProof="0" dirty="0">
                <a:solidFill>
                  <a:srgbClr val="743509"/>
                </a:solidFill>
                <a:latin typeface="Poppins" panose="00000500000000000000" pitchFamily="2" charset="0"/>
                <a:ea typeface="Londrina Solid"/>
                <a:cs typeface="Poppins" panose="00000500000000000000" pitchFamily="2" charset="0"/>
                <a:sym typeface="Londrina Solid"/>
              </a:rPr>
              <a:t>8. Diversifica las formas de enseñanza para atender las necesidades especiales.</a:t>
            </a:r>
          </a:p>
        </p:txBody>
      </p:sp>
      <p:sp>
        <p:nvSpPr>
          <p:cNvPr id="2" name="Freeform 46" descr="01-Vivos-en-Jesús.jpg">
            <a:extLst>
              <a:ext uri="{FF2B5EF4-FFF2-40B4-BE49-F238E27FC236}">
                <a16:creationId xmlns:a16="http://schemas.microsoft.com/office/drawing/2014/main" id="{3C24CDC6-EC0C-3C64-92DA-65E20D12A81B}"/>
              </a:ext>
            </a:extLst>
          </p:cNvPr>
          <p:cNvSpPr/>
          <p:nvPr/>
        </p:nvSpPr>
        <p:spPr>
          <a:xfrm>
            <a:off x="16695402" y="401900"/>
            <a:ext cx="982997" cy="1377206"/>
          </a:xfrm>
          <a:custGeom>
            <a:avLst/>
            <a:gdLst/>
            <a:ahLst/>
            <a:cxnLst/>
            <a:rect l="l" t="t" r="r" b="b"/>
            <a:pathLst>
              <a:path w="982997" h="1377206">
                <a:moveTo>
                  <a:pt x="0" y="0"/>
                </a:moveTo>
                <a:lnTo>
                  <a:pt x="982997" y="0"/>
                </a:lnTo>
                <a:lnTo>
                  <a:pt x="982997" y="1377207"/>
                </a:lnTo>
                <a:lnTo>
                  <a:pt x="0" y="1377207"/>
                </a:lnTo>
                <a:lnTo>
                  <a:pt x="0" y="0"/>
                </a:lnTo>
                <a:close/>
              </a:path>
            </a:pathLst>
          </a:custGeom>
          <a:blipFill>
            <a:blip r:embed="rId4"/>
            <a:stretch>
              <a:fillRect l="-93022" t="-54404" r="-315850" b="-49902"/>
            </a:stretch>
          </a:blipFill>
        </p:spPr>
        <p:txBody>
          <a:bodyPr/>
          <a:lstStyle/>
          <a:p>
            <a:endParaRPr lang="es-419" noProof="0" dirty="0"/>
          </a:p>
        </p:txBody>
      </p:sp>
      <p:pic>
        <p:nvPicPr>
          <p:cNvPr id="4" name="Imagem 3" descr="Texto&#10;&#10;Descrição gerada automaticamente com confiança baixa">
            <a:extLst>
              <a:ext uri="{FF2B5EF4-FFF2-40B4-BE49-F238E27FC236}">
                <a16:creationId xmlns:a16="http://schemas.microsoft.com/office/drawing/2014/main" id="{DD0399F5-FDFA-0ED5-9251-F6757D9038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774" y="9029700"/>
            <a:ext cx="3051054" cy="92964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6218812F-630D-261B-A940-E7956ACDB8F8}"/>
              </a:ext>
            </a:extLst>
          </p:cNvPr>
          <p:cNvPicPr>
            <a:picLocks noChangeAspect="1"/>
          </p:cNvPicPr>
          <p:nvPr/>
        </p:nvPicPr>
        <p:blipFill>
          <a:blip r:embed="rId2"/>
          <a:stretch>
            <a:fillRect/>
          </a:stretch>
        </p:blipFill>
        <p:spPr>
          <a:xfrm>
            <a:off x="0" y="0"/>
            <a:ext cx="18288000" cy="10287000"/>
          </a:xfrm>
          <a:prstGeom prst="rect">
            <a:avLst/>
          </a:prstGeom>
        </p:spPr>
      </p:pic>
      <p:pic>
        <p:nvPicPr>
          <p:cNvPr id="4" name="Imagem 3">
            <a:extLst>
              <a:ext uri="{FF2B5EF4-FFF2-40B4-BE49-F238E27FC236}">
                <a16:creationId xmlns:a16="http://schemas.microsoft.com/office/drawing/2014/main" id="{C7DBDDEA-C874-4F2C-6F8B-BA6D699B85F8}"/>
              </a:ext>
            </a:extLst>
          </p:cNvPr>
          <p:cNvPicPr>
            <a:picLocks noChangeAspect="1"/>
          </p:cNvPicPr>
          <p:nvPr/>
        </p:nvPicPr>
        <p:blipFill>
          <a:blip r:embed="rId3" cstate="print">
            <a:extLst>
              <a:ext uri="{28A0092B-C50C-407E-A947-70E740481C1C}">
                <a14:useLocalDpi xmlns:a14="http://schemas.microsoft.com/office/drawing/2010/main" val="0"/>
              </a:ext>
            </a:extLst>
          </a:blip>
          <a:srcRect r="9823"/>
          <a:stretch/>
        </p:blipFill>
        <p:spPr>
          <a:xfrm>
            <a:off x="10439401" y="1694102"/>
            <a:ext cx="7848600" cy="8703538"/>
          </a:xfrm>
          <a:prstGeom prst="rect">
            <a:avLst/>
          </a:prstGeom>
        </p:spPr>
      </p:pic>
      <p:sp>
        <p:nvSpPr>
          <p:cNvPr id="5" name="TextBox 5"/>
          <p:cNvSpPr txBox="1"/>
          <p:nvPr/>
        </p:nvSpPr>
        <p:spPr>
          <a:xfrm>
            <a:off x="1752600" y="3601732"/>
            <a:ext cx="9956702" cy="3083536"/>
          </a:xfrm>
          <a:prstGeom prst="rect">
            <a:avLst/>
          </a:prstGeom>
        </p:spPr>
        <p:txBody>
          <a:bodyPr wrap="square" lIns="0" tIns="0" rIns="0" bIns="0" rtlCol="0" anchor="t">
            <a:spAutoFit/>
          </a:bodyPr>
          <a:lstStyle/>
          <a:p>
            <a:pPr>
              <a:lnSpc>
                <a:spcPts val="7871"/>
              </a:lnSpc>
            </a:pPr>
            <a:r>
              <a:rPr lang="es-419" sz="8285" b="1" noProof="0" dirty="0">
                <a:solidFill>
                  <a:srgbClr val="FF6A00"/>
                </a:solidFill>
                <a:latin typeface="Poppins" panose="00000500000000000000" pitchFamily="2" charset="0"/>
                <a:ea typeface="Londrina Solid"/>
                <a:cs typeface="Poppins" panose="00000500000000000000" pitchFamily="2" charset="0"/>
                <a:sym typeface="Londrina Solid"/>
              </a:rPr>
              <a:t>Paso 1: </a:t>
            </a:r>
          </a:p>
          <a:p>
            <a:pPr>
              <a:lnSpc>
                <a:spcPts val="7871"/>
              </a:lnSpc>
            </a:pPr>
            <a:r>
              <a:rPr lang="es-419" sz="8285" noProof="0" dirty="0">
                <a:solidFill>
                  <a:srgbClr val="FF6A00"/>
                </a:solidFill>
                <a:latin typeface="Poppins" panose="00000500000000000000" pitchFamily="2" charset="0"/>
                <a:ea typeface="Londrina Solid"/>
                <a:cs typeface="Poppins" panose="00000500000000000000" pitchFamily="2" charset="0"/>
                <a:sym typeface="Londrina Solid"/>
              </a:rPr>
              <a:t>Conoce </a:t>
            </a:r>
            <a:r>
              <a:rPr lang="es-419" sz="8285" noProof="0" dirty="0" err="1">
                <a:solidFill>
                  <a:srgbClr val="FF6A00"/>
                </a:solidFill>
                <a:latin typeface="Poppins" panose="00000500000000000000" pitchFamily="2" charset="0"/>
                <a:ea typeface="Londrina Solid"/>
                <a:cs typeface="Poppins" panose="00000500000000000000" pitchFamily="2" charset="0"/>
                <a:sym typeface="Londrina Solid"/>
              </a:rPr>
              <a:t>có</a:t>
            </a:r>
            <a:r>
              <a:rPr lang="es-419" sz="8285" noProof="0" dirty="0">
                <a:solidFill>
                  <a:srgbClr val="FF6A00"/>
                </a:solidFill>
                <a:latin typeface="Poppins" panose="00000500000000000000" pitchFamily="2" charset="0"/>
                <a:ea typeface="Londrina Solid"/>
                <a:cs typeface="Poppins" panose="00000500000000000000" pitchFamily="2" charset="0"/>
                <a:sym typeface="Londrina Solid"/>
              </a:rPr>
              <a:t> </a:t>
            </a:r>
            <a:r>
              <a:rPr lang="es-419" sz="8285" noProof="0" dirty="0" err="1">
                <a:solidFill>
                  <a:srgbClr val="FF6A00"/>
                </a:solidFill>
                <a:latin typeface="Poppins" panose="00000500000000000000" pitchFamily="2" charset="0"/>
                <a:ea typeface="Londrina Solid"/>
                <a:cs typeface="Poppins" panose="00000500000000000000" pitchFamily="2" charset="0"/>
                <a:sym typeface="Londrina Solid"/>
              </a:rPr>
              <a:t>mo</a:t>
            </a:r>
            <a:r>
              <a:rPr lang="es-419" sz="8285" noProof="0" dirty="0">
                <a:solidFill>
                  <a:srgbClr val="FF6A00"/>
                </a:solidFill>
                <a:latin typeface="Poppins" panose="00000500000000000000" pitchFamily="2" charset="0"/>
                <a:ea typeface="Londrina Solid"/>
                <a:cs typeface="Poppins" panose="00000500000000000000" pitchFamily="2" charset="0"/>
                <a:sym typeface="Londrina Solid"/>
              </a:rPr>
              <a:t> aprende </a:t>
            </a:r>
          </a:p>
        </p:txBody>
      </p:sp>
      <p:sp>
        <p:nvSpPr>
          <p:cNvPr id="6" name="TextBox 6"/>
          <p:cNvSpPr txBox="1"/>
          <p:nvPr/>
        </p:nvSpPr>
        <p:spPr>
          <a:xfrm>
            <a:off x="4458919" y="4482361"/>
            <a:ext cx="8395926" cy="2658420"/>
          </a:xfrm>
          <a:prstGeom prst="rect">
            <a:avLst/>
          </a:prstGeom>
        </p:spPr>
        <p:txBody>
          <a:bodyPr wrap="square" lIns="0" tIns="0" rIns="0" bIns="0" rtlCol="0" anchor="t">
            <a:spAutoFit/>
          </a:bodyPr>
          <a:lstStyle/>
          <a:p>
            <a:pPr algn="ctr">
              <a:lnSpc>
                <a:spcPts val="20568"/>
              </a:lnSpc>
            </a:pPr>
            <a:r>
              <a:rPr lang="es-419" sz="14700" noProof="0" dirty="0">
                <a:solidFill>
                  <a:srgbClr val="FF6A00"/>
                </a:solidFill>
                <a:latin typeface="Brittany"/>
                <a:ea typeface="Brittany"/>
                <a:cs typeface="Brittany"/>
                <a:sym typeface="Brittany"/>
              </a:rPr>
              <a:t>el niño</a:t>
            </a:r>
          </a:p>
        </p:txBody>
      </p:sp>
      <p:sp>
        <p:nvSpPr>
          <p:cNvPr id="2" name="Freeform 46" descr="01-Vivos-en-Jesús.jpg">
            <a:extLst>
              <a:ext uri="{FF2B5EF4-FFF2-40B4-BE49-F238E27FC236}">
                <a16:creationId xmlns:a16="http://schemas.microsoft.com/office/drawing/2014/main" id="{88E2F1A0-09D7-BC4E-3B20-44D98ABD9E13}"/>
              </a:ext>
            </a:extLst>
          </p:cNvPr>
          <p:cNvSpPr/>
          <p:nvPr/>
        </p:nvSpPr>
        <p:spPr>
          <a:xfrm>
            <a:off x="425364" y="437241"/>
            <a:ext cx="982997" cy="1377206"/>
          </a:xfrm>
          <a:custGeom>
            <a:avLst/>
            <a:gdLst/>
            <a:ahLst/>
            <a:cxnLst/>
            <a:rect l="l" t="t" r="r" b="b"/>
            <a:pathLst>
              <a:path w="982997" h="1377206">
                <a:moveTo>
                  <a:pt x="0" y="0"/>
                </a:moveTo>
                <a:lnTo>
                  <a:pt x="982997" y="0"/>
                </a:lnTo>
                <a:lnTo>
                  <a:pt x="982997" y="1377207"/>
                </a:lnTo>
                <a:lnTo>
                  <a:pt x="0" y="1377207"/>
                </a:lnTo>
                <a:lnTo>
                  <a:pt x="0" y="0"/>
                </a:lnTo>
                <a:close/>
              </a:path>
            </a:pathLst>
          </a:custGeom>
          <a:blipFill>
            <a:blip r:embed="rId4"/>
            <a:stretch>
              <a:fillRect l="-93022" t="-54404" r="-315850" b="-49902"/>
            </a:stretch>
          </a:blipFill>
        </p:spPr>
        <p:txBody>
          <a:bodyPr/>
          <a:lstStyle/>
          <a:p>
            <a:endParaRPr lang="es-419" noProof="0" dirty="0"/>
          </a:p>
        </p:txBody>
      </p:sp>
      <p:pic>
        <p:nvPicPr>
          <p:cNvPr id="7" name="Imagem 6" descr="Texto&#10;&#10;Descrição gerada automaticamente com confiança baixa">
            <a:extLst>
              <a:ext uri="{FF2B5EF4-FFF2-40B4-BE49-F238E27FC236}">
                <a16:creationId xmlns:a16="http://schemas.microsoft.com/office/drawing/2014/main" id="{B5807C01-953D-98B7-18ED-260B6EB2DB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364" y="9082594"/>
            <a:ext cx="3048006" cy="92659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22385-FFB2-D5E7-7F07-6727FEFF6449}"/>
            </a:ext>
          </a:extLst>
        </p:cNvPr>
        <p:cNvGrpSpPr/>
        <p:nvPr/>
      </p:nvGrpSpPr>
      <p:grpSpPr>
        <a:xfrm>
          <a:off x="0" y="0"/>
          <a:ext cx="0" cy="0"/>
          <a:chOff x="0" y="0"/>
          <a:chExt cx="0" cy="0"/>
        </a:xfrm>
      </p:grpSpPr>
      <p:pic>
        <p:nvPicPr>
          <p:cNvPr id="10" name="Imagem 9">
            <a:extLst>
              <a:ext uri="{FF2B5EF4-FFF2-40B4-BE49-F238E27FC236}">
                <a16:creationId xmlns:a16="http://schemas.microsoft.com/office/drawing/2014/main" id="{58169496-442A-A427-1689-4EEADA390C3A}"/>
              </a:ext>
            </a:extLst>
          </p:cNvPr>
          <p:cNvPicPr>
            <a:picLocks noChangeAspect="1"/>
          </p:cNvPicPr>
          <p:nvPr/>
        </p:nvPicPr>
        <p:blipFill>
          <a:blip r:embed="rId2"/>
          <a:stretch>
            <a:fillRect/>
          </a:stretch>
        </p:blipFill>
        <p:spPr>
          <a:xfrm>
            <a:off x="0" y="0"/>
            <a:ext cx="18288000" cy="10287000"/>
          </a:xfrm>
          <a:prstGeom prst="rect">
            <a:avLst/>
          </a:prstGeom>
        </p:spPr>
      </p:pic>
      <p:sp>
        <p:nvSpPr>
          <p:cNvPr id="11" name="Freeform 5">
            <a:extLst>
              <a:ext uri="{FF2B5EF4-FFF2-40B4-BE49-F238E27FC236}">
                <a16:creationId xmlns:a16="http://schemas.microsoft.com/office/drawing/2014/main" id="{2D7AF674-5DCF-19F2-311C-3AD51B32DBE2}"/>
              </a:ext>
            </a:extLst>
          </p:cNvPr>
          <p:cNvSpPr/>
          <p:nvPr/>
        </p:nvSpPr>
        <p:spPr>
          <a:xfrm flipH="1">
            <a:off x="10637307" y="3276864"/>
            <a:ext cx="7924801" cy="7017885"/>
          </a:xfrm>
          <a:custGeom>
            <a:avLst/>
            <a:gdLst/>
            <a:ahLst/>
            <a:cxnLst/>
            <a:rect l="l" t="t" r="r" b="b"/>
            <a:pathLst>
              <a:path w="4533710" h="4533710">
                <a:moveTo>
                  <a:pt x="4533710" y="0"/>
                </a:moveTo>
                <a:lnTo>
                  <a:pt x="0" y="0"/>
                </a:lnTo>
                <a:lnTo>
                  <a:pt x="0" y="4533711"/>
                </a:lnTo>
                <a:lnTo>
                  <a:pt x="4533710" y="4533711"/>
                </a:lnTo>
                <a:lnTo>
                  <a:pt x="4533710" y="0"/>
                </a:lnTo>
                <a:close/>
              </a:path>
            </a:pathLst>
          </a:custGeom>
          <a:blipFill>
            <a:blip r:embed="rId3"/>
            <a:stretch>
              <a:fillRect b="-12923"/>
            </a:stretch>
          </a:blipFill>
        </p:spPr>
        <p:txBody>
          <a:bodyPr/>
          <a:lstStyle/>
          <a:p>
            <a:endParaRPr lang="pt-BR" noProof="0" dirty="0"/>
          </a:p>
        </p:txBody>
      </p:sp>
      <p:sp>
        <p:nvSpPr>
          <p:cNvPr id="6" name="TextBox 6">
            <a:extLst>
              <a:ext uri="{FF2B5EF4-FFF2-40B4-BE49-F238E27FC236}">
                <a16:creationId xmlns:a16="http://schemas.microsoft.com/office/drawing/2014/main" id="{C3000B5B-C9BA-3975-1A58-83A5992E0D7B}"/>
              </a:ext>
            </a:extLst>
          </p:cNvPr>
          <p:cNvSpPr txBox="1"/>
          <p:nvPr/>
        </p:nvSpPr>
        <p:spPr>
          <a:xfrm>
            <a:off x="762000" y="3626287"/>
            <a:ext cx="10020231" cy="6319038"/>
          </a:xfrm>
          <a:prstGeom prst="rect">
            <a:avLst/>
          </a:prstGeom>
        </p:spPr>
        <p:txBody>
          <a:bodyPr wrap="square" lIns="0" tIns="0" rIns="0" bIns="0" rtlCol="0" anchor="t">
            <a:spAutoFit/>
          </a:bodyPr>
          <a:lstStyle/>
          <a:p>
            <a:pPr marL="342900" indent="-342900" algn="just">
              <a:lnSpc>
                <a:spcPts val="3272"/>
              </a:lnSpc>
              <a:buFont typeface="Arial" panose="020B0604020202020204" pitchFamily="34" charset="0"/>
              <a:buChar char="•"/>
            </a:pPr>
            <a:r>
              <a:rPr lang="es-419" sz="2400" noProof="0" dirty="0">
                <a:solidFill>
                  <a:srgbClr val="743509"/>
                </a:solidFill>
                <a:latin typeface="Roboto"/>
                <a:ea typeface="Roboto"/>
                <a:cs typeface="Roboto"/>
                <a:sym typeface="Roboto"/>
              </a:rPr>
              <a:t>Entiende cuáles son las características de aprendizaje de cada grupo de edad para personalizar tu enfoque.</a:t>
            </a:r>
          </a:p>
          <a:p>
            <a:pPr marL="342900" indent="-342900" algn="just">
              <a:lnSpc>
                <a:spcPts val="3272"/>
              </a:lnSpc>
              <a:buFont typeface="Arial" panose="020B0604020202020204" pitchFamily="34" charset="0"/>
              <a:buChar char="•"/>
            </a:pPr>
            <a:endParaRPr lang="es-419" sz="2400" noProof="0" dirty="0">
              <a:solidFill>
                <a:srgbClr val="743509"/>
              </a:solidFill>
              <a:latin typeface="Roboto"/>
              <a:ea typeface="Roboto"/>
              <a:cs typeface="Roboto"/>
              <a:sym typeface="Roboto"/>
            </a:endParaRPr>
          </a:p>
          <a:p>
            <a:pPr marL="342900" indent="-342900" algn="just">
              <a:lnSpc>
                <a:spcPts val="3272"/>
              </a:lnSpc>
              <a:buFont typeface="Arial" panose="020B0604020202020204" pitchFamily="34" charset="0"/>
              <a:buChar char="•"/>
            </a:pPr>
            <a:r>
              <a:rPr lang="es-419" sz="2400" noProof="0" dirty="0">
                <a:solidFill>
                  <a:srgbClr val="743509"/>
                </a:solidFill>
                <a:latin typeface="Roboto"/>
                <a:ea typeface="Roboto"/>
                <a:cs typeface="Roboto"/>
                <a:sym typeface="Roboto"/>
              </a:rPr>
              <a:t>Desde los bebés hasta los primarios, las estrategias pedagógicas deben adaptarse para atender las necesidades </a:t>
            </a:r>
            <a:r>
              <a:rPr lang="es-419" sz="2400" noProof="0" dirty="0" err="1">
                <a:solidFill>
                  <a:srgbClr val="743509"/>
                </a:solidFill>
                <a:latin typeface="Roboto"/>
                <a:ea typeface="Roboto"/>
                <a:cs typeface="Roboto"/>
                <a:sym typeface="Roboto"/>
              </a:rPr>
              <a:t>cognitivzas</a:t>
            </a:r>
            <a:r>
              <a:rPr lang="es-419" sz="2400" noProof="0" dirty="0">
                <a:solidFill>
                  <a:srgbClr val="743509"/>
                </a:solidFill>
                <a:latin typeface="Roboto"/>
                <a:ea typeface="Roboto"/>
                <a:cs typeface="Roboto"/>
                <a:sym typeface="Roboto"/>
              </a:rPr>
              <a:t>, emocionales y espirituales específicas de cada grupo. Por lo tanto, conocer profundamente a tus alumnos favorece el proceso de aprendizaje.  </a:t>
            </a:r>
          </a:p>
          <a:p>
            <a:pPr marL="342900" indent="-342900" algn="just">
              <a:lnSpc>
                <a:spcPts val="3272"/>
              </a:lnSpc>
              <a:buFont typeface="Arial" panose="020B0604020202020204" pitchFamily="34" charset="0"/>
              <a:buChar char="•"/>
            </a:pPr>
            <a:endParaRPr lang="es-419" sz="2400" noProof="0" dirty="0">
              <a:solidFill>
                <a:srgbClr val="743509"/>
              </a:solidFill>
              <a:latin typeface="Roboto"/>
              <a:ea typeface="Roboto"/>
              <a:cs typeface="Roboto"/>
              <a:sym typeface="Roboto"/>
            </a:endParaRPr>
          </a:p>
          <a:p>
            <a:pPr marL="342900" indent="-342900" algn="just">
              <a:lnSpc>
                <a:spcPts val="3272"/>
              </a:lnSpc>
              <a:buFont typeface="Arial" panose="020B0604020202020204" pitchFamily="34" charset="0"/>
              <a:buChar char="•"/>
            </a:pPr>
            <a:r>
              <a:rPr lang="es-419" sz="2400" noProof="0" dirty="0">
                <a:solidFill>
                  <a:srgbClr val="743509"/>
                </a:solidFill>
                <a:latin typeface="Roboto"/>
                <a:ea typeface="Roboto"/>
                <a:cs typeface="Roboto"/>
                <a:sym typeface="Roboto"/>
              </a:rPr>
              <a:t>¡Los niños necesitan comprender, aplicar y vivir las enseñanzas de Jesús!  </a:t>
            </a:r>
          </a:p>
          <a:p>
            <a:pPr marL="342900" indent="-342900" algn="just">
              <a:lnSpc>
                <a:spcPts val="3272"/>
              </a:lnSpc>
              <a:buFont typeface="Arial" panose="020B0604020202020204" pitchFamily="34" charset="0"/>
              <a:buChar char="•"/>
            </a:pPr>
            <a:endParaRPr lang="es-419" sz="2400" noProof="0" dirty="0">
              <a:solidFill>
                <a:srgbClr val="743509"/>
              </a:solidFill>
              <a:latin typeface="Roboto"/>
              <a:ea typeface="Roboto"/>
              <a:cs typeface="Roboto"/>
              <a:sym typeface="Roboto"/>
            </a:endParaRPr>
          </a:p>
          <a:p>
            <a:pPr marL="342900" indent="-342900" algn="just">
              <a:lnSpc>
                <a:spcPts val="3272"/>
              </a:lnSpc>
              <a:buFont typeface="Arial" panose="020B0604020202020204" pitchFamily="34" charset="0"/>
              <a:buChar char="•"/>
            </a:pPr>
            <a:r>
              <a:rPr lang="es-419" sz="2400" noProof="0" dirty="0">
                <a:solidFill>
                  <a:srgbClr val="743509"/>
                </a:solidFill>
                <a:latin typeface="Roboto"/>
                <a:ea typeface="Roboto"/>
                <a:cs typeface="Roboto"/>
                <a:sym typeface="Roboto"/>
              </a:rPr>
              <a:t>Ora fervientemente por los niños de tu clase y pide a Dios que te capacite, guiando tus esfuerzos semanales en la Escuela Sabática. </a:t>
            </a:r>
          </a:p>
          <a:p>
            <a:pPr marL="342900" indent="-342900" algn="just">
              <a:lnSpc>
                <a:spcPts val="3272"/>
              </a:lnSpc>
              <a:buFont typeface="Arial" panose="020B0604020202020204" pitchFamily="34" charset="0"/>
              <a:buChar char="•"/>
            </a:pPr>
            <a:endParaRPr lang="es-419" sz="2400" noProof="0" dirty="0">
              <a:solidFill>
                <a:srgbClr val="743509"/>
              </a:solidFill>
              <a:latin typeface="Roboto"/>
              <a:ea typeface="Roboto"/>
              <a:cs typeface="Roboto"/>
              <a:sym typeface="Roboto"/>
            </a:endParaRPr>
          </a:p>
        </p:txBody>
      </p:sp>
      <p:sp>
        <p:nvSpPr>
          <p:cNvPr id="21" name="TextBox 5">
            <a:extLst>
              <a:ext uri="{FF2B5EF4-FFF2-40B4-BE49-F238E27FC236}">
                <a16:creationId xmlns:a16="http://schemas.microsoft.com/office/drawing/2014/main" id="{DA4CBD8F-4635-92E3-67C2-F2FDF4B96418}"/>
              </a:ext>
            </a:extLst>
          </p:cNvPr>
          <p:cNvSpPr txBox="1"/>
          <p:nvPr/>
        </p:nvSpPr>
        <p:spPr>
          <a:xfrm>
            <a:off x="762000" y="2485901"/>
            <a:ext cx="14543326" cy="677108"/>
          </a:xfrm>
          <a:prstGeom prst="rect">
            <a:avLst/>
          </a:prstGeom>
        </p:spPr>
        <p:txBody>
          <a:bodyPr wrap="square" lIns="0" tIns="0" rIns="0" bIns="0" rtlCol="0" anchor="t">
            <a:spAutoFit/>
          </a:bodyPr>
          <a:lstStyle/>
          <a:p>
            <a:r>
              <a:rPr lang="es-419" sz="4400" b="1" noProof="0" dirty="0">
                <a:solidFill>
                  <a:srgbClr val="FF6A00"/>
                </a:solidFill>
                <a:latin typeface="Poppins" panose="00000500000000000000" pitchFamily="2" charset="0"/>
                <a:ea typeface="Londrina Solid"/>
                <a:cs typeface="Poppins" panose="00000500000000000000" pitchFamily="2" charset="0"/>
                <a:sym typeface="Londrina Solid"/>
              </a:rPr>
              <a:t>de los</a:t>
            </a:r>
            <a:r>
              <a:rPr lang="es-419" sz="4400" b="1" dirty="0">
                <a:solidFill>
                  <a:srgbClr val="FF6A00"/>
                </a:solidFill>
                <a:latin typeface="Poppins" panose="00000500000000000000" pitchFamily="2" charset="0"/>
                <a:ea typeface="Londrina Solid"/>
                <a:cs typeface="Poppins" panose="00000500000000000000" pitchFamily="2" charset="0"/>
                <a:sym typeface="Londrina Solid"/>
              </a:rPr>
              <a:t> </a:t>
            </a:r>
            <a:r>
              <a:rPr lang="es-419" sz="4400" b="1" noProof="0" dirty="0">
                <a:solidFill>
                  <a:srgbClr val="FF6A00"/>
                </a:solidFill>
                <a:latin typeface="Poppins" panose="00000500000000000000" pitchFamily="2" charset="0"/>
                <a:ea typeface="Brittany"/>
                <a:cs typeface="Poppins" panose="00000500000000000000" pitchFamily="2" charset="0"/>
                <a:sym typeface="Brittany"/>
              </a:rPr>
              <a:t>Bebés </a:t>
            </a:r>
            <a:r>
              <a:rPr lang="es-419" sz="4400" b="1" noProof="0" dirty="0">
                <a:solidFill>
                  <a:srgbClr val="FF6A00"/>
                </a:solidFill>
                <a:latin typeface="Poppins" panose="00000500000000000000" pitchFamily="2" charset="0"/>
                <a:ea typeface="Londrina Solid"/>
                <a:cs typeface="Poppins" panose="00000500000000000000" pitchFamily="2" charset="0"/>
                <a:sym typeface="Londrina Solid"/>
              </a:rPr>
              <a:t>y niños </a:t>
            </a:r>
            <a:r>
              <a:rPr lang="es-419" sz="4400" b="1" noProof="0" dirty="0">
                <a:solidFill>
                  <a:srgbClr val="FF6A00"/>
                </a:solidFill>
                <a:latin typeface="Poppins" panose="00000500000000000000" pitchFamily="2" charset="0"/>
                <a:ea typeface="Brittany"/>
                <a:cs typeface="Poppins" panose="00000500000000000000" pitchFamily="2" charset="0"/>
                <a:sym typeface="Brittany"/>
              </a:rPr>
              <a:t>Principiantes </a:t>
            </a:r>
            <a:r>
              <a:rPr lang="es-419" sz="2800" noProof="0" dirty="0">
                <a:solidFill>
                  <a:srgbClr val="FF6A00"/>
                </a:solidFill>
                <a:latin typeface="Poppins" panose="00000500000000000000" pitchFamily="2" charset="0"/>
                <a:ea typeface="Londrina Solid"/>
                <a:cs typeface="Poppins" panose="00000500000000000000" pitchFamily="2" charset="0"/>
                <a:sym typeface="Londrina Solid"/>
              </a:rPr>
              <a:t>(0 a 3 años)</a:t>
            </a:r>
            <a:endParaRPr lang="es-419" sz="2800" b="1" noProof="0" dirty="0">
              <a:solidFill>
                <a:srgbClr val="FF6A00"/>
              </a:solidFill>
              <a:latin typeface="Poppins" panose="00000500000000000000" pitchFamily="2" charset="0"/>
              <a:ea typeface="Londrina Solid"/>
              <a:cs typeface="Poppins" panose="00000500000000000000" pitchFamily="2" charset="0"/>
              <a:sym typeface="Londrina Solid"/>
            </a:endParaRPr>
          </a:p>
        </p:txBody>
      </p:sp>
      <p:sp>
        <p:nvSpPr>
          <p:cNvPr id="23" name="TextBox 5">
            <a:extLst>
              <a:ext uri="{FF2B5EF4-FFF2-40B4-BE49-F238E27FC236}">
                <a16:creationId xmlns:a16="http://schemas.microsoft.com/office/drawing/2014/main" id="{EBA86411-44CD-9F25-064A-64D2F8C98FA9}"/>
              </a:ext>
            </a:extLst>
          </p:cNvPr>
          <p:cNvSpPr txBox="1"/>
          <p:nvPr/>
        </p:nvSpPr>
        <p:spPr>
          <a:xfrm>
            <a:off x="12010705" y="2160896"/>
            <a:ext cx="4866394" cy="1859099"/>
          </a:xfrm>
          <a:prstGeom prst="rect">
            <a:avLst/>
          </a:prstGeom>
        </p:spPr>
        <p:txBody>
          <a:bodyPr wrap="square" lIns="0" tIns="0" rIns="0" bIns="0" rtlCol="0" anchor="t">
            <a:spAutoFit/>
          </a:bodyPr>
          <a:lstStyle/>
          <a:p>
            <a:pPr>
              <a:lnSpc>
                <a:spcPts val="7871"/>
              </a:lnSpc>
            </a:pPr>
            <a:br>
              <a:rPr lang="es-419" sz="2400" noProof="0" dirty="0">
                <a:solidFill>
                  <a:srgbClr val="FF6A00"/>
                </a:solidFill>
                <a:latin typeface="Poppins" panose="00000500000000000000" pitchFamily="2" charset="0"/>
                <a:ea typeface="Londrina Solid"/>
                <a:cs typeface="Poppins" panose="00000500000000000000" pitchFamily="2" charset="0"/>
                <a:sym typeface="Londrina Solid"/>
              </a:rPr>
            </a:br>
            <a:endParaRPr lang="es-419" sz="2400" noProof="0" dirty="0">
              <a:solidFill>
                <a:srgbClr val="FF6A00"/>
              </a:solidFill>
              <a:latin typeface="Poppins" panose="00000500000000000000" pitchFamily="2" charset="0"/>
              <a:ea typeface="Londrina Solid"/>
              <a:cs typeface="Poppins" panose="00000500000000000000" pitchFamily="2" charset="0"/>
              <a:sym typeface="Londrina Solid"/>
            </a:endParaRPr>
          </a:p>
        </p:txBody>
      </p:sp>
      <p:sp>
        <p:nvSpPr>
          <p:cNvPr id="12" name="TextBox 7">
            <a:extLst>
              <a:ext uri="{FF2B5EF4-FFF2-40B4-BE49-F238E27FC236}">
                <a16:creationId xmlns:a16="http://schemas.microsoft.com/office/drawing/2014/main" id="{242CE105-C26F-93C7-ED52-DD82D551507D}"/>
              </a:ext>
            </a:extLst>
          </p:cNvPr>
          <p:cNvSpPr txBox="1"/>
          <p:nvPr/>
        </p:nvSpPr>
        <p:spPr>
          <a:xfrm>
            <a:off x="762000" y="391809"/>
            <a:ext cx="9483014" cy="1925527"/>
          </a:xfrm>
          <a:prstGeom prst="rect">
            <a:avLst/>
          </a:prstGeom>
        </p:spPr>
        <p:txBody>
          <a:bodyPr wrap="square" lIns="0" tIns="0" rIns="0" bIns="0" rtlCol="0" anchor="t">
            <a:spAutoFit/>
          </a:bodyPr>
          <a:lstStyle/>
          <a:p>
            <a:pPr>
              <a:lnSpc>
                <a:spcPts val="16534"/>
              </a:lnSpc>
            </a:pPr>
            <a:r>
              <a:rPr lang="pt-BR" sz="8800" spc="-259" noProof="0" dirty="0">
                <a:solidFill>
                  <a:srgbClr val="FF6A00"/>
                </a:solidFill>
                <a:latin typeface="Brittany"/>
                <a:ea typeface="Brittany"/>
                <a:cs typeface="Brittany"/>
                <a:sym typeface="Brittany"/>
              </a:rPr>
              <a:t>Características </a:t>
            </a:r>
            <a:r>
              <a:rPr lang="pt-BR" sz="8800" spc="-259" noProof="0" dirty="0" err="1">
                <a:solidFill>
                  <a:srgbClr val="FF6A00"/>
                </a:solidFill>
                <a:latin typeface="Brittany"/>
                <a:ea typeface="Brittany"/>
                <a:cs typeface="Brittany"/>
                <a:sym typeface="Brittany"/>
              </a:rPr>
              <a:t>espirituales</a:t>
            </a:r>
            <a:endParaRPr lang="pt-BR" sz="8800" spc="-259" noProof="0" dirty="0">
              <a:solidFill>
                <a:srgbClr val="FF6A00"/>
              </a:solidFill>
              <a:latin typeface="Brittany"/>
              <a:ea typeface="Brittany"/>
              <a:cs typeface="Brittany"/>
              <a:sym typeface="Brittany"/>
            </a:endParaRPr>
          </a:p>
        </p:txBody>
      </p:sp>
      <p:sp>
        <p:nvSpPr>
          <p:cNvPr id="2" name="Freeform 46" descr="01-Vivos-en-Jesús.jpg">
            <a:extLst>
              <a:ext uri="{FF2B5EF4-FFF2-40B4-BE49-F238E27FC236}">
                <a16:creationId xmlns:a16="http://schemas.microsoft.com/office/drawing/2014/main" id="{C5EF8A2F-A9E7-CFD2-6EF4-E3FDDAFB3637}"/>
              </a:ext>
            </a:extLst>
          </p:cNvPr>
          <p:cNvSpPr/>
          <p:nvPr/>
        </p:nvSpPr>
        <p:spPr>
          <a:xfrm>
            <a:off x="16574598" y="385304"/>
            <a:ext cx="982997" cy="1377206"/>
          </a:xfrm>
          <a:custGeom>
            <a:avLst/>
            <a:gdLst/>
            <a:ahLst/>
            <a:cxnLst/>
            <a:rect l="l" t="t" r="r" b="b"/>
            <a:pathLst>
              <a:path w="982997" h="1377206">
                <a:moveTo>
                  <a:pt x="0" y="0"/>
                </a:moveTo>
                <a:lnTo>
                  <a:pt x="982997" y="0"/>
                </a:lnTo>
                <a:lnTo>
                  <a:pt x="982997" y="1377207"/>
                </a:lnTo>
                <a:lnTo>
                  <a:pt x="0" y="1377207"/>
                </a:lnTo>
                <a:lnTo>
                  <a:pt x="0" y="0"/>
                </a:lnTo>
                <a:close/>
              </a:path>
            </a:pathLst>
          </a:custGeom>
          <a:blipFill>
            <a:blip r:embed="rId4"/>
            <a:stretch>
              <a:fillRect l="-93022" t="-54404" r="-315850" b="-49902"/>
            </a:stretch>
          </a:blipFill>
        </p:spPr>
        <p:txBody>
          <a:bodyPr/>
          <a:lstStyle/>
          <a:p>
            <a:endParaRPr lang="es-419" noProof="0" dirty="0"/>
          </a:p>
        </p:txBody>
      </p:sp>
    </p:spTree>
    <p:extLst>
      <p:ext uri="{BB962C8B-B14F-4D97-AF65-F5344CB8AC3E}">
        <p14:creationId xmlns:p14="http://schemas.microsoft.com/office/powerpoint/2010/main" val="4183237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2F040-C55A-FC51-B333-66D0D6536C63}"/>
            </a:ext>
          </a:extLst>
        </p:cNvPr>
        <p:cNvGrpSpPr/>
        <p:nvPr/>
      </p:nvGrpSpPr>
      <p:grpSpPr>
        <a:xfrm>
          <a:off x="0" y="0"/>
          <a:ext cx="0" cy="0"/>
          <a:chOff x="0" y="0"/>
          <a:chExt cx="0" cy="0"/>
        </a:xfrm>
      </p:grpSpPr>
      <p:pic>
        <p:nvPicPr>
          <p:cNvPr id="10" name="Imagem 9">
            <a:extLst>
              <a:ext uri="{FF2B5EF4-FFF2-40B4-BE49-F238E27FC236}">
                <a16:creationId xmlns:a16="http://schemas.microsoft.com/office/drawing/2014/main" id="{4C15EA68-FD8D-98AD-6755-DF3B87221FB5}"/>
              </a:ext>
            </a:extLst>
          </p:cNvPr>
          <p:cNvPicPr>
            <a:picLocks noChangeAspect="1"/>
          </p:cNvPicPr>
          <p:nvPr/>
        </p:nvPicPr>
        <p:blipFill>
          <a:blip r:embed="rId2"/>
          <a:stretch>
            <a:fillRect/>
          </a:stretch>
        </p:blipFill>
        <p:spPr>
          <a:xfrm>
            <a:off x="0" y="0"/>
            <a:ext cx="18288000" cy="10287000"/>
          </a:xfrm>
          <a:prstGeom prst="rect">
            <a:avLst/>
          </a:prstGeom>
        </p:spPr>
      </p:pic>
      <p:sp>
        <p:nvSpPr>
          <p:cNvPr id="11" name="Freeform 5">
            <a:extLst>
              <a:ext uri="{FF2B5EF4-FFF2-40B4-BE49-F238E27FC236}">
                <a16:creationId xmlns:a16="http://schemas.microsoft.com/office/drawing/2014/main" id="{4EC4AF08-5D5D-FB69-C635-A0729A90EFC6}"/>
              </a:ext>
            </a:extLst>
          </p:cNvPr>
          <p:cNvSpPr/>
          <p:nvPr/>
        </p:nvSpPr>
        <p:spPr>
          <a:xfrm flipH="1">
            <a:off x="10637307" y="3276864"/>
            <a:ext cx="7924801" cy="7017885"/>
          </a:xfrm>
          <a:custGeom>
            <a:avLst/>
            <a:gdLst/>
            <a:ahLst/>
            <a:cxnLst/>
            <a:rect l="l" t="t" r="r" b="b"/>
            <a:pathLst>
              <a:path w="4533710" h="4533710">
                <a:moveTo>
                  <a:pt x="4533710" y="0"/>
                </a:moveTo>
                <a:lnTo>
                  <a:pt x="0" y="0"/>
                </a:lnTo>
                <a:lnTo>
                  <a:pt x="0" y="4533711"/>
                </a:lnTo>
                <a:lnTo>
                  <a:pt x="4533710" y="4533711"/>
                </a:lnTo>
                <a:lnTo>
                  <a:pt x="4533710" y="0"/>
                </a:lnTo>
                <a:close/>
              </a:path>
            </a:pathLst>
          </a:custGeom>
          <a:blipFill>
            <a:blip r:embed="rId3"/>
            <a:stretch>
              <a:fillRect b="-12923"/>
            </a:stretch>
          </a:blipFill>
        </p:spPr>
        <p:txBody>
          <a:bodyPr/>
          <a:lstStyle/>
          <a:p>
            <a:endParaRPr lang="pt-BR" noProof="0" dirty="0"/>
          </a:p>
        </p:txBody>
      </p:sp>
      <p:sp>
        <p:nvSpPr>
          <p:cNvPr id="6" name="TextBox 6">
            <a:extLst>
              <a:ext uri="{FF2B5EF4-FFF2-40B4-BE49-F238E27FC236}">
                <a16:creationId xmlns:a16="http://schemas.microsoft.com/office/drawing/2014/main" id="{722744D8-B873-F69C-30D5-70BE827D71AE}"/>
              </a:ext>
            </a:extLst>
          </p:cNvPr>
          <p:cNvSpPr txBox="1"/>
          <p:nvPr/>
        </p:nvSpPr>
        <p:spPr>
          <a:xfrm>
            <a:off x="1066800" y="4305300"/>
            <a:ext cx="8763000" cy="3385542"/>
          </a:xfrm>
          <a:prstGeom prst="rect">
            <a:avLst/>
          </a:prstGeom>
        </p:spPr>
        <p:txBody>
          <a:bodyPr wrap="square" lIns="0" tIns="0" rIns="0" bIns="0" rtlCol="0" anchor="t">
            <a:spAutoFit/>
          </a:bodyPr>
          <a:lstStyle/>
          <a:p>
            <a:pPr marL="342900" indent="-342900" algn="just">
              <a:lnSpc>
                <a:spcPts val="3272"/>
              </a:lnSpc>
              <a:buFont typeface="Arial" panose="020B0604020202020204" pitchFamily="34" charset="0"/>
              <a:buChar char="•"/>
            </a:pPr>
            <a:r>
              <a:rPr lang="es-419" sz="2800" noProof="0" dirty="0">
                <a:solidFill>
                  <a:srgbClr val="743509"/>
                </a:solidFill>
                <a:latin typeface="Roboto"/>
                <a:ea typeface="Roboto"/>
                <a:cs typeface="Roboto"/>
                <a:sym typeface="Roboto"/>
              </a:rPr>
              <a:t>En estas clases utilizaremos diferentes sentidos como ver, oír, tocar, oler y saborear para aprender o explorar algo.</a:t>
            </a:r>
          </a:p>
          <a:p>
            <a:pPr marL="342900" indent="-342900" algn="just">
              <a:lnSpc>
                <a:spcPts val="3272"/>
              </a:lnSpc>
              <a:buFont typeface="Arial" panose="020B0604020202020204" pitchFamily="34" charset="0"/>
              <a:buChar char="•"/>
            </a:pPr>
            <a:endParaRPr lang="es-419" sz="2800" noProof="0" dirty="0">
              <a:solidFill>
                <a:srgbClr val="743509"/>
              </a:solidFill>
              <a:latin typeface="Roboto"/>
              <a:ea typeface="Roboto"/>
              <a:cs typeface="Roboto"/>
              <a:sym typeface="Roboto"/>
            </a:endParaRPr>
          </a:p>
          <a:p>
            <a:pPr marL="342900" indent="-342900" algn="just">
              <a:lnSpc>
                <a:spcPts val="3272"/>
              </a:lnSpc>
              <a:buFont typeface="Arial" panose="020B0604020202020204" pitchFamily="34" charset="0"/>
              <a:buChar char="•"/>
            </a:pPr>
            <a:r>
              <a:rPr lang="es-419" sz="2800" noProof="0" dirty="0">
                <a:solidFill>
                  <a:srgbClr val="743509"/>
                </a:solidFill>
                <a:latin typeface="Roboto"/>
                <a:ea typeface="Roboto"/>
                <a:cs typeface="Roboto"/>
                <a:sym typeface="Roboto"/>
              </a:rPr>
              <a:t>Las historias bíblicas serán vividas y percibidas por el niño con el objetivo de crear conexiones de aprendizaje. </a:t>
            </a:r>
          </a:p>
          <a:p>
            <a:pPr marL="342900" indent="-342900" algn="just">
              <a:lnSpc>
                <a:spcPts val="3272"/>
              </a:lnSpc>
              <a:buFont typeface="Arial" panose="020B0604020202020204" pitchFamily="34" charset="0"/>
              <a:buChar char="•"/>
            </a:pPr>
            <a:endParaRPr lang="es-419" sz="2800" noProof="0" dirty="0">
              <a:solidFill>
                <a:srgbClr val="743509"/>
              </a:solidFill>
              <a:latin typeface="Roboto"/>
              <a:ea typeface="Roboto"/>
              <a:cs typeface="Roboto"/>
              <a:sym typeface="Roboto"/>
            </a:endParaRPr>
          </a:p>
        </p:txBody>
      </p:sp>
      <p:sp>
        <p:nvSpPr>
          <p:cNvPr id="23" name="TextBox 5">
            <a:extLst>
              <a:ext uri="{FF2B5EF4-FFF2-40B4-BE49-F238E27FC236}">
                <a16:creationId xmlns:a16="http://schemas.microsoft.com/office/drawing/2014/main" id="{50C79149-2AA0-CFDA-E65E-36D939BA39AE}"/>
              </a:ext>
            </a:extLst>
          </p:cNvPr>
          <p:cNvSpPr txBox="1"/>
          <p:nvPr/>
        </p:nvSpPr>
        <p:spPr>
          <a:xfrm>
            <a:off x="12010705" y="2160896"/>
            <a:ext cx="4866394" cy="1859099"/>
          </a:xfrm>
          <a:prstGeom prst="rect">
            <a:avLst/>
          </a:prstGeom>
        </p:spPr>
        <p:txBody>
          <a:bodyPr wrap="square" lIns="0" tIns="0" rIns="0" bIns="0" rtlCol="0" anchor="t">
            <a:spAutoFit/>
          </a:bodyPr>
          <a:lstStyle/>
          <a:p>
            <a:pPr>
              <a:lnSpc>
                <a:spcPts val="7871"/>
              </a:lnSpc>
            </a:pPr>
            <a:br>
              <a:rPr lang="es-419" sz="2400" noProof="0" dirty="0">
                <a:solidFill>
                  <a:srgbClr val="FF6A00"/>
                </a:solidFill>
                <a:latin typeface="Poppins" panose="00000500000000000000" pitchFamily="2" charset="0"/>
                <a:ea typeface="Londrina Solid"/>
                <a:cs typeface="Poppins" panose="00000500000000000000" pitchFamily="2" charset="0"/>
                <a:sym typeface="Londrina Solid"/>
              </a:rPr>
            </a:br>
            <a:endParaRPr lang="es-419" sz="2400" noProof="0" dirty="0">
              <a:solidFill>
                <a:srgbClr val="FF6A00"/>
              </a:solidFill>
              <a:latin typeface="Poppins" panose="00000500000000000000" pitchFamily="2" charset="0"/>
              <a:ea typeface="Londrina Solid"/>
              <a:cs typeface="Poppins" panose="00000500000000000000" pitchFamily="2" charset="0"/>
              <a:sym typeface="Londrina Solid"/>
            </a:endParaRPr>
          </a:p>
        </p:txBody>
      </p:sp>
      <p:sp>
        <p:nvSpPr>
          <p:cNvPr id="2" name="Freeform 46" descr="01-Vivos-en-Jesús.jpg">
            <a:extLst>
              <a:ext uri="{FF2B5EF4-FFF2-40B4-BE49-F238E27FC236}">
                <a16:creationId xmlns:a16="http://schemas.microsoft.com/office/drawing/2014/main" id="{8B66345A-F450-1DB7-34D3-2089F66F2E08}"/>
              </a:ext>
            </a:extLst>
          </p:cNvPr>
          <p:cNvSpPr/>
          <p:nvPr/>
        </p:nvSpPr>
        <p:spPr>
          <a:xfrm>
            <a:off x="16535400" y="391845"/>
            <a:ext cx="982997" cy="1377206"/>
          </a:xfrm>
          <a:custGeom>
            <a:avLst/>
            <a:gdLst/>
            <a:ahLst/>
            <a:cxnLst/>
            <a:rect l="l" t="t" r="r" b="b"/>
            <a:pathLst>
              <a:path w="982997" h="1377206">
                <a:moveTo>
                  <a:pt x="0" y="0"/>
                </a:moveTo>
                <a:lnTo>
                  <a:pt x="982997" y="0"/>
                </a:lnTo>
                <a:lnTo>
                  <a:pt x="982997" y="1377207"/>
                </a:lnTo>
                <a:lnTo>
                  <a:pt x="0" y="1377207"/>
                </a:lnTo>
                <a:lnTo>
                  <a:pt x="0" y="0"/>
                </a:lnTo>
                <a:close/>
              </a:path>
            </a:pathLst>
          </a:custGeom>
          <a:blipFill>
            <a:blip r:embed="rId4"/>
            <a:stretch>
              <a:fillRect l="-93022" t="-54404" r="-315850" b="-49902"/>
            </a:stretch>
          </a:blipFill>
        </p:spPr>
        <p:txBody>
          <a:bodyPr/>
          <a:lstStyle/>
          <a:p>
            <a:endParaRPr lang="es-419" noProof="0" dirty="0"/>
          </a:p>
        </p:txBody>
      </p:sp>
      <p:pic>
        <p:nvPicPr>
          <p:cNvPr id="3" name="Imagem 2" descr="Texto&#10;&#10;Descrição gerada automaticamente com confiança baixa">
            <a:extLst>
              <a:ext uri="{FF2B5EF4-FFF2-40B4-BE49-F238E27FC236}">
                <a16:creationId xmlns:a16="http://schemas.microsoft.com/office/drawing/2014/main" id="{9251A3DB-1E09-7ED0-9E72-6A985ECA27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364" y="9082594"/>
            <a:ext cx="3048006" cy="926594"/>
          </a:xfrm>
          <a:prstGeom prst="rect">
            <a:avLst/>
          </a:prstGeom>
        </p:spPr>
      </p:pic>
    </p:spTree>
    <p:extLst>
      <p:ext uri="{BB962C8B-B14F-4D97-AF65-F5344CB8AC3E}">
        <p14:creationId xmlns:p14="http://schemas.microsoft.com/office/powerpoint/2010/main" val="3453439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9CF7C-A039-568D-4883-2129B8CFCE6D}"/>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5EE2688E-EBCD-A8D2-2972-7F20E50572F8}"/>
              </a:ext>
            </a:extLst>
          </p:cNvPr>
          <p:cNvPicPr>
            <a:picLocks noChangeAspect="1"/>
          </p:cNvPicPr>
          <p:nvPr/>
        </p:nvPicPr>
        <p:blipFill>
          <a:blip r:embed="rId2"/>
          <a:stretch>
            <a:fillRect/>
          </a:stretch>
        </p:blipFill>
        <p:spPr>
          <a:xfrm>
            <a:off x="0" y="0"/>
            <a:ext cx="18288000" cy="10287000"/>
          </a:xfrm>
          <a:prstGeom prst="rect">
            <a:avLst/>
          </a:prstGeom>
        </p:spPr>
      </p:pic>
      <p:pic>
        <p:nvPicPr>
          <p:cNvPr id="5" name="Imagem 4">
            <a:extLst>
              <a:ext uri="{FF2B5EF4-FFF2-40B4-BE49-F238E27FC236}">
                <a16:creationId xmlns:a16="http://schemas.microsoft.com/office/drawing/2014/main" id="{742E7507-BF18-31F7-3DAA-21C199F5EB21}"/>
              </a:ext>
            </a:extLst>
          </p:cNvPr>
          <p:cNvPicPr>
            <a:picLocks noChangeAspect="1"/>
          </p:cNvPicPr>
          <p:nvPr/>
        </p:nvPicPr>
        <p:blipFill>
          <a:blip r:embed="rId3" cstate="print">
            <a:extLst>
              <a:ext uri="{28A0092B-C50C-407E-A947-70E740481C1C}">
                <a14:useLocalDpi xmlns:a14="http://schemas.microsoft.com/office/drawing/2010/main" val="0"/>
              </a:ext>
            </a:extLst>
          </a:blip>
          <a:srcRect l="16705" b="8627"/>
          <a:stretch/>
        </p:blipFill>
        <p:spPr>
          <a:xfrm>
            <a:off x="0" y="1813253"/>
            <a:ext cx="7724626" cy="8473748"/>
          </a:xfrm>
          <a:prstGeom prst="rect">
            <a:avLst/>
          </a:prstGeom>
        </p:spPr>
      </p:pic>
      <p:sp>
        <p:nvSpPr>
          <p:cNvPr id="6" name="TextBox 6">
            <a:extLst>
              <a:ext uri="{FF2B5EF4-FFF2-40B4-BE49-F238E27FC236}">
                <a16:creationId xmlns:a16="http://schemas.microsoft.com/office/drawing/2014/main" id="{1CC25231-E5F2-7D62-0E01-E82C32F0A1C1}"/>
              </a:ext>
            </a:extLst>
          </p:cNvPr>
          <p:cNvSpPr txBox="1"/>
          <p:nvPr/>
        </p:nvSpPr>
        <p:spPr>
          <a:xfrm>
            <a:off x="7724626" y="4597632"/>
            <a:ext cx="8388459" cy="4203074"/>
          </a:xfrm>
          <a:prstGeom prst="rect">
            <a:avLst/>
          </a:prstGeom>
        </p:spPr>
        <p:txBody>
          <a:bodyPr wrap="square" lIns="0" tIns="0" rIns="0" bIns="0" rtlCol="0" anchor="t">
            <a:spAutoFit/>
          </a:bodyPr>
          <a:lstStyle/>
          <a:p>
            <a:pPr marL="342900" indent="-342900" algn="just">
              <a:lnSpc>
                <a:spcPts val="3272"/>
              </a:lnSpc>
              <a:buFont typeface="Arial" panose="020B0604020202020204" pitchFamily="34" charset="0"/>
              <a:buChar char="•"/>
            </a:pPr>
            <a:r>
              <a:rPr lang="es-419" sz="2400" noProof="0" dirty="0">
                <a:solidFill>
                  <a:srgbClr val="743509"/>
                </a:solidFill>
                <a:latin typeface="Roboto"/>
                <a:ea typeface="Roboto"/>
                <a:cs typeface="Roboto"/>
                <a:sym typeface="Roboto"/>
              </a:rPr>
              <a:t>En la clase de los infantes, los niños aprenden explorando el mundo que los rodea. Les gusta jugar, cantar, dibujar y hacer preguntas, sobre todo. En esta etapa, están descubriendo cómo funcionan las cosas, usando su imaginación y aprendiendo de las experiencias del día a día.  </a:t>
            </a:r>
          </a:p>
          <a:p>
            <a:pPr marL="342900" indent="-342900" algn="just">
              <a:lnSpc>
                <a:spcPts val="3272"/>
              </a:lnSpc>
              <a:buFont typeface="Arial" panose="020B0604020202020204" pitchFamily="34" charset="0"/>
              <a:buChar char="•"/>
            </a:pPr>
            <a:endParaRPr lang="es-419" sz="2400" noProof="0" dirty="0">
              <a:solidFill>
                <a:srgbClr val="743509"/>
              </a:solidFill>
              <a:latin typeface="Roboto"/>
              <a:ea typeface="Roboto"/>
              <a:cs typeface="Roboto"/>
              <a:sym typeface="Roboto"/>
            </a:endParaRPr>
          </a:p>
          <a:p>
            <a:pPr marL="342900" indent="-342900" algn="just">
              <a:lnSpc>
                <a:spcPts val="3272"/>
              </a:lnSpc>
              <a:buFont typeface="Arial" panose="020B0604020202020204" pitchFamily="34" charset="0"/>
              <a:buChar char="•"/>
            </a:pPr>
            <a:r>
              <a:rPr lang="es-419" sz="2400" noProof="0" dirty="0">
                <a:solidFill>
                  <a:srgbClr val="743509"/>
                </a:solidFill>
                <a:latin typeface="Roboto"/>
                <a:ea typeface="Roboto"/>
                <a:cs typeface="Roboto"/>
                <a:sym typeface="Roboto"/>
              </a:rPr>
              <a:t>También disfrutan hacer cosas con las manos y aprenden mejor cuando ven, escuchan y tocan los objetos, ya que esto les ayuda a comprender y recordar. </a:t>
            </a:r>
          </a:p>
        </p:txBody>
      </p:sp>
      <p:sp>
        <p:nvSpPr>
          <p:cNvPr id="21" name="TextBox 5">
            <a:extLst>
              <a:ext uri="{FF2B5EF4-FFF2-40B4-BE49-F238E27FC236}">
                <a16:creationId xmlns:a16="http://schemas.microsoft.com/office/drawing/2014/main" id="{32784822-0F93-72B9-BAE9-BA58E7B6AE6B}"/>
              </a:ext>
            </a:extLst>
          </p:cNvPr>
          <p:cNvSpPr txBox="1"/>
          <p:nvPr/>
        </p:nvSpPr>
        <p:spPr>
          <a:xfrm>
            <a:off x="6553200" y="2553798"/>
            <a:ext cx="11546589" cy="903452"/>
          </a:xfrm>
          <a:prstGeom prst="rect">
            <a:avLst/>
          </a:prstGeom>
        </p:spPr>
        <p:txBody>
          <a:bodyPr wrap="square" lIns="0" tIns="0" rIns="0" bIns="0" rtlCol="0" anchor="t">
            <a:spAutoFit/>
          </a:bodyPr>
          <a:lstStyle/>
          <a:p>
            <a:pPr>
              <a:lnSpc>
                <a:spcPts val="7871"/>
              </a:lnSpc>
            </a:pPr>
            <a:r>
              <a:rPr lang="es-419" sz="4000" b="1" noProof="0" dirty="0">
                <a:solidFill>
                  <a:srgbClr val="FF6A00"/>
                </a:solidFill>
                <a:latin typeface="Poppins" panose="00000500000000000000" pitchFamily="2" charset="0"/>
                <a:ea typeface="Londrina Solid"/>
                <a:cs typeface="Poppins" panose="00000500000000000000" pitchFamily="2" charset="0"/>
                <a:sym typeface="Londrina Solid"/>
              </a:rPr>
              <a:t>de los niños de </a:t>
            </a:r>
            <a:r>
              <a:rPr lang="es-419" sz="4000" b="1" noProof="0" dirty="0">
                <a:solidFill>
                  <a:srgbClr val="FF6A00"/>
                </a:solidFill>
                <a:latin typeface="Poppins" panose="00000500000000000000" pitchFamily="2" charset="0"/>
                <a:ea typeface="Brittany"/>
                <a:cs typeface="Poppins" panose="00000500000000000000" pitchFamily="2" charset="0"/>
                <a:sym typeface="Brittany"/>
              </a:rPr>
              <a:t>Infantes </a:t>
            </a:r>
            <a:r>
              <a:rPr lang="es-419" sz="4000" noProof="0" dirty="0">
                <a:solidFill>
                  <a:srgbClr val="FF6A00"/>
                </a:solidFill>
                <a:latin typeface="Poppins" panose="00000500000000000000" pitchFamily="2" charset="0"/>
                <a:ea typeface="Londrina Solid"/>
                <a:cs typeface="Poppins" panose="00000500000000000000" pitchFamily="2" charset="0"/>
                <a:sym typeface="Londrina Solid"/>
              </a:rPr>
              <a:t>(4 a 6 años)</a:t>
            </a:r>
            <a:endParaRPr lang="es-419" sz="4000" b="1" noProof="0" dirty="0">
              <a:solidFill>
                <a:srgbClr val="FF6A00"/>
              </a:solidFill>
              <a:latin typeface="Poppins" panose="00000500000000000000" pitchFamily="2" charset="0"/>
              <a:ea typeface="Brittany"/>
              <a:cs typeface="Poppins" panose="00000500000000000000" pitchFamily="2" charset="0"/>
              <a:sym typeface="Brittany"/>
            </a:endParaRPr>
          </a:p>
        </p:txBody>
      </p:sp>
      <p:sp>
        <p:nvSpPr>
          <p:cNvPr id="23" name="TextBox 5">
            <a:extLst>
              <a:ext uri="{FF2B5EF4-FFF2-40B4-BE49-F238E27FC236}">
                <a16:creationId xmlns:a16="http://schemas.microsoft.com/office/drawing/2014/main" id="{C3B108A2-6D4B-34F2-ED11-AFDD22E4DE95}"/>
              </a:ext>
            </a:extLst>
          </p:cNvPr>
          <p:cNvSpPr txBox="1"/>
          <p:nvPr/>
        </p:nvSpPr>
        <p:spPr>
          <a:xfrm>
            <a:off x="8777414" y="8646705"/>
            <a:ext cx="8813702" cy="1940083"/>
          </a:xfrm>
          <a:prstGeom prst="rect">
            <a:avLst/>
          </a:prstGeom>
        </p:spPr>
        <p:txBody>
          <a:bodyPr wrap="square" lIns="0" tIns="0" rIns="0" bIns="0" rtlCol="0" anchor="t">
            <a:spAutoFit/>
          </a:bodyPr>
          <a:lstStyle/>
          <a:p>
            <a:pPr>
              <a:lnSpc>
                <a:spcPts val="7871"/>
              </a:lnSpc>
            </a:pPr>
            <a:br>
              <a:rPr lang="es-419" sz="5400" noProof="0" dirty="0">
                <a:solidFill>
                  <a:srgbClr val="FF6A00"/>
                </a:solidFill>
                <a:latin typeface="Londrina Solid"/>
                <a:ea typeface="Londrina Solid"/>
                <a:cs typeface="Londrina Solid"/>
                <a:sym typeface="Londrina Solid"/>
              </a:rPr>
            </a:br>
            <a:endParaRPr lang="es-419" sz="5400" noProof="0" dirty="0">
              <a:solidFill>
                <a:srgbClr val="FF6A00"/>
              </a:solidFill>
              <a:latin typeface="Londrina Solid"/>
              <a:ea typeface="Londrina Solid"/>
              <a:cs typeface="Londrina Solid"/>
              <a:sym typeface="Londrina Solid"/>
            </a:endParaRPr>
          </a:p>
        </p:txBody>
      </p:sp>
      <p:sp>
        <p:nvSpPr>
          <p:cNvPr id="13" name="TextBox 7">
            <a:extLst>
              <a:ext uri="{FF2B5EF4-FFF2-40B4-BE49-F238E27FC236}">
                <a16:creationId xmlns:a16="http://schemas.microsoft.com/office/drawing/2014/main" id="{27DA4933-3269-1E8A-EF3C-B253B9B309BA}"/>
              </a:ext>
            </a:extLst>
          </p:cNvPr>
          <p:cNvSpPr txBox="1"/>
          <p:nvPr/>
        </p:nvSpPr>
        <p:spPr>
          <a:xfrm>
            <a:off x="6432477" y="672039"/>
            <a:ext cx="9483014" cy="1925527"/>
          </a:xfrm>
          <a:prstGeom prst="rect">
            <a:avLst/>
          </a:prstGeom>
        </p:spPr>
        <p:txBody>
          <a:bodyPr wrap="square" lIns="0" tIns="0" rIns="0" bIns="0" rtlCol="0" anchor="t">
            <a:spAutoFit/>
          </a:bodyPr>
          <a:lstStyle/>
          <a:p>
            <a:pPr>
              <a:lnSpc>
                <a:spcPts val="16534"/>
              </a:lnSpc>
            </a:pPr>
            <a:r>
              <a:rPr lang="pt-BR" sz="8800" spc="-259" noProof="0" dirty="0">
                <a:solidFill>
                  <a:srgbClr val="FF6A00"/>
                </a:solidFill>
                <a:latin typeface="Brittany"/>
                <a:ea typeface="Brittany"/>
                <a:cs typeface="Brittany"/>
                <a:sym typeface="Brittany"/>
              </a:rPr>
              <a:t>Características </a:t>
            </a:r>
            <a:r>
              <a:rPr lang="pt-BR" sz="8800" spc="-259" noProof="0" dirty="0" err="1">
                <a:solidFill>
                  <a:srgbClr val="FF6A00"/>
                </a:solidFill>
                <a:latin typeface="Brittany"/>
                <a:ea typeface="Brittany"/>
                <a:cs typeface="Brittany"/>
                <a:sym typeface="Brittany"/>
              </a:rPr>
              <a:t>espirituales</a:t>
            </a:r>
            <a:endParaRPr lang="pt-BR" sz="8800" spc="-259" noProof="0" dirty="0">
              <a:solidFill>
                <a:srgbClr val="FF6A00"/>
              </a:solidFill>
              <a:latin typeface="Brittany"/>
              <a:ea typeface="Brittany"/>
              <a:cs typeface="Brittany"/>
              <a:sym typeface="Brittany"/>
            </a:endParaRPr>
          </a:p>
        </p:txBody>
      </p:sp>
      <p:sp>
        <p:nvSpPr>
          <p:cNvPr id="2" name="Freeform 46" descr="01-Vivos-en-Jesús.jpg">
            <a:extLst>
              <a:ext uri="{FF2B5EF4-FFF2-40B4-BE49-F238E27FC236}">
                <a16:creationId xmlns:a16="http://schemas.microsoft.com/office/drawing/2014/main" id="{5D56A9F0-2D95-C195-ED5A-8482DB62786C}"/>
              </a:ext>
            </a:extLst>
          </p:cNvPr>
          <p:cNvSpPr/>
          <p:nvPr/>
        </p:nvSpPr>
        <p:spPr>
          <a:xfrm>
            <a:off x="425364" y="437241"/>
            <a:ext cx="982997" cy="1377206"/>
          </a:xfrm>
          <a:custGeom>
            <a:avLst/>
            <a:gdLst/>
            <a:ahLst/>
            <a:cxnLst/>
            <a:rect l="l" t="t" r="r" b="b"/>
            <a:pathLst>
              <a:path w="982997" h="1377206">
                <a:moveTo>
                  <a:pt x="0" y="0"/>
                </a:moveTo>
                <a:lnTo>
                  <a:pt x="982997" y="0"/>
                </a:lnTo>
                <a:lnTo>
                  <a:pt x="982997" y="1377207"/>
                </a:lnTo>
                <a:lnTo>
                  <a:pt x="0" y="1377207"/>
                </a:lnTo>
                <a:lnTo>
                  <a:pt x="0" y="0"/>
                </a:lnTo>
                <a:close/>
              </a:path>
            </a:pathLst>
          </a:custGeom>
          <a:blipFill>
            <a:blip r:embed="rId4"/>
            <a:stretch>
              <a:fillRect l="-93022" t="-54404" r="-315850" b="-49902"/>
            </a:stretch>
          </a:blipFill>
        </p:spPr>
        <p:txBody>
          <a:bodyPr/>
          <a:lstStyle/>
          <a:p>
            <a:endParaRPr lang="es-419" noProof="0" dirty="0"/>
          </a:p>
        </p:txBody>
      </p:sp>
      <p:pic>
        <p:nvPicPr>
          <p:cNvPr id="3" name="Imagem 2" descr="Texto&#10;&#10;Descrição gerada automaticamente com confiança baixa">
            <a:extLst>
              <a:ext uri="{FF2B5EF4-FFF2-40B4-BE49-F238E27FC236}">
                <a16:creationId xmlns:a16="http://schemas.microsoft.com/office/drawing/2014/main" id="{3EBC98C0-4469-CA5D-9D64-3789BDB557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78037" y="9080556"/>
            <a:ext cx="3048006" cy="926594"/>
          </a:xfrm>
          <a:prstGeom prst="rect">
            <a:avLst/>
          </a:prstGeom>
        </p:spPr>
      </p:pic>
    </p:spTree>
    <p:extLst>
      <p:ext uri="{BB962C8B-B14F-4D97-AF65-F5344CB8AC3E}">
        <p14:creationId xmlns:p14="http://schemas.microsoft.com/office/powerpoint/2010/main" val="3845921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EABA9-065E-C194-CAA2-6CD6228B8FD6}"/>
            </a:ext>
          </a:extLst>
        </p:cNvPr>
        <p:cNvGrpSpPr/>
        <p:nvPr/>
      </p:nvGrpSpPr>
      <p:grpSpPr>
        <a:xfrm>
          <a:off x="0" y="0"/>
          <a:ext cx="0" cy="0"/>
          <a:chOff x="0" y="0"/>
          <a:chExt cx="0" cy="0"/>
        </a:xfrm>
      </p:grpSpPr>
      <p:pic>
        <p:nvPicPr>
          <p:cNvPr id="10" name="Imagem 9">
            <a:extLst>
              <a:ext uri="{FF2B5EF4-FFF2-40B4-BE49-F238E27FC236}">
                <a16:creationId xmlns:a16="http://schemas.microsoft.com/office/drawing/2014/main" id="{02D55B4C-74C3-7261-10F7-6A5290528352}"/>
              </a:ext>
            </a:extLst>
          </p:cNvPr>
          <p:cNvPicPr>
            <a:picLocks noChangeAspect="1"/>
          </p:cNvPicPr>
          <p:nvPr/>
        </p:nvPicPr>
        <p:blipFill>
          <a:blip r:embed="rId2"/>
          <a:stretch>
            <a:fillRect/>
          </a:stretch>
        </p:blipFill>
        <p:spPr>
          <a:xfrm>
            <a:off x="0" y="0"/>
            <a:ext cx="18288000" cy="10287000"/>
          </a:xfrm>
          <a:prstGeom prst="rect">
            <a:avLst/>
          </a:prstGeom>
        </p:spPr>
      </p:pic>
      <p:pic>
        <p:nvPicPr>
          <p:cNvPr id="11" name="Imagem 10">
            <a:extLst>
              <a:ext uri="{FF2B5EF4-FFF2-40B4-BE49-F238E27FC236}">
                <a16:creationId xmlns:a16="http://schemas.microsoft.com/office/drawing/2014/main" id="{E2C46CF3-74C6-3135-F4F0-50FC1A527754}"/>
              </a:ext>
            </a:extLst>
          </p:cNvPr>
          <p:cNvPicPr>
            <a:picLocks noChangeAspect="1"/>
          </p:cNvPicPr>
          <p:nvPr/>
        </p:nvPicPr>
        <p:blipFill>
          <a:blip r:embed="rId3" cstate="print">
            <a:extLst>
              <a:ext uri="{28A0092B-C50C-407E-A947-70E740481C1C}">
                <a14:useLocalDpi xmlns:a14="http://schemas.microsoft.com/office/drawing/2010/main" val="0"/>
              </a:ext>
            </a:extLst>
          </a:blip>
          <a:srcRect l="-1" r="47995"/>
          <a:stretch/>
        </p:blipFill>
        <p:spPr>
          <a:xfrm>
            <a:off x="-533400" y="2775900"/>
            <a:ext cx="6993424" cy="7536500"/>
          </a:xfrm>
          <a:prstGeom prst="rect">
            <a:avLst/>
          </a:prstGeom>
        </p:spPr>
      </p:pic>
      <p:sp>
        <p:nvSpPr>
          <p:cNvPr id="6" name="TextBox 6">
            <a:extLst>
              <a:ext uri="{FF2B5EF4-FFF2-40B4-BE49-F238E27FC236}">
                <a16:creationId xmlns:a16="http://schemas.microsoft.com/office/drawing/2014/main" id="{7C0CEBCB-9732-8D7A-35C3-11B9A8F61773}"/>
              </a:ext>
            </a:extLst>
          </p:cNvPr>
          <p:cNvSpPr txBox="1"/>
          <p:nvPr/>
        </p:nvSpPr>
        <p:spPr>
          <a:xfrm>
            <a:off x="7039089" y="4619513"/>
            <a:ext cx="8388459" cy="4203074"/>
          </a:xfrm>
          <a:prstGeom prst="rect">
            <a:avLst/>
          </a:prstGeom>
        </p:spPr>
        <p:txBody>
          <a:bodyPr wrap="square" lIns="0" tIns="0" rIns="0" bIns="0" rtlCol="0" anchor="t">
            <a:spAutoFit/>
          </a:bodyPr>
          <a:lstStyle/>
          <a:p>
            <a:pPr marL="342900" indent="-342900" algn="just">
              <a:lnSpc>
                <a:spcPts val="3272"/>
              </a:lnSpc>
              <a:buFont typeface="Arial" panose="020B0604020202020204" pitchFamily="34" charset="0"/>
              <a:buChar char="•"/>
            </a:pPr>
            <a:r>
              <a:rPr lang="es-419" sz="2400" noProof="0" dirty="0">
                <a:solidFill>
                  <a:srgbClr val="743509"/>
                </a:solidFill>
                <a:latin typeface="Roboto"/>
                <a:ea typeface="Roboto"/>
                <a:cs typeface="Roboto"/>
                <a:sym typeface="Roboto"/>
              </a:rPr>
              <a:t>Los niños de 7 a 9 años comienzan a pensar de forma más lógica y concreta. Son curiosos y disfrutan aprender a través de actividades prácticas y desafíos. Empiezan a comprender mejor las reglas y los conceptos, incluidos los bíblicos. </a:t>
            </a:r>
          </a:p>
          <a:p>
            <a:pPr marL="342900" indent="-342900" algn="just">
              <a:lnSpc>
                <a:spcPts val="3272"/>
              </a:lnSpc>
              <a:buFont typeface="Arial" panose="020B0604020202020204" pitchFamily="34" charset="0"/>
              <a:buChar char="•"/>
            </a:pPr>
            <a:endParaRPr lang="es-419" sz="2400" dirty="0">
              <a:solidFill>
                <a:srgbClr val="743509"/>
              </a:solidFill>
              <a:latin typeface="Roboto"/>
              <a:ea typeface="Roboto"/>
              <a:cs typeface="Roboto"/>
              <a:sym typeface="Roboto"/>
            </a:endParaRPr>
          </a:p>
          <a:p>
            <a:pPr marL="342900" indent="-342900" algn="just">
              <a:lnSpc>
                <a:spcPts val="3272"/>
              </a:lnSpc>
              <a:buFont typeface="Arial" panose="020B0604020202020204" pitchFamily="34" charset="0"/>
              <a:buChar char="•"/>
            </a:pPr>
            <a:r>
              <a:rPr lang="es-419" sz="2400" noProof="0" dirty="0">
                <a:solidFill>
                  <a:srgbClr val="743509"/>
                </a:solidFill>
                <a:latin typeface="Roboto"/>
                <a:ea typeface="Roboto"/>
                <a:cs typeface="Roboto"/>
                <a:sym typeface="Roboto"/>
              </a:rPr>
              <a:t>En esta etapa, se vuelven más independientes y desarrollan la habilidad de resolver problemas por sí mismos.   Aprenden mejor cuando participan en grupos, juegos, discusiones o actividades prácticas. </a:t>
            </a:r>
          </a:p>
        </p:txBody>
      </p:sp>
      <p:sp>
        <p:nvSpPr>
          <p:cNvPr id="21" name="TextBox 5">
            <a:extLst>
              <a:ext uri="{FF2B5EF4-FFF2-40B4-BE49-F238E27FC236}">
                <a16:creationId xmlns:a16="http://schemas.microsoft.com/office/drawing/2014/main" id="{E073F998-79A0-D466-65CF-B33B33B75EA5}"/>
              </a:ext>
            </a:extLst>
          </p:cNvPr>
          <p:cNvSpPr txBox="1"/>
          <p:nvPr/>
        </p:nvSpPr>
        <p:spPr>
          <a:xfrm>
            <a:off x="6598442" y="2748036"/>
            <a:ext cx="11546589" cy="917815"/>
          </a:xfrm>
          <a:prstGeom prst="rect">
            <a:avLst/>
          </a:prstGeom>
        </p:spPr>
        <p:txBody>
          <a:bodyPr wrap="square" lIns="0" tIns="0" rIns="0" bIns="0" rtlCol="0" anchor="t">
            <a:spAutoFit/>
          </a:bodyPr>
          <a:lstStyle/>
          <a:p>
            <a:pPr>
              <a:lnSpc>
                <a:spcPts val="7871"/>
              </a:lnSpc>
            </a:pPr>
            <a:r>
              <a:rPr lang="es-419" sz="4400" b="1" noProof="0" dirty="0">
                <a:solidFill>
                  <a:srgbClr val="FF6A00"/>
                </a:solidFill>
                <a:latin typeface="Poppins" panose="00000500000000000000" pitchFamily="2" charset="0"/>
                <a:ea typeface="Londrina Solid"/>
                <a:cs typeface="Poppins" panose="00000500000000000000" pitchFamily="2" charset="0"/>
                <a:sym typeface="Londrina Solid"/>
              </a:rPr>
              <a:t>de los niños de </a:t>
            </a:r>
            <a:r>
              <a:rPr lang="es-419" sz="4400" b="1" noProof="0" dirty="0">
                <a:solidFill>
                  <a:srgbClr val="FF6A00"/>
                </a:solidFill>
                <a:latin typeface="Poppins" panose="00000500000000000000" pitchFamily="2" charset="0"/>
                <a:ea typeface="Brittany"/>
                <a:cs typeface="Poppins" panose="00000500000000000000" pitchFamily="2" charset="0"/>
                <a:sym typeface="Brittany"/>
              </a:rPr>
              <a:t>Primarios</a:t>
            </a:r>
            <a:r>
              <a:rPr lang="es-419" sz="4400" noProof="0" dirty="0">
                <a:solidFill>
                  <a:srgbClr val="FF6A00"/>
                </a:solidFill>
                <a:latin typeface="Londrina Solid"/>
                <a:ea typeface="Londrina Solid"/>
                <a:cs typeface="Londrina Solid"/>
                <a:sym typeface="Londrina Solid"/>
              </a:rPr>
              <a:t> </a:t>
            </a:r>
            <a:r>
              <a:rPr lang="es-419" sz="2800" noProof="0" dirty="0">
                <a:solidFill>
                  <a:srgbClr val="FF6A00"/>
                </a:solidFill>
                <a:latin typeface="Poppins" panose="00000500000000000000" pitchFamily="2" charset="0"/>
                <a:ea typeface="Londrina Solid"/>
                <a:cs typeface="Poppins" panose="00000500000000000000" pitchFamily="2" charset="0"/>
                <a:sym typeface="Londrina Solid"/>
              </a:rPr>
              <a:t>(7 a 9 años)</a:t>
            </a:r>
            <a:r>
              <a:rPr lang="es-419" sz="2800" b="1" noProof="0" dirty="0">
                <a:solidFill>
                  <a:srgbClr val="FF6A00"/>
                </a:solidFill>
                <a:latin typeface="Poppins" panose="00000500000000000000" pitchFamily="2" charset="0"/>
                <a:ea typeface="Londrina Solid"/>
                <a:cs typeface="Poppins" panose="00000500000000000000" pitchFamily="2" charset="0"/>
                <a:sym typeface="Londrina Solid"/>
              </a:rPr>
              <a:t> </a:t>
            </a:r>
          </a:p>
        </p:txBody>
      </p:sp>
      <p:sp>
        <p:nvSpPr>
          <p:cNvPr id="23" name="TextBox 5">
            <a:extLst>
              <a:ext uri="{FF2B5EF4-FFF2-40B4-BE49-F238E27FC236}">
                <a16:creationId xmlns:a16="http://schemas.microsoft.com/office/drawing/2014/main" id="{045EB92D-B11C-9A04-456E-82F7BF34A7BC}"/>
              </a:ext>
            </a:extLst>
          </p:cNvPr>
          <p:cNvSpPr txBox="1"/>
          <p:nvPr/>
        </p:nvSpPr>
        <p:spPr>
          <a:xfrm>
            <a:off x="7795804" y="2637897"/>
            <a:ext cx="3339490" cy="1940083"/>
          </a:xfrm>
          <a:prstGeom prst="rect">
            <a:avLst/>
          </a:prstGeom>
        </p:spPr>
        <p:txBody>
          <a:bodyPr wrap="square" lIns="0" tIns="0" rIns="0" bIns="0" rtlCol="0" anchor="t">
            <a:spAutoFit/>
          </a:bodyPr>
          <a:lstStyle/>
          <a:p>
            <a:pPr>
              <a:lnSpc>
                <a:spcPts val="7871"/>
              </a:lnSpc>
            </a:pPr>
            <a:br>
              <a:rPr lang="es-419" sz="5400" noProof="0" dirty="0">
                <a:solidFill>
                  <a:srgbClr val="FF6A00"/>
                </a:solidFill>
                <a:latin typeface="Londrina Solid"/>
                <a:ea typeface="Londrina Solid"/>
                <a:cs typeface="Londrina Solid"/>
                <a:sym typeface="Londrina Solid"/>
              </a:rPr>
            </a:br>
            <a:endParaRPr lang="es-419" sz="5400" noProof="0" dirty="0">
              <a:solidFill>
                <a:srgbClr val="FF6A00"/>
              </a:solidFill>
              <a:latin typeface="Londrina Solid"/>
              <a:ea typeface="Londrina Solid"/>
              <a:cs typeface="Londrina Solid"/>
              <a:sym typeface="Londrina Solid"/>
            </a:endParaRPr>
          </a:p>
        </p:txBody>
      </p:sp>
      <p:sp>
        <p:nvSpPr>
          <p:cNvPr id="5" name="TextBox 7">
            <a:extLst>
              <a:ext uri="{FF2B5EF4-FFF2-40B4-BE49-F238E27FC236}">
                <a16:creationId xmlns:a16="http://schemas.microsoft.com/office/drawing/2014/main" id="{1D269847-0592-56AB-02CE-C10E31A836AB}"/>
              </a:ext>
            </a:extLst>
          </p:cNvPr>
          <p:cNvSpPr txBox="1"/>
          <p:nvPr/>
        </p:nvSpPr>
        <p:spPr>
          <a:xfrm>
            <a:off x="6560911" y="822509"/>
            <a:ext cx="9483014" cy="1925527"/>
          </a:xfrm>
          <a:prstGeom prst="rect">
            <a:avLst/>
          </a:prstGeom>
        </p:spPr>
        <p:txBody>
          <a:bodyPr wrap="square" lIns="0" tIns="0" rIns="0" bIns="0" rtlCol="0" anchor="t">
            <a:spAutoFit/>
          </a:bodyPr>
          <a:lstStyle/>
          <a:p>
            <a:pPr>
              <a:lnSpc>
                <a:spcPts val="16534"/>
              </a:lnSpc>
            </a:pPr>
            <a:r>
              <a:rPr lang="pt-BR" sz="8800" spc="-259" noProof="0" dirty="0">
                <a:solidFill>
                  <a:srgbClr val="FF6A00"/>
                </a:solidFill>
                <a:latin typeface="Brittany"/>
                <a:ea typeface="Brittany"/>
                <a:cs typeface="Brittany"/>
                <a:sym typeface="Brittany"/>
              </a:rPr>
              <a:t>Características </a:t>
            </a:r>
            <a:r>
              <a:rPr lang="pt-BR" sz="8800" spc="-259" noProof="0" dirty="0" err="1">
                <a:solidFill>
                  <a:srgbClr val="FF6A00"/>
                </a:solidFill>
                <a:latin typeface="Brittany"/>
                <a:ea typeface="Brittany"/>
                <a:cs typeface="Brittany"/>
                <a:sym typeface="Brittany"/>
              </a:rPr>
              <a:t>espirituales</a:t>
            </a:r>
            <a:endParaRPr lang="pt-BR" sz="8800" spc="-259" noProof="0" dirty="0">
              <a:solidFill>
                <a:srgbClr val="FF6A00"/>
              </a:solidFill>
              <a:latin typeface="Brittany"/>
              <a:ea typeface="Brittany"/>
              <a:cs typeface="Brittany"/>
              <a:sym typeface="Brittany"/>
            </a:endParaRPr>
          </a:p>
        </p:txBody>
      </p:sp>
      <p:sp>
        <p:nvSpPr>
          <p:cNvPr id="2" name="Freeform 46" descr="01-Vivos-en-Jesús.jpg">
            <a:extLst>
              <a:ext uri="{FF2B5EF4-FFF2-40B4-BE49-F238E27FC236}">
                <a16:creationId xmlns:a16="http://schemas.microsoft.com/office/drawing/2014/main" id="{4E713F00-6E20-23BE-7E5D-E4722B610415}"/>
              </a:ext>
            </a:extLst>
          </p:cNvPr>
          <p:cNvSpPr/>
          <p:nvPr/>
        </p:nvSpPr>
        <p:spPr>
          <a:xfrm>
            <a:off x="425364" y="437241"/>
            <a:ext cx="982997" cy="1377206"/>
          </a:xfrm>
          <a:custGeom>
            <a:avLst/>
            <a:gdLst/>
            <a:ahLst/>
            <a:cxnLst/>
            <a:rect l="l" t="t" r="r" b="b"/>
            <a:pathLst>
              <a:path w="982997" h="1377206">
                <a:moveTo>
                  <a:pt x="0" y="0"/>
                </a:moveTo>
                <a:lnTo>
                  <a:pt x="982997" y="0"/>
                </a:lnTo>
                <a:lnTo>
                  <a:pt x="982997" y="1377207"/>
                </a:lnTo>
                <a:lnTo>
                  <a:pt x="0" y="1377207"/>
                </a:lnTo>
                <a:lnTo>
                  <a:pt x="0" y="0"/>
                </a:lnTo>
                <a:close/>
              </a:path>
            </a:pathLst>
          </a:custGeom>
          <a:blipFill>
            <a:blip r:embed="rId4"/>
            <a:stretch>
              <a:fillRect l="-93022" t="-54404" r="-315850" b="-49902"/>
            </a:stretch>
          </a:blipFill>
        </p:spPr>
        <p:txBody>
          <a:bodyPr/>
          <a:lstStyle/>
          <a:p>
            <a:endParaRPr lang="es-419" noProof="0" dirty="0"/>
          </a:p>
        </p:txBody>
      </p:sp>
      <p:pic>
        <p:nvPicPr>
          <p:cNvPr id="3" name="Imagem 2" descr="Texto&#10;&#10;Descrição gerada automaticamente com confiança baixa">
            <a:extLst>
              <a:ext uri="{FF2B5EF4-FFF2-40B4-BE49-F238E27FC236}">
                <a16:creationId xmlns:a16="http://schemas.microsoft.com/office/drawing/2014/main" id="{392A1886-5D2A-11BA-80B5-370FBF13C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06600" y="9058972"/>
            <a:ext cx="3048006" cy="926594"/>
          </a:xfrm>
          <a:prstGeom prst="rect">
            <a:avLst/>
          </a:prstGeom>
        </p:spPr>
      </p:pic>
    </p:spTree>
    <p:extLst>
      <p:ext uri="{BB962C8B-B14F-4D97-AF65-F5344CB8AC3E}">
        <p14:creationId xmlns:p14="http://schemas.microsoft.com/office/powerpoint/2010/main" val="3023142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F9EA5E59716CA04482326D7D6394CBC5" ma:contentTypeVersion="16" ma:contentTypeDescription="Crie um novo documento." ma:contentTypeScope="" ma:versionID="114248cc0b2490adbd4211baf8497759">
  <xsd:schema xmlns:xsd="http://www.w3.org/2001/XMLSchema" xmlns:xs="http://www.w3.org/2001/XMLSchema" xmlns:p="http://schemas.microsoft.com/office/2006/metadata/properties" xmlns:ns2="546f6921-c430-45e7-8b30-d6d9b86d8f0f" xmlns:ns3="364167a4-bc77-49ec-93f2-879d4481bae7" targetNamespace="http://schemas.microsoft.com/office/2006/metadata/properties" ma:root="true" ma:fieldsID="5163ae77313e4e5dc4f185f8bb9abfa2" ns2:_="" ns3:_="">
    <xsd:import namespace="546f6921-c430-45e7-8b30-d6d9b86d8f0f"/>
    <xsd:import namespace="364167a4-bc77-49ec-93f2-879d4481ba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6f6921-c430-45e7-8b30-d6d9b86d8f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4167a4-bc77-49ec-93f2-879d4481bae7" elementFormDefault="qualified">
    <xsd:import namespace="http://schemas.microsoft.com/office/2006/documentManagement/types"/>
    <xsd:import namespace="http://schemas.microsoft.com/office/infopath/2007/PartnerControls"/>
    <xsd:element name="SharedWithUsers" ma:index="16"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hes de Compartilhado Com" ma:internalName="SharedWithDetails" ma:readOnly="true">
      <xsd:simpleType>
        <xsd:restriction base="dms:Note">
          <xsd:maxLength value="255"/>
        </xsd:restriction>
      </xsd:simpleType>
    </xsd:element>
    <xsd:element name="TaxCatchAll" ma:index="20" nillable="true" ma:displayName="Taxonomy Catch All Column" ma:hidden="true" ma:list="{c6843a21-b43c-449c-ad71-8656eb5ff423}" ma:internalName="TaxCatchAll" ma:showField="CatchAllData" ma:web="364167a4-bc77-49ec-93f2-879d4481ba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46f6921-c430-45e7-8b30-d6d9b86d8f0f">
      <Terms xmlns="http://schemas.microsoft.com/office/infopath/2007/PartnerControls"/>
    </lcf76f155ced4ddcb4097134ff3c332f>
    <TaxCatchAll xmlns="364167a4-bc77-49ec-93f2-879d4481bae7" xsi:nil="true"/>
  </documentManagement>
</p:properties>
</file>

<file path=customXml/itemProps1.xml><?xml version="1.0" encoding="utf-8"?>
<ds:datastoreItem xmlns:ds="http://schemas.openxmlformats.org/officeDocument/2006/customXml" ds:itemID="{E52B0BEB-6210-4287-B75B-98F0FAE76E12}"/>
</file>

<file path=customXml/itemProps2.xml><?xml version="1.0" encoding="utf-8"?>
<ds:datastoreItem xmlns:ds="http://schemas.openxmlformats.org/officeDocument/2006/customXml" ds:itemID="{686046A9-8A51-4D01-AD79-28A4C36796C2}"/>
</file>

<file path=customXml/itemProps3.xml><?xml version="1.0" encoding="utf-8"?>
<ds:datastoreItem xmlns:ds="http://schemas.openxmlformats.org/officeDocument/2006/customXml" ds:itemID="{E19EAB47-6610-46C2-B7FB-ABD6FFEBCBFB}"/>
</file>

<file path=docProps/app.xml><?xml version="1.0" encoding="utf-8"?>
<Properties xmlns="http://schemas.openxmlformats.org/officeDocument/2006/extended-properties" xmlns:vt="http://schemas.openxmlformats.org/officeDocument/2006/docPropsVTypes">
  <TotalTime>417</TotalTime>
  <Words>2105</Words>
  <Application>Microsoft Office PowerPoint</Application>
  <PresentationFormat>Personalizar</PresentationFormat>
  <Paragraphs>222</Paragraphs>
  <Slides>30</Slides>
  <Notes>0</Notes>
  <HiddenSlides>0</HiddenSlides>
  <MMClips>0</MMClips>
  <ScaleCrop>false</ScaleCrop>
  <HeadingPairs>
    <vt:vector size="6" baseType="variant">
      <vt:variant>
        <vt:lpstr>Fontes usadas</vt:lpstr>
      </vt:variant>
      <vt:variant>
        <vt:i4>8</vt:i4>
      </vt:variant>
      <vt:variant>
        <vt:lpstr>Tema</vt:lpstr>
      </vt:variant>
      <vt:variant>
        <vt:i4>2</vt:i4>
      </vt:variant>
      <vt:variant>
        <vt:lpstr>Títulos de slides</vt:lpstr>
      </vt:variant>
      <vt:variant>
        <vt:i4>30</vt:i4>
      </vt:variant>
    </vt:vector>
  </HeadingPairs>
  <TitlesOfParts>
    <vt:vector size="40" baseType="lpstr">
      <vt:lpstr>Londrina Solid</vt:lpstr>
      <vt:lpstr>Aptos</vt:lpstr>
      <vt:lpstr>Brittany</vt:lpstr>
      <vt:lpstr>Londrina Solid Heavy</vt:lpstr>
      <vt:lpstr>Poppins</vt:lpstr>
      <vt:lpstr>Arial</vt:lpstr>
      <vt:lpstr>Roboto</vt:lpstr>
      <vt:lpstr>Calibri</vt:lpstr>
      <vt:lpstr>Office Theme</vt:lpstr>
      <vt:lpstr>1_Office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Cópia de “Conteúdodo currículo Vivos em Jesus”</dc:title>
  <dc:creator>GERCIALDO</dc:creator>
  <cp:lastModifiedBy>UCOB - APLAC - GAMA - Coord Fund 2</cp:lastModifiedBy>
  <cp:revision>12</cp:revision>
  <dcterms:created xsi:type="dcterms:W3CDTF">2006-08-16T00:00:00Z</dcterms:created>
  <dcterms:modified xsi:type="dcterms:W3CDTF">2025-02-21T01:04:45Z</dcterms:modified>
  <dc:identifier>DAGV434PncU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0x010100F9EA5E59716CA04482326D7D6394CBC5</vt:lpwstr>
  </property>
</Properties>
</file>