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84" r:id="rId4"/>
    <p:sldId id="285" r:id="rId5"/>
    <p:sldId id="286" r:id="rId6"/>
    <p:sldId id="287"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84FAD6-7274-41D8-819E-712053BF2C8B}" v="1" dt="2023-11-21T20:54:45.0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0" d="100"/>
          <a:sy n="100" d="100"/>
        </p:scale>
        <p:origin x="990" y="5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35" Type="http://schemas.openxmlformats.org/officeDocument/2006/relationships/customXml" Target="../customXml/item3.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a Moraes" userId="4ba7c70b0a844e40" providerId="LiveId" clId="{6FB207CD-A4C4-4253-A145-865834754BDC}"/>
    <pc:docChg chg="undo custSel addSld modSld">
      <pc:chgData name="Mara Moraes" userId="4ba7c70b0a844e40" providerId="LiveId" clId="{6FB207CD-A4C4-4253-A145-865834754BDC}" dt="2023-10-22T00:05:04.535" v="434" actId="20577"/>
      <pc:docMkLst>
        <pc:docMk/>
      </pc:docMkLst>
      <pc:sldChg chg="modSp mod">
        <pc:chgData name="Mara Moraes" userId="4ba7c70b0a844e40" providerId="LiveId" clId="{6FB207CD-A4C4-4253-A145-865834754BDC}" dt="2023-10-21T22:31:20.807" v="1" actId="20577"/>
        <pc:sldMkLst>
          <pc:docMk/>
          <pc:sldMk cId="4126154927" sldId="256"/>
        </pc:sldMkLst>
        <pc:spChg chg="mod">
          <ac:chgData name="Mara Moraes" userId="4ba7c70b0a844e40" providerId="LiveId" clId="{6FB207CD-A4C4-4253-A145-865834754BDC}" dt="2023-10-21T22:31:20.807" v="1" actId="20577"/>
          <ac:spMkLst>
            <pc:docMk/>
            <pc:sldMk cId="4126154927" sldId="256"/>
            <ac:spMk id="2" creationId="{3EC5B3D8-91FA-900F-FA96-2C9E211485AA}"/>
          </ac:spMkLst>
        </pc:spChg>
      </pc:sldChg>
      <pc:sldChg chg="modSp mod">
        <pc:chgData name="Mara Moraes" userId="4ba7c70b0a844e40" providerId="LiveId" clId="{6FB207CD-A4C4-4253-A145-865834754BDC}" dt="2023-10-21T22:34:38.024" v="43" actId="255"/>
        <pc:sldMkLst>
          <pc:docMk/>
          <pc:sldMk cId="802994332" sldId="257"/>
        </pc:sldMkLst>
        <pc:spChg chg="mod">
          <ac:chgData name="Mara Moraes" userId="4ba7c70b0a844e40" providerId="LiveId" clId="{6FB207CD-A4C4-4253-A145-865834754BDC}" dt="2023-10-21T22:34:38.024" v="43" actId="255"/>
          <ac:spMkLst>
            <pc:docMk/>
            <pc:sldMk cId="802994332" sldId="257"/>
            <ac:spMk id="3" creationId="{782EC9ED-6140-2459-4911-06286599A566}"/>
          </ac:spMkLst>
        </pc:spChg>
      </pc:sldChg>
      <pc:sldChg chg="addSp modSp mod">
        <pc:chgData name="Mara Moraes" userId="4ba7c70b0a844e40" providerId="LiveId" clId="{6FB207CD-A4C4-4253-A145-865834754BDC}" dt="2023-10-21T22:35:54.325" v="50" actId="1076"/>
        <pc:sldMkLst>
          <pc:docMk/>
          <pc:sldMk cId="3998752829" sldId="258"/>
        </pc:sldMkLst>
        <pc:spChg chg="mod">
          <ac:chgData name="Mara Moraes" userId="4ba7c70b0a844e40" providerId="LiveId" clId="{6FB207CD-A4C4-4253-A145-865834754BDC}" dt="2023-10-21T22:31:47.753" v="3" actId="20577"/>
          <ac:spMkLst>
            <pc:docMk/>
            <pc:sldMk cId="3998752829" sldId="258"/>
            <ac:spMk id="3" creationId="{1AC31BDE-6FF5-5610-E8BA-1B470F116D40}"/>
          </ac:spMkLst>
        </pc:spChg>
        <pc:spChg chg="add mod">
          <ac:chgData name="Mara Moraes" userId="4ba7c70b0a844e40" providerId="LiveId" clId="{6FB207CD-A4C4-4253-A145-865834754BDC}" dt="2023-10-21T22:35:54.325" v="50" actId="1076"/>
          <ac:spMkLst>
            <pc:docMk/>
            <pc:sldMk cId="3998752829" sldId="258"/>
            <ac:spMk id="4" creationId="{416F96EA-1064-BDF0-3BD1-9123F6329801}"/>
          </ac:spMkLst>
        </pc:spChg>
      </pc:sldChg>
      <pc:sldChg chg="addSp modSp mod">
        <pc:chgData name="Mara Moraes" userId="4ba7c70b0a844e40" providerId="LiveId" clId="{6FB207CD-A4C4-4253-A145-865834754BDC}" dt="2023-10-21T22:38:15.674" v="63" actId="1076"/>
        <pc:sldMkLst>
          <pc:docMk/>
          <pc:sldMk cId="268120124" sldId="259"/>
        </pc:sldMkLst>
        <pc:spChg chg="mod">
          <ac:chgData name="Mara Moraes" userId="4ba7c70b0a844e40" providerId="LiveId" clId="{6FB207CD-A4C4-4253-A145-865834754BDC}" dt="2023-10-21T22:31:53.081" v="4" actId="20577"/>
          <ac:spMkLst>
            <pc:docMk/>
            <pc:sldMk cId="268120124" sldId="259"/>
            <ac:spMk id="4" creationId="{DE7952AC-7EAA-9725-EEC0-FA694DCA82F2}"/>
          </ac:spMkLst>
        </pc:spChg>
        <pc:spChg chg="add mod">
          <ac:chgData name="Mara Moraes" userId="4ba7c70b0a844e40" providerId="LiveId" clId="{6FB207CD-A4C4-4253-A145-865834754BDC}" dt="2023-10-21T22:38:15.674" v="63" actId="1076"/>
          <ac:spMkLst>
            <pc:docMk/>
            <pc:sldMk cId="268120124" sldId="259"/>
            <ac:spMk id="5" creationId="{6086999C-C73B-DEA8-987D-8470E4A4E639}"/>
          </ac:spMkLst>
        </pc:spChg>
      </pc:sldChg>
      <pc:sldChg chg="addSp delSp modSp mod">
        <pc:chgData name="Mara Moraes" userId="4ba7c70b0a844e40" providerId="LiveId" clId="{6FB207CD-A4C4-4253-A145-865834754BDC}" dt="2023-10-21T23:38:02.782" v="224" actId="113"/>
        <pc:sldMkLst>
          <pc:docMk/>
          <pc:sldMk cId="1535698573" sldId="260"/>
        </pc:sldMkLst>
        <pc:spChg chg="add mod">
          <ac:chgData name="Mara Moraes" userId="4ba7c70b0a844e40" providerId="LiveId" clId="{6FB207CD-A4C4-4253-A145-865834754BDC}" dt="2023-10-21T23:38:02.782" v="224" actId="113"/>
          <ac:spMkLst>
            <pc:docMk/>
            <pc:sldMk cId="1535698573" sldId="260"/>
            <ac:spMk id="4" creationId="{D6ADEF0D-9209-198E-84DE-BC3649E328A8}"/>
          </ac:spMkLst>
        </pc:spChg>
        <pc:spChg chg="del mod">
          <ac:chgData name="Mara Moraes" userId="4ba7c70b0a844e40" providerId="LiveId" clId="{6FB207CD-A4C4-4253-A145-865834754BDC}" dt="2023-10-21T22:32:01.778" v="7"/>
          <ac:spMkLst>
            <pc:docMk/>
            <pc:sldMk cId="1535698573" sldId="260"/>
            <ac:spMk id="5" creationId="{C47017B8-2AD6-88CA-1EE7-0AC3BFCA9E45}"/>
          </ac:spMkLst>
        </pc:spChg>
      </pc:sldChg>
      <pc:sldChg chg="addSp modSp mod">
        <pc:chgData name="Mara Moraes" userId="4ba7c70b0a844e40" providerId="LiveId" clId="{6FB207CD-A4C4-4253-A145-865834754BDC}" dt="2023-10-21T23:38:53.475" v="229" actId="1076"/>
        <pc:sldMkLst>
          <pc:docMk/>
          <pc:sldMk cId="2700877149" sldId="262"/>
        </pc:sldMkLst>
        <pc:spChg chg="mod">
          <ac:chgData name="Mara Moraes" userId="4ba7c70b0a844e40" providerId="LiveId" clId="{6FB207CD-A4C4-4253-A145-865834754BDC}" dt="2023-10-21T22:32:15.083" v="13" actId="20577"/>
          <ac:spMkLst>
            <pc:docMk/>
            <pc:sldMk cId="2700877149" sldId="262"/>
            <ac:spMk id="4" creationId="{2D5D1BF9-50EF-132C-7F90-2F22CB352588}"/>
          </ac:spMkLst>
        </pc:spChg>
        <pc:spChg chg="add mod">
          <ac:chgData name="Mara Moraes" userId="4ba7c70b0a844e40" providerId="LiveId" clId="{6FB207CD-A4C4-4253-A145-865834754BDC}" dt="2023-10-21T23:38:53.475" v="229" actId="1076"/>
          <ac:spMkLst>
            <pc:docMk/>
            <pc:sldMk cId="2700877149" sldId="262"/>
            <ac:spMk id="5" creationId="{22C7EC90-94DF-1DB2-CFF4-AFA52A6DD1DF}"/>
          </ac:spMkLst>
        </pc:spChg>
      </pc:sldChg>
      <pc:sldChg chg="addSp delSp modSp mod">
        <pc:chgData name="Mara Moraes" userId="4ba7c70b0a844e40" providerId="LiveId" clId="{6FB207CD-A4C4-4253-A145-865834754BDC}" dt="2023-10-21T23:52:39.621" v="342" actId="255"/>
        <pc:sldMkLst>
          <pc:docMk/>
          <pc:sldMk cId="1865623771" sldId="263"/>
        </pc:sldMkLst>
        <pc:spChg chg="add mod">
          <ac:chgData name="Mara Moraes" userId="4ba7c70b0a844e40" providerId="LiveId" clId="{6FB207CD-A4C4-4253-A145-865834754BDC}" dt="2023-10-21T23:52:39.621" v="342" actId="255"/>
          <ac:spMkLst>
            <pc:docMk/>
            <pc:sldMk cId="1865623771" sldId="263"/>
            <ac:spMk id="4" creationId="{D79A9FC9-0318-E920-A76C-BAE476DEF891}"/>
          </ac:spMkLst>
        </pc:spChg>
        <pc:spChg chg="del mod">
          <ac:chgData name="Mara Moraes" userId="4ba7c70b0a844e40" providerId="LiveId" clId="{6FB207CD-A4C4-4253-A145-865834754BDC}" dt="2023-10-21T22:32:19.628" v="16"/>
          <ac:spMkLst>
            <pc:docMk/>
            <pc:sldMk cId="1865623771" sldId="263"/>
            <ac:spMk id="6" creationId="{BBD97A25-1863-D52C-5543-21C7797A70E3}"/>
          </ac:spMkLst>
        </pc:spChg>
      </pc:sldChg>
      <pc:sldChg chg="addSp modSp mod">
        <pc:chgData name="Mara Moraes" userId="4ba7c70b0a844e40" providerId="LiveId" clId="{6FB207CD-A4C4-4253-A145-865834754BDC}" dt="2023-10-21T23:33:12.181" v="96" actId="20577"/>
        <pc:sldMkLst>
          <pc:docMk/>
          <pc:sldMk cId="3643841526" sldId="265"/>
        </pc:sldMkLst>
        <pc:spChg chg="mod">
          <ac:chgData name="Mara Moraes" userId="4ba7c70b0a844e40" providerId="LiveId" clId="{6FB207CD-A4C4-4253-A145-865834754BDC}" dt="2023-10-21T22:32:04.292" v="9" actId="27636"/>
          <ac:spMkLst>
            <pc:docMk/>
            <pc:sldMk cId="3643841526" sldId="265"/>
            <ac:spMk id="3" creationId="{782EC9ED-6140-2459-4911-06286599A566}"/>
          </ac:spMkLst>
        </pc:spChg>
        <pc:spChg chg="add mod">
          <ac:chgData name="Mara Moraes" userId="4ba7c70b0a844e40" providerId="LiveId" clId="{6FB207CD-A4C4-4253-A145-865834754BDC}" dt="2023-10-21T23:33:12.181" v="96" actId="20577"/>
          <ac:spMkLst>
            <pc:docMk/>
            <pc:sldMk cId="3643841526" sldId="265"/>
            <ac:spMk id="4" creationId="{0F43D874-AE4C-0B09-F709-BA07C37671ED}"/>
          </ac:spMkLst>
        </pc:spChg>
      </pc:sldChg>
      <pc:sldChg chg="modSp mod">
        <pc:chgData name="Mara Moraes" userId="4ba7c70b0a844e40" providerId="LiveId" clId="{6FB207CD-A4C4-4253-A145-865834754BDC}" dt="2023-10-21T23:36:56.590" v="158" actId="255"/>
        <pc:sldMkLst>
          <pc:docMk/>
          <pc:sldMk cId="1080991442" sldId="266"/>
        </pc:sldMkLst>
        <pc:spChg chg="mod">
          <ac:chgData name="Mara Moraes" userId="4ba7c70b0a844e40" providerId="LiveId" clId="{6FB207CD-A4C4-4253-A145-865834754BDC}" dt="2023-10-21T23:36:56.590" v="158" actId="255"/>
          <ac:spMkLst>
            <pc:docMk/>
            <pc:sldMk cId="1080991442" sldId="266"/>
            <ac:spMk id="3" creationId="{1AC31BDE-6FF5-5610-E8BA-1B470F116D40}"/>
          </ac:spMkLst>
        </pc:spChg>
      </pc:sldChg>
      <pc:sldChg chg="addSp modSp mod">
        <pc:chgData name="Mara Moraes" userId="4ba7c70b0a844e40" providerId="LiveId" clId="{6FB207CD-A4C4-4253-A145-865834754BDC}" dt="2023-10-21T23:35:32.606" v="135" actId="20577"/>
        <pc:sldMkLst>
          <pc:docMk/>
          <pc:sldMk cId="2163638355" sldId="267"/>
        </pc:sldMkLst>
        <pc:spChg chg="mod">
          <ac:chgData name="Mara Moraes" userId="4ba7c70b0a844e40" providerId="LiveId" clId="{6FB207CD-A4C4-4253-A145-865834754BDC}" dt="2023-10-21T23:35:13.352" v="128" actId="14100"/>
          <ac:spMkLst>
            <pc:docMk/>
            <pc:sldMk cId="2163638355" sldId="267"/>
            <ac:spMk id="3" creationId="{B1A13103-576A-A5A6-2456-7CFE2419760E}"/>
          </ac:spMkLst>
        </pc:spChg>
        <pc:spChg chg="add mod">
          <ac:chgData name="Mara Moraes" userId="4ba7c70b0a844e40" providerId="LiveId" clId="{6FB207CD-A4C4-4253-A145-865834754BDC}" dt="2023-10-21T23:35:32.606" v="135" actId="20577"/>
          <ac:spMkLst>
            <pc:docMk/>
            <pc:sldMk cId="2163638355" sldId="267"/>
            <ac:spMk id="4" creationId="{4AFCE875-D987-6D84-5B29-589DF14FE503}"/>
          </ac:spMkLst>
        </pc:spChg>
      </pc:sldChg>
      <pc:sldChg chg="modSp mod">
        <pc:chgData name="Mara Moraes" userId="4ba7c70b0a844e40" providerId="LiveId" clId="{6FB207CD-A4C4-4253-A145-865834754BDC}" dt="2023-10-21T23:41:42.100" v="258"/>
        <pc:sldMkLst>
          <pc:docMk/>
          <pc:sldMk cId="3794665652" sldId="268"/>
        </pc:sldMkLst>
        <pc:spChg chg="mod">
          <ac:chgData name="Mara Moraes" userId="4ba7c70b0a844e40" providerId="LiveId" clId="{6FB207CD-A4C4-4253-A145-865834754BDC}" dt="2023-10-21T23:41:42.100" v="258"/>
          <ac:spMkLst>
            <pc:docMk/>
            <pc:sldMk cId="3794665652" sldId="268"/>
            <ac:spMk id="3" creationId="{F0BDFF2C-CC83-A20B-AA7C-D3A715A17F15}"/>
          </ac:spMkLst>
        </pc:spChg>
      </pc:sldChg>
      <pc:sldChg chg="addSp delSp modSp mod">
        <pc:chgData name="Mara Moraes" userId="4ba7c70b0a844e40" providerId="LiveId" clId="{6FB207CD-A4C4-4253-A145-865834754BDC}" dt="2023-10-21T23:43:48.625" v="272"/>
        <pc:sldMkLst>
          <pc:docMk/>
          <pc:sldMk cId="1738370853" sldId="269"/>
        </pc:sldMkLst>
        <pc:spChg chg="del mod">
          <ac:chgData name="Mara Moraes" userId="4ba7c70b0a844e40" providerId="LiveId" clId="{6FB207CD-A4C4-4253-A145-865834754BDC}" dt="2023-10-21T23:43:48.625" v="272"/>
          <ac:spMkLst>
            <pc:docMk/>
            <pc:sldMk cId="1738370853" sldId="269"/>
            <ac:spMk id="4" creationId="{C25B39D8-AC3E-0DFB-AF10-53302FE69AB3}"/>
          </ac:spMkLst>
        </pc:spChg>
        <pc:spChg chg="add mod">
          <ac:chgData name="Mara Moraes" userId="4ba7c70b0a844e40" providerId="LiveId" clId="{6FB207CD-A4C4-4253-A145-865834754BDC}" dt="2023-10-21T23:43:44.367" v="270" actId="1076"/>
          <ac:spMkLst>
            <pc:docMk/>
            <pc:sldMk cId="1738370853" sldId="269"/>
            <ac:spMk id="5" creationId="{D8AE1A30-1BDE-55A3-9305-3C6912CC8DAB}"/>
          </ac:spMkLst>
        </pc:spChg>
      </pc:sldChg>
      <pc:sldChg chg="addSp modSp mod">
        <pc:chgData name="Mara Moraes" userId="4ba7c70b0a844e40" providerId="LiveId" clId="{6FB207CD-A4C4-4253-A145-865834754BDC}" dt="2023-10-21T23:46:43.431" v="298" actId="20577"/>
        <pc:sldMkLst>
          <pc:docMk/>
          <pc:sldMk cId="1326029357" sldId="270"/>
        </pc:sldMkLst>
        <pc:spChg chg="mod">
          <ac:chgData name="Mara Moraes" userId="4ba7c70b0a844e40" providerId="LiveId" clId="{6FB207CD-A4C4-4253-A145-865834754BDC}" dt="2023-10-21T22:32:30.876" v="21" actId="27636"/>
          <ac:spMkLst>
            <pc:docMk/>
            <pc:sldMk cId="1326029357" sldId="270"/>
            <ac:spMk id="3" creationId="{1AC31BDE-6FF5-5610-E8BA-1B470F116D40}"/>
          </ac:spMkLst>
        </pc:spChg>
        <pc:spChg chg="add mod">
          <ac:chgData name="Mara Moraes" userId="4ba7c70b0a844e40" providerId="LiveId" clId="{6FB207CD-A4C4-4253-A145-865834754BDC}" dt="2023-10-21T23:46:43.431" v="298" actId="20577"/>
          <ac:spMkLst>
            <pc:docMk/>
            <pc:sldMk cId="1326029357" sldId="270"/>
            <ac:spMk id="4" creationId="{C65C0017-5B79-627F-66FF-F19D596B3954}"/>
          </ac:spMkLst>
        </pc:spChg>
      </pc:sldChg>
      <pc:sldChg chg="addSp delSp modSp mod">
        <pc:chgData name="Mara Moraes" userId="4ba7c70b0a844e40" providerId="LiveId" clId="{6FB207CD-A4C4-4253-A145-865834754BDC}" dt="2023-10-21T23:48:13.177" v="312" actId="1076"/>
        <pc:sldMkLst>
          <pc:docMk/>
          <pc:sldMk cId="266506064" sldId="271"/>
        </pc:sldMkLst>
        <pc:spChg chg="del mod">
          <ac:chgData name="Mara Moraes" userId="4ba7c70b0a844e40" providerId="LiveId" clId="{6FB207CD-A4C4-4253-A145-865834754BDC}" dt="2023-10-21T22:32:35.040" v="24"/>
          <ac:spMkLst>
            <pc:docMk/>
            <pc:sldMk cId="266506064" sldId="271"/>
            <ac:spMk id="4" creationId="{32AC61C0-5136-9818-7A27-F55E1CFC7E3F}"/>
          </ac:spMkLst>
        </pc:spChg>
        <pc:spChg chg="add mod">
          <ac:chgData name="Mara Moraes" userId="4ba7c70b0a844e40" providerId="LiveId" clId="{6FB207CD-A4C4-4253-A145-865834754BDC}" dt="2023-10-21T23:48:13.177" v="312" actId="1076"/>
          <ac:spMkLst>
            <pc:docMk/>
            <pc:sldMk cId="266506064" sldId="271"/>
            <ac:spMk id="5" creationId="{6FE9488B-965A-9892-53E6-3404535CFB4B}"/>
          </ac:spMkLst>
        </pc:spChg>
      </pc:sldChg>
      <pc:sldChg chg="addSp delSp modSp mod">
        <pc:chgData name="Mara Moraes" userId="4ba7c70b0a844e40" providerId="LiveId" clId="{6FB207CD-A4C4-4253-A145-865834754BDC}" dt="2023-10-21T23:51:16.658" v="331" actId="1076"/>
        <pc:sldMkLst>
          <pc:docMk/>
          <pc:sldMk cId="2385477931" sldId="272"/>
        </pc:sldMkLst>
        <pc:spChg chg="add mod">
          <ac:chgData name="Mara Moraes" userId="4ba7c70b0a844e40" providerId="LiveId" clId="{6FB207CD-A4C4-4253-A145-865834754BDC}" dt="2023-10-21T23:51:16.658" v="331" actId="1076"/>
          <ac:spMkLst>
            <pc:docMk/>
            <pc:sldMk cId="2385477931" sldId="272"/>
            <ac:spMk id="4" creationId="{128ADEBD-CC08-EBB1-87B2-A1F80C6CA813}"/>
          </ac:spMkLst>
        </pc:spChg>
        <pc:spChg chg="del mod">
          <ac:chgData name="Mara Moraes" userId="4ba7c70b0a844e40" providerId="LiveId" clId="{6FB207CD-A4C4-4253-A145-865834754BDC}" dt="2023-10-21T22:32:37.783" v="27"/>
          <ac:spMkLst>
            <pc:docMk/>
            <pc:sldMk cId="2385477931" sldId="272"/>
            <ac:spMk id="5" creationId="{91A3352B-595F-6CCA-C25F-2D54F53FEA7A}"/>
          </ac:spMkLst>
        </pc:spChg>
      </pc:sldChg>
      <pc:sldChg chg="addSp delSp modSp mod">
        <pc:chgData name="Mara Moraes" userId="4ba7c70b0a844e40" providerId="LiveId" clId="{6FB207CD-A4C4-4253-A145-865834754BDC}" dt="2023-10-21T23:52:00.863" v="338" actId="20577"/>
        <pc:sldMkLst>
          <pc:docMk/>
          <pc:sldMk cId="124275162" sldId="273"/>
        </pc:sldMkLst>
        <pc:spChg chg="add mod">
          <ac:chgData name="Mara Moraes" userId="4ba7c70b0a844e40" providerId="LiveId" clId="{6FB207CD-A4C4-4253-A145-865834754BDC}" dt="2023-10-21T23:52:00.863" v="338" actId="20577"/>
          <ac:spMkLst>
            <pc:docMk/>
            <pc:sldMk cId="124275162" sldId="273"/>
            <ac:spMk id="4" creationId="{7A219BD0-0931-489A-AAA3-9A8BD9C347FC}"/>
          </ac:spMkLst>
        </pc:spChg>
        <pc:spChg chg="del mod">
          <ac:chgData name="Mara Moraes" userId="4ba7c70b0a844e40" providerId="LiveId" clId="{6FB207CD-A4C4-4253-A145-865834754BDC}" dt="2023-10-21T22:32:45.173" v="30"/>
          <ac:spMkLst>
            <pc:docMk/>
            <pc:sldMk cId="124275162" sldId="273"/>
            <ac:spMk id="5" creationId="{0EC902FF-ACFF-AE2A-0AF7-9AF7E1AF2FB8}"/>
          </ac:spMkLst>
        </pc:spChg>
      </pc:sldChg>
      <pc:sldChg chg="addSp modSp mod">
        <pc:chgData name="Mara Moraes" userId="4ba7c70b0a844e40" providerId="LiveId" clId="{6FB207CD-A4C4-4253-A145-865834754BDC}" dt="2023-10-21T23:54:22.304" v="352" actId="113"/>
        <pc:sldMkLst>
          <pc:docMk/>
          <pc:sldMk cId="4101278194" sldId="274"/>
        </pc:sldMkLst>
        <pc:spChg chg="mod">
          <ac:chgData name="Mara Moraes" userId="4ba7c70b0a844e40" providerId="LiveId" clId="{6FB207CD-A4C4-4253-A145-865834754BDC}" dt="2023-10-21T22:32:47.525" v="31" actId="20577"/>
          <ac:spMkLst>
            <pc:docMk/>
            <pc:sldMk cId="4101278194" sldId="274"/>
            <ac:spMk id="5" creationId="{27B4157A-58AC-7549-F344-602389C7A3D0}"/>
          </ac:spMkLst>
        </pc:spChg>
        <pc:spChg chg="add mod">
          <ac:chgData name="Mara Moraes" userId="4ba7c70b0a844e40" providerId="LiveId" clId="{6FB207CD-A4C4-4253-A145-865834754BDC}" dt="2023-10-21T23:54:22.304" v="352" actId="113"/>
          <ac:spMkLst>
            <pc:docMk/>
            <pc:sldMk cId="4101278194" sldId="274"/>
            <ac:spMk id="6" creationId="{EEA9BB4E-E191-FEC5-7C6D-BD622ED446D0}"/>
          </ac:spMkLst>
        </pc:spChg>
      </pc:sldChg>
      <pc:sldChg chg="addSp modSp mod">
        <pc:chgData name="Mara Moraes" userId="4ba7c70b0a844e40" providerId="LiveId" clId="{6FB207CD-A4C4-4253-A145-865834754BDC}" dt="2023-10-21T23:58:38.938" v="371" actId="113"/>
        <pc:sldMkLst>
          <pc:docMk/>
          <pc:sldMk cId="2504258153" sldId="275"/>
        </pc:sldMkLst>
        <pc:spChg chg="mod">
          <ac:chgData name="Mara Moraes" userId="4ba7c70b0a844e40" providerId="LiveId" clId="{6FB207CD-A4C4-4253-A145-865834754BDC}" dt="2023-10-21T22:32:50.531" v="32" actId="20577"/>
          <ac:spMkLst>
            <pc:docMk/>
            <pc:sldMk cId="2504258153" sldId="275"/>
            <ac:spMk id="4" creationId="{E17355C1-A788-4355-B6BB-97E45913EB1D}"/>
          </ac:spMkLst>
        </pc:spChg>
        <pc:spChg chg="add mod">
          <ac:chgData name="Mara Moraes" userId="4ba7c70b0a844e40" providerId="LiveId" clId="{6FB207CD-A4C4-4253-A145-865834754BDC}" dt="2023-10-21T23:58:38.938" v="371" actId="113"/>
          <ac:spMkLst>
            <pc:docMk/>
            <pc:sldMk cId="2504258153" sldId="275"/>
            <ac:spMk id="5" creationId="{0BC1A695-8F49-BA0F-CBC4-E595FA9E08FD}"/>
          </ac:spMkLst>
        </pc:spChg>
      </pc:sldChg>
      <pc:sldChg chg="addSp delSp modSp mod">
        <pc:chgData name="Mara Moraes" userId="4ba7c70b0a844e40" providerId="LiveId" clId="{6FB207CD-A4C4-4253-A145-865834754BDC}" dt="2023-10-21T23:58:24.263" v="370" actId="14100"/>
        <pc:sldMkLst>
          <pc:docMk/>
          <pc:sldMk cId="3011066337" sldId="276"/>
        </pc:sldMkLst>
        <pc:spChg chg="add mod">
          <ac:chgData name="Mara Moraes" userId="4ba7c70b0a844e40" providerId="LiveId" clId="{6FB207CD-A4C4-4253-A145-865834754BDC}" dt="2023-10-21T23:58:24.263" v="370" actId="14100"/>
          <ac:spMkLst>
            <pc:docMk/>
            <pc:sldMk cId="3011066337" sldId="276"/>
            <ac:spMk id="4" creationId="{B2A3C279-2AE1-DE8F-0597-D8030715E0F2}"/>
          </ac:spMkLst>
        </pc:spChg>
        <pc:spChg chg="del mod">
          <ac:chgData name="Mara Moraes" userId="4ba7c70b0a844e40" providerId="LiveId" clId="{6FB207CD-A4C4-4253-A145-865834754BDC}" dt="2023-10-21T22:32:54.274" v="35"/>
          <ac:spMkLst>
            <pc:docMk/>
            <pc:sldMk cId="3011066337" sldId="276"/>
            <ac:spMk id="5" creationId="{C172FA96-39DE-3345-1A6E-2BDFD3A28D41}"/>
          </ac:spMkLst>
        </pc:spChg>
      </pc:sldChg>
      <pc:sldChg chg="addSp modSp mod">
        <pc:chgData name="Mara Moraes" userId="4ba7c70b0a844e40" providerId="LiveId" clId="{6FB207CD-A4C4-4253-A145-865834754BDC}" dt="2023-10-22T00:00:12.896" v="381" actId="1076"/>
        <pc:sldMkLst>
          <pc:docMk/>
          <pc:sldMk cId="1079458410" sldId="278"/>
        </pc:sldMkLst>
        <pc:spChg chg="mod">
          <ac:chgData name="Mara Moraes" userId="4ba7c70b0a844e40" providerId="LiveId" clId="{6FB207CD-A4C4-4253-A145-865834754BDC}" dt="2023-10-21T22:32:56.813" v="37" actId="27636"/>
          <ac:spMkLst>
            <pc:docMk/>
            <pc:sldMk cId="1079458410" sldId="278"/>
            <ac:spMk id="3" creationId="{B3217312-2E69-4952-3A1B-1BA53BB4A206}"/>
          </ac:spMkLst>
        </pc:spChg>
        <pc:spChg chg="add mod">
          <ac:chgData name="Mara Moraes" userId="4ba7c70b0a844e40" providerId="LiveId" clId="{6FB207CD-A4C4-4253-A145-865834754BDC}" dt="2023-10-22T00:00:12.896" v="381" actId="1076"/>
          <ac:spMkLst>
            <pc:docMk/>
            <pc:sldMk cId="1079458410" sldId="278"/>
            <ac:spMk id="4" creationId="{AE37D024-FCAA-50F1-4418-9F731E92C857}"/>
          </ac:spMkLst>
        </pc:spChg>
      </pc:sldChg>
      <pc:sldChg chg="addSp modSp mod">
        <pc:chgData name="Mara Moraes" userId="4ba7c70b0a844e40" providerId="LiveId" clId="{6FB207CD-A4C4-4253-A145-865834754BDC}" dt="2023-10-22T00:00:50.334" v="387" actId="1076"/>
        <pc:sldMkLst>
          <pc:docMk/>
          <pc:sldMk cId="3096083318" sldId="279"/>
        </pc:sldMkLst>
        <pc:spChg chg="mod">
          <ac:chgData name="Mara Moraes" userId="4ba7c70b0a844e40" providerId="LiveId" clId="{6FB207CD-A4C4-4253-A145-865834754BDC}" dt="2023-10-21T22:32:59.929" v="39" actId="27636"/>
          <ac:spMkLst>
            <pc:docMk/>
            <pc:sldMk cId="3096083318" sldId="279"/>
            <ac:spMk id="3" creationId="{7F7369E4-0518-BB53-6F32-6EA6FEDDA922}"/>
          </ac:spMkLst>
        </pc:spChg>
        <pc:spChg chg="add mod">
          <ac:chgData name="Mara Moraes" userId="4ba7c70b0a844e40" providerId="LiveId" clId="{6FB207CD-A4C4-4253-A145-865834754BDC}" dt="2023-10-22T00:00:50.334" v="387" actId="1076"/>
          <ac:spMkLst>
            <pc:docMk/>
            <pc:sldMk cId="3096083318" sldId="279"/>
            <ac:spMk id="4" creationId="{AF6D141D-B497-9398-BBD8-DBE1DA2D5511}"/>
          </ac:spMkLst>
        </pc:spChg>
      </pc:sldChg>
      <pc:sldChg chg="modSp mod">
        <pc:chgData name="Mara Moraes" userId="4ba7c70b0a844e40" providerId="LiveId" clId="{6FB207CD-A4C4-4253-A145-865834754BDC}" dt="2023-10-22T00:01:30.297" v="394" actId="1076"/>
        <pc:sldMkLst>
          <pc:docMk/>
          <pc:sldMk cId="971548868" sldId="280"/>
        </pc:sldMkLst>
        <pc:spChg chg="mod">
          <ac:chgData name="Mara Moraes" userId="4ba7c70b0a844e40" providerId="LiveId" clId="{6FB207CD-A4C4-4253-A145-865834754BDC}" dt="2023-10-22T00:01:30.297" v="394" actId="1076"/>
          <ac:spMkLst>
            <pc:docMk/>
            <pc:sldMk cId="971548868" sldId="280"/>
            <ac:spMk id="3" creationId="{3211EF73-22A2-4279-F3A4-85BF487CAAD6}"/>
          </ac:spMkLst>
        </pc:spChg>
      </pc:sldChg>
      <pc:sldChg chg="delSp modSp new mod">
        <pc:chgData name="Mara Moraes" userId="4ba7c70b0a844e40" providerId="LiveId" clId="{6FB207CD-A4C4-4253-A145-865834754BDC}" dt="2023-10-22T00:03:05.748" v="405" actId="1076"/>
        <pc:sldMkLst>
          <pc:docMk/>
          <pc:sldMk cId="3902866392" sldId="281"/>
        </pc:sldMkLst>
        <pc:spChg chg="del">
          <ac:chgData name="Mara Moraes" userId="4ba7c70b0a844e40" providerId="LiveId" clId="{6FB207CD-A4C4-4253-A145-865834754BDC}" dt="2023-10-22T00:01:58.370" v="396" actId="478"/>
          <ac:spMkLst>
            <pc:docMk/>
            <pc:sldMk cId="3902866392" sldId="281"/>
            <ac:spMk id="2" creationId="{72833BE3-F395-A15E-FE52-5BF6231D5A50}"/>
          </ac:spMkLst>
        </pc:spChg>
        <pc:spChg chg="mod">
          <ac:chgData name="Mara Moraes" userId="4ba7c70b0a844e40" providerId="LiveId" clId="{6FB207CD-A4C4-4253-A145-865834754BDC}" dt="2023-10-22T00:03:05.748" v="405" actId="1076"/>
          <ac:spMkLst>
            <pc:docMk/>
            <pc:sldMk cId="3902866392" sldId="281"/>
            <ac:spMk id="3" creationId="{68F89970-64FC-3632-0A5F-97376CDB4059}"/>
          </ac:spMkLst>
        </pc:spChg>
      </pc:sldChg>
      <pc:sldChg chg="delSp modSp new mod">
        <pc:chgData name="Mara Moraes" userId="4ba7c70b0a844e40" providerId="LiveId" clId="{6FB207CD-A4C4-4253-A145-865834754BDC}" dt="2023-10-22T00:05:04.535" v="434" actId="20577"/>
        <pc:sldMkLst>
          <pc:docMk/>
          <pc:sldMk cId="3879874591" sldId="282"/>
        </pc:sldMkLst>
        <pc:spChg chg="del">
          <ac:chgData name="Mara Moraes" userId="4ba7c70b0a844e40" providerId="LiveId" clId="{6FB207CD-A4C4-4253-A145-865834754BDC}" dt="2023-10-22T00:03:18.787" v="407" actId="478"/>
          <ac:spMkLst>
            <pc:docMk/>
            <pc:sldMk cId="3879874591" sldId="282"/>
            <ac:spMk id="2" creationId="{5E860630-A3A1-6B6A-95F7-30EA3931F3C5}"/>
          </ac:spMkLst>
        </pc:spChg>
        <pc:spChg chg="mod">
          <ac:chgData name="Mara Moraes" userId="4ba7c70b0a844e40" providerId="LiveId" clId="{6FB207CD-A4C4-4253-A145-865834754BDC}" dt="2023-10-22T00:05:04.535" v="434" actId="20577"/>
          <ac:spMkLst>
            <pc:docMk/>
            <pc:sldMk cId="3879874591" sldId="282"/>
            <ac:spMk id="3" creationId="{EBA66772-F6AA-5BC4-7CD8-6764C85CB23D}"/>
          </ac:spMkLst>
        </pc:spChg>
      </pc:sldChg>
    </pc:docChg>
  </pc:docChgLst>
  <pc:docChgLst>
    <pc:chgData name="Mara Moraes" userId="4ba7c70b0a844e40" providerId="LiveId" clId="{A90B59A4-D407-4328-A93D-23BFB0971D9D}"/>
    <pc:docChg chg="undo custSel addSld delSld modSld">
      <pc:chgData name="Mara Moraes" userId="4ba7c70b0a844e40" providerId="LiveId" clId="{A90B59A4-D407-4328-A93D-23BFB0971D9D}" dt="2023-10-21T22:27:43.424" v="661" actId="5793"/>
      <pc:docMkLst>
        <pc:docMk/>
      </pc:docMkLst>
      <pc:sldChg chg="modSp mod">
        <pc:chgData name="Mara Moraes" userId="4ba7c70b0a844e40" providerId="LiveId" clId="{A90B59A4-D407-4328-A93D-23BFB0971D9D}" dt="2023-10-20T19:32:00.802" v="1" actId="20577"/>
        <pc:sldMkLst>
          <pc:docMk/>
          <pc:sldMk cId="4126154927" sldId="256"/>
        </pc:sldMkLst>
        <pc:spChg chg="mod">
          <ac:chgData name="Mara Moraes" userId="4ba7c70b0a844e40" providerId="LiveId" clId="{A90B59A4-D407-4328-A93D-23BFB0971D9D}" dt="2023-10-20T19:32:00.802" v="1" actId="20577"/>
          <ac:spMkLst>
            <pc:docMk/>
            <pc:sldMk cId="4126154927" sldId="256"/>
            <ac:spMk id="2" creationId="{3EC5B3D8-91FA-900F-FA96-2C9E211485AA}"/>
          </ac:spMkLst>
        </pc:spChg>
      </pc:sldChg>
      <pc:sldChg chg="modSp mod">
        <pc:chgData name="Mara Moraes" userId="4ba7c70b0a844e40" providerId="LiveId" clId="{A90B59A4-D407-4328-A93D-23BFB0971D9D}" dt="2023-10-20T19:34:47.185" v="41" actId="255"/>
        <pc:sldMkLst>
          <pc:docMk/>
          <pc:sldMk cId="802994332" sldId="257"/>
        </pc:sldMkLst>
        <pc:spChg chg="mod">
          <ac:chgData name="Mara Moraes" userId="4ba7c70b0a844e40" providerId="LiveId" clId="{A90B59A4-D407-4328-A93D-23BFB0971D9D}" dt="2023-10-20T19:34:47.185" v="41" actId="255"/>
          <ac:spMkLst>
            <pc:docMk/>
            <pc:sldMk cId="802994332" sldId="257"/>
            <ac:spMk id="3" creationId="{782EC9ED-6140-2459-4911-06286599A566}"/>
          </ac:spMkLst>
        </pc:spChg>
      </pc:sldChg>
      <pc:sldChg chg="modSp mod">
        <pc:chgData name="Mara Moraes" userId="4ba7c70b0a844e40" providerId="LiveId" clId="{A90B59A4-D407-4328-A93D-23BFB0971D9D}" dt="2023-10-20T19:42:16.700" v="54" actId="27636"/>
        <pc:sldMkLst>
          <pc:docMk/>
          <pc:sldMk cId="3998752829" sldId="258"/>
        </pc:sldMkLst>
        <pc:spChg chg="mod">
          <ac:chgData name="Mara Moraes" userId="4ba7c70b0a844e40" providerId="LiveId" clId="{A90B59A4-D407-4328-A93D-23BFB0971D9D}" dt="2023-10-20T19:42:16.700" v="54" actId="27636"/>
          <ac:spMkLst>
            <pc:docMk/>
            <pc:sldMk cId="3998752829" sldId="258"/>
            <ac:spMk id="3" creationId="{1AC31BDE-6FF5-5610-E8BA-1B470F116D40}"/>
          </ac:spMkLst>
        </pc:spChg>
      </pc:sldChg>
      <pc:sldChg chg="addSp modSp mod">
        <pc:chgData name="Mara Moraes" userId="4ba7c70b0a844e40" providerId="LiveId" clId="{A90B59A4-D407-4328-A93D-23BFB0971D9D}" dt="2023-10-20T19:47:32.385" v="82" actId="20577"/>
        <pc:sldMkLst>
          <pc:docMk/>
          <pc:sldMk cId="268120124" sldId="259"/>
        </pc:sldMkLst>
        <pc:spChg chg="mod">
          <ac:chgData name="Mara Moraes" userId="4ba7c70b0a844e40" providerId="LiveId" clId="{A90B59A4-D407-4328-A93D-23BFB0971D9D}" dt="2023-10-20T19:32:18.381" v="4" actId="6549"/>
          <ac:spMkLst>
            <pc:docMk/>
            <pc:sldMk cId="268120124" sldId="259"/>
            <ac:spMk id="3" creationId="{B1A13103-576A-A5A6-2456-7CFE2419760E}"/>
          </ac:spMkLst>
        </pc:spChg>
        <pc:spChg chg="add mod">
          <ac:chgData name="Mara Moraes" userId="4ba7c70b0a844e40" providerId="LiveId" clId="{A90B59A4-D407-4328-A93D-23BFB0971D9D}" dt="2023-10-20T19:47:32.385" v="82" actId="20577"/>
          <ac:spMkLst>
            <pc:docMk/>
            <pc:sldMk cId="268120124" sldId="259"/>
            <ac:spMk id="4" creationId="{DE7952AC-7EAA-9725-EEC0-FA694DCA82F2}"/>
          </ac:spMkLst>
        </pc:spChg>
      </pc:sldChg>
      <pc:sldChg chg="addSp delSp modSp mod">
        <pc:chgData name="Mara Moraes" userId="4ba7c70b0a844e40" providerId="LiveId" clId="{A90B59A4-D407-4328-A93D-23BFB0971D9D}" dt="2023-10-20T20:17:13.522" v="90" actId="20577"/>
        <pc:sldMkLst>
          <pc:docMk/>
          <pc:sldMk cId="1535698573" sldId="260"/>
        </pc:sldMkLst>
        <pc:spChg chg="del mod">
          <ac:chgData name="Mara Moraes" userId="4ba7c70b0a844e40" providerId="LiveId" clId="{A90B59A4-D407-4328-A93D-23BFB0971D9D}" dt="2023-10-20T19:32:32.711" v="9"/>
          <ac:spMkLst>
            <pc:docMk/>
            <pc:sldMk cId="1535698573" sldId="260"/>
            <ac:spMk id="4" creationId="{93726B49-61BC-C1B4-01A3-055E8B25FE1F}"/>
          </ac:spMkLst>
        </pc:spChg>
        <pc:spChg chg="add mod">
          <ac:chgData name="Mara Moraes" userId="4ba7c70b0a844e40" providerId="LiveId" clId="{A90B59A4-D407-4328-A93D-23BFB0971D9D}" dt="2023-10-20T20:17:13.522" v="90" actId="20577"/>
          <ac:spMkLst>
            <pc:docMk/>
            <pc:sldMk cId="1535698573" sldId="260"/>
            <ac:spMk id="5" creationId="{C47017B8-2AD6-88CA-1EE7-0AC3BFCA9E45}"/>
          </ac:spMkLst>
        </pc:spChg>
      </pc:sldChg>
      <pc:sldChg chg="addSp delSp modSp del mod">
        <pc:chgData name="Mara Moraes" userId="4ba7c70b0a844e40" providerId="LiveId" clId="{A90B59A4-D407-4328-A93D-23BFB0971D9D}" dt="2023-10-20T20:23:15.052" v="112" actId="2696"/>
        <pc:sldMkLst>
          <pc:docMk/>
          <pc:sldMk cId="769573621" sldId="261"/>
        </pc:sldMkLst>
        <pc:spChg chg="mod">
          <ac:chgData name="Mara Moraes" userId="4ba7c70b0a844e40" providerId="LiveId" clId="{A90B59A4-D407-4328-A93D-23BFB0971D9D}" dt="2023-10-20T19:32:38.001" v="10" actId="20577"/>
          <ac:spMkLst>
            <pc:docMk/>
            <pc:sldMk cId="769573621" sldId="261"/>
            <ac:spMk id="3" creationId="{782EC9ED-6140-2459-4911-06286599A566}"/>
          </ac:spMkLst>
        </pc:spChg>
        <pc:spChg chg="add del mod">
          <ac:chgData name="Mara Moraes" userId="4ba7c70b0a844e40" providerId="LiveId" clId="{A90B59A4-D407-4328-A93D-23BFB0971D9D}" dt="2023-10-20T20:22:56.955" v="109" actId="478"/>
          <ac:spMkLst>
            <pc:docMk/>
            <pc:sldMk cId="769573621" sldId="261"/>
            <ac:spMk id="4" creationId="{79EF58B3-5FFD-1CD0-0B6A-B9AF3A64428B}"/>
          </ac:spMkLst>
        </pc:spChg>
      </pc:sldChg>
      <pc:sldChg chg="addSp delSp modSp mod">
        <pc:chgData name="Mara Moraes" userId="4ba7c70b0a844e40" providerId="LiveId" clId="{A90B59A4-D407-4328-A93D-23BFB0971D9D}" dt="2023-10-21T21:59:27.006" v="181" actId="6549"/>
        <pc:sldMkLst>
          <pc:docMk/>
          <pc:sldMk cId="2700877149" sldId="262"/>
        </pc:sldMkLst>
        <pc:spChg chg="add mod">
          <ac:chgData name="Mara Moraes" userId="4ba7c70b0a844e40" providerId="LiveId" clId="{A90B59A4-D407-4328-A93D-23BFB0971D9D}" dt="2023-10-21T21:59:27.006" v="181" actId="6549"/>
          <ac:spMkLst>
            <pc:docMk/>
            <pc:sldMk cId="2700877149" sldId="262"/>
            <ac:spMk id="4" creationId="{2D5D1BF9-50EF-132C-7F90-2F22CB352588}"/>
          </ac:spMkLst>
        </pc:spChg>
        <pc:spChg chg="del mod">
          <ac:chgData name="Mara Moraes" userId="4ba7c70b0a844e40" providerId="LiveId" clId="{A90B59A4-D407-4328-A93D-23BFB0971D9D}" dt="2023-10-20T19:32:59.427" v="18"/>
          <ac:spMkLst>
            <pc:docMk/>
            <pc:sldMk cId="2700877149" sldId="262"/>
            <ac:spMk id="6" creationId="{5FFB4B88-567D-C952-7E55-D71257461914}"/>
          </ac:spMkLst>
        </pc:spChg>
      </pc:sldChg>
      <pc:sldChg chg="addSp delSp modSp mod">
        <pc:chgData name="Mara Moraes" userId="4ba7c70b0a844e40" providerId="LiveId" clId="{A90B59A4-D407-4328-A93D-23BFB0971D9D}" dt="2023-10-21T22:00:05.602" v="190" actId="1076"/>
        <pc:sldMkLst>
          <pc:docMk/>
          <pc:sldMk cId="1865623771" sldId="263"/>
        </pc:sldMkLst>
        <pc:spChg chg="mod">
          <ac:chgData name="Mara Moraes" userId="4ba7c70b0a844e40" providerId="LiveId" clId="{A90B59A4-D407-4328-A93D-23BFB0971D9D}" dt="2023-10-21T21:59:50.137" v="189" actId="5793"/>
          <ac:spMkLst>
            <pc:docMk/>
            <pc:sldMk cId="1865623771" sldId="263"/>
            <ac:spMk id="3" creationId="{B1A13103-576A-A5A6-2456-7CFE2419760E}"/>
          </ac:spMkLst>
        </pc:spChg>
        <pc:spChg chg="add del">
          <ac:chgData name="Mara Moraes" userId="4ba7c70b0a844e40" providerId="LiveId" clId="{A90B59A4-D407-4328-A93D-23BFB0971D9D}" dt="2023-10-21T21:58:58.843" v="169" actId="22"/>
          <ac:spMkLst>
            <pc:docMk/>
            <pc:sldMk cId="1865623771" sldId="263"/>
            <ac:spMk id="4" creationId="{CFB58B94-E623-A2ED-C722-D3053F1B7099}"/>
          </ac:spMkLst>
        </pc:spChg>
        <pc:spChg chg="add mod">
          <ac:chgData name="Mara Moraes" userId="4ba7c70b0a844e40" providerId="LiveId" clId="{A90B59A4-D407-4328-A93D-23BFB0971D9D}" dt="2023-10-21T22:00:05.602" v="190" actId="1076"/>
          <ac:spMkLst>
            <pc:docMk/>
            <pc:sldMk cId="1865623771" sldId="263"/>
            <ac:spMk id="6" creationId="{BBD97A25-1863-D52C-5543-21C7797A70E3}"/>
          </ac:spMkLst>
        </pc:spChg>
      </pc:sldChg>
      <pc:sldChg chg="modSp del mod">
        <pc:chgData name="Mara Moraes" userId="4ba7c70b0a844e40" providerId="LiveId" clId="{A90B59A4-D407-4328-A93D-23BFB0971D9D}" dt="2023-10-20T20:23:19.879" v="113" actId="2696"/>
        <pc:sldMkLst>
          <pc:docMk/>
          <pc:sldMk cId="1743540124" sldId="264"/>
        </pc:sldMkLst>
        <pc:spChg chg="mod">
          <ac:chgData name="Mara Moraes" userId="4ba7c70b0a844e40" providerId="LiveId" clId="{A90B59A4-D407-4328-A93D-23BFB0971D9D}" dt="2023-10-20T19:32:40.928" v="11" actId="20577"/>
          <ac:spMkLst>
            <pc:docMk/>
            <pc:sldMk cId="1743540124" sldId="264"/>
            <ac:spMk id="3" creationId="{F0BDFF2C-CC83-A20B-AA7C-D3A715A17F15}"/>
          </ac:spMkLst>
        </pc:spChg>
      </pc:sldChg>
      <pc:sldChg chg="modSp mod">
        <pc:chgData name="Mara Moraes" userId="4ba7c70b0a844e40" providerId="LiveId" clId="{A90B59A4-D407-4328-A93D-23BFB0971D9D}" dt="2023-10-20T20:25:58.031" v="132"/>
        <pc:sldMkLst>
          <pc:docMk/>
          <pc:sldMk cId="3643841526" sldId="265"/>
        </pc:sldMkLst>
        <pc:spChg chg="mod">
          <ac:chgData name="Mara Moraes" userId="4ba7c70b0a844e40" providerId="LiveId" clId="{A90B59A4-D407-4328-A93D-23BFB0971D9D}" dt="2023-10-20T20:25:58.031" v="132"/>
          <ac:spMkLst>
            <pc:docMk/>
            <pc:sldMk cId="3643841526" sldId="265"/>
            <ac:spMk id="3" creationId="{782EC9ED-6140-2459-4911-06286599A566}"/>
          </ac:spMkLst>
        </pc:spChg>
      </pc:sldChg>
      <pc:sldChg chg="modSp mod">
        <pc:chgData name="Mara Moraes" userId="4ba7c70b0a844e40" providerId="LiveId" clId="{A90B59A4-D407-4328-A93D-23BFB0971D9D}" dt="2023-10-20T20:26:41.317" v="137" actId="20577"/>
        <pc:sldMkLst>
          <pc:docMk/>
          <pc:sldMk cId="1080991442" sldId="266"/>
        </pc:sldMkLst>
        <pc:spChg chg="mod">
          <ac:chgData name="Mara Moraes" userId="4ba7c70b0a844e40" providerId="LiveId" clId="{A90B59A4-D407-4328-A93D-23BFB0971D9D}" dt="2023-10-20T20:26:41.317" v="137" actId="20577"/>
          <ac:spMkLst>
            <pc:docMk/>
            <pc:sldMk cId="1080991442" sldId="266"/>
            <ac:spMk id="3" creationId="{1AC31BDE-6FF5-5610-E8BA-1B470F116D40}"/>
          </ac:spMkLst>
        </pc:spChg>
      </pc:sldChg>
      <pc:sldChg chg="modSp mod">
        <pc:chgData name="Mara Moraes" userId="4ba7c70b0a844e40" providerId="LiveId" clId="{A90B59A4-D407-4328-A93D-23BFB0971D9D}" dt="2023-10-21T21:56:07.554" v="154" actId="14100"/>
        <pc:sldMkLst>
          <pc:docMk/>
          <pc:sldMk cId="2163638355" sldId="267"/>
        </pc:sldMkLst>
        <pc:spChg chg="mod">
          <ac:chgData name="Mara Moraes" userId="4ba7c70b0a844e40" providerId="LiveId" clId="{A90B59A4-D407-4328-A93D-23BFB0971D9D}" dt="2023-10-21T21:56:07.554" v="154" actId="14100"/>
          <ac:spMkLst>
            <pc:docMk/>
            <pc:sldMk cId="2163638355" sldId="267"/>
            <ac:spMk id="3" creationId="{B1A13103-576A-A5A6-2456-7CFE2419760E}"/>
          </ac:spMkLst>
        </pc:spChg>
      </pc:sldChg>
      <pc:sldChg chg="modSp mod">
        <pc:chgData name="Mara Moraes" userId="4ba7c70b0a844e40" providerId="LiveId" clId="{A90B59A4-D407-4328-A93D-23BFB0971D9D}" dt="2023-10-21T22:01:40.004" v="280" actId="20577"/>
        <pc:sldMkLst>
          <pc:docMk/>
          <pc:sldMk cId="3794665652" sldId="268"/>
        </pc:sldMkLst>
        <pc:spChg chg="mod">
          <ac:chgData name="Mara Moraes" userId="4ba7c70b0a844e40" providerId="LiveId" clId="{A90B59A4-D407-4328-A93D-23BFB0971D9D}" dt="2023-10-21T22:01:40.004" v="280" actId="20577"/>
          <ac:spMkLst>
            <pc:docMk/>
            <pc:sldMk cId="3794665652" sldId="268"/>
            <ac:spMk id="3" creationId="{F0BDFF2C-CC83-A20B-AA7C-D3A715A17F15}"/>
          </ac:spMkLst>
        </pc:spChg>
      </pc:sldChg>
      <pc:sldChg chg="modSp mod">
        <pc:chgData name="Mara Moraes" userId="4ba7c70b0a844e40" providerId="LiveId" clId="{A90B59A4-D407-4328-A93D-23BFB0971D9D}" dt="2023-10-21T22:02:07.598" v="282" actId="14100"/>
        <pc:sldMkLst>
          <pc:docMk/>
          <pc:sldMk cId="1738370853" sldId="269"/>
        </pc:sldMkLst>
        <pc:spChg chg="mod">
          <ac:chgData name="Mara Moraes" userId="4ba7c70b0a844e40" providerId="LiveId" clId="{A90B59A4-D407-4328-A93D-23BFB0971D9D}" dt="2023-10-21T22:02:07.598" v="282" actId="14100"/>
          <ac:spMkLst>
            <pc:docMk/>
            <pc:sldMk cId="1738370853" sldId="269"/>
            <ac:spMk id="4" creationId="{C25B39D8-AC3E-0DFB-AF10-53302FE69AB3}"/>
          </ac:spMkLst>
        </pc:spChg>
      </pc:sldChg>
      <pc:sldChg chg="modSp mod">
        <pc:chgData name="Mara Moraes" userId="4ba7c70b0a844e40" providerId="LiveId" clId="{A90B59A4-D407-4328-A93D-23BFB0971D9D}" dt="2023-10-21T22:19:01.823" v="442" actId="2711"/>
        <pc:sldMkLst>
          <pc:docMk/>
          <pc:sldMk cId="1326029357" sldId="270"/>
        </pc:sldMkLst>
        <pc:spChg chg="mod">
          <ac:chgData name="Mara Moraes" userId="4ba7c70b0a844e40" providerId="LiveId" clId="{A90B59A4-D407-4328-A93D-23BFB0971D9D}" dt="2023-10-21T22:19:01.823" v="442" actId="2711"/>
          <ac:spMkLst>
            <pc:docMk/>
            <pc:sldMk cId="1326029357" sldId="270"/>
            <ac:spMk id="3" creationId="{1AC31BDE-6FF5-5610-E8BA-1B470F116D40}"/>
          </ac:spMkLst>
        </pc:spChg>
      </pc:sldChg>
      <pc:sldChg chg="addSp modSp mod">
        <pc:chgData name="Mara Moraes" userId="4ba7c70b0a844e40" providerId="LiveId" clId="{A90B59A4-D407-4328-A93D-23BFB0971D9D}" dt="2023-10-21T22:19:11.205" v="443" actId="2711"/>
        <pc:sldMkLst>
          <pc:docMk/>
          <pc:sldMk cId="266506064" sldId="271"/>
        </pc:sldMkLst>
        <pc:spChg chg="mod">
          <ac:chgData name="Mara Moraes" userId="4ba7c70b0a844e40" providerId="LiveId" clId="{A90B59A4-D407-4328-A93D-23BFB0971D9D}" dt="2023-10-20T19:33:19.552" v="24" actId="20577"/>
          <ac:spMkLst>
            <pc:docMk/>
            <pc:sldMk cId="266506064" sldId="271"/>
            <ac:spMk id="3" creationId="{B1A13103-576A-A5A6-2456-7CFE2419760E}"/>
          </ac:spMkLst>
        </pc:spChg>
        <pc:spChg chg="add mod">
          <ac:chgData name="Mara Moraes" userId="4ba7c70b0a844e40" providerId="LiveId" clId="{A90B59A4-D407-4328-A93D-23BFB0971D9D}" dt="2023-10-21T22:19:11.205" v="443" actId="2711"/>
          <ac:spMkLst>
            <pc:docMk/>
            <pc:sldMk cId="266506064" sldId="271"/>
            <ac:spMk id="4" creationId="{32AC61C0-5136-9818-7A27-F55E1CFC7E3F}"/>
          </ac:spMkLst>
        </pc:spChg>
      </pc:sldChg>
      <pc:sldChg chg="addSp delSp modSp mod">
        <pc:chgData name="Mara Moraes" userId="4ba7c70b0a844e40" providerId="LiveId" clId="{A90B59A4-D407-4328-A93D-23BFB0971D9D}" dt="2023-10-21T22:19:22.992" v="445" actId="255"/>
        <pc:sldMkLst>
          <pc:docMk/>
          <pc:sldMk cId="2385477931" sldId="272"/>
        </pc:sldMkLst>
        <pc:spChg chg="del mod">
          <ac:chgData name="Mara Moraes" userId="4ba7c70b0a844e40" providerId="LiveId" clId="{A90B59A4-D407-4328-A93D-23BFB0971D9D}" dt="2023-10-20T19:33:26.587" v="27"/>
          <ac:spMkLst>
            <pc:docMk/>
            <pc:sldMk cId="2385477931" sldId="272"/>
            <ac:spMk id="4" creationId="{FD22822A-6D4B-CA80-1A4F-5325E048B897}"/>
          </ac:spMkLst>
        </pc:spChg>
        <pc:spChg chg="add mod">
          <ac:chgData name="Mara Moraes" userId="4ba7c70b0a844e40" providerId="LiveId" clId="{A90B59A4-D407-4328-A93D-23BFB0971D9D}" dt="2023-10-21T22:19:22.992" v="445" actId="255"/>
          <ac:spMkLst>
            <pc:docMk/>
            <pc:sldMk cId="2385477931" sldId="272"/>
            <ac:spMk id="5" creationId="{91A3352B-595F-6CCA-C25F-2D54F53FEA7A}"/>
          </ac:spMkLst>
        </pc:spChg>
      </pc:sldChg>
      <pc:sldChg chg="addSp delSp modSp mod">
        <pc:chgData name="Mara Moraes" userId="4ba7c70b0a844e40" providerId="LiveId" clId="{A90B59A4-D407-4328-A93D-23BFB0971D9D}" dt="2023-10-21T22:19:36.775" v="446" actId="2711"/>
        <pc:sldMkLst>
          <pc:docMk/>
          <pc:sldMk cId="124275162" sldId="273"/>
        </pc:sldMkLst>
        <pc:spChg chg="del mod">
          <ac:chgData name="Mara Moraes" userId="4ba7c70b0a844e40" providerId="LiveId" clId="{A90B59A4-D407-4328-A93D-23BFB0971D9D}" dt="2023-10-20T19:33:29.762" v="30"/>
          <ac:spMkLst>
            <pc:docMk/>
            <pc:sldMk cId="124275162" sldId="273"/>
            <ac:spMk id="4" creationId="{29B6E1AC-343A-0381-7E04-CE32319E8ACA}"/>
          </ac:spMkLst>
        </pc:spChg>
        <pc:spChg chg="add mod">
          <ac:chgData name="Mara Moraes" userId="4ba7c70b0a844e40" providerId="LiveId" clId="{A90B59A4-D407-4328-A93D-23BFB0971D9D}" dt="2023-10-21T22:19:36.775" v="446" actId="2711"/>
          <ac:spMkLst>
            <pc:docMk/>
            <pc:sldMk cId="124275162" sldId="273"/>
            <ac:spMk id="5" creationId="{0EC902FF-ACFF-AE2A-0AF7-9AF7E1AF2FB8}"/>
          </ac:spMkLst>
        </pc:spChg>
      </pc:sldChg>
      <pc:sldChg chg="addSp modSp mod">
        <pc:chgData name="Mara Moraes" userId="4ba7c70b0a844e40" providerId="LiveId" clId="{A90B59A4-D407-4328-A93D-23BFB0971D9D}" dt="2023-10-21T22:19:57.577" v="449" actId="20577"/>
        <pc:sldMkLst>
          <pc:docMk/>
          <pc:sldMk cId="4101278194" sldId="274"/>
        </pc:sldMkLst>
        <pc:spChg chg="mod">
          <ac:chgData name="Mara Moraes" userId="4ba7c70b0a844e40" providerId="LiveId" clId="{A90B59A4-D407-4328-A93D-23BFB0971D9D}" dt="2023-10-20T19:33:32.476" v="31" actId="20577"/>
          <ac:spMkLst>
            <pc:docMk/>
            <pc:sldMk cId="4101278194" sldId="274"/>
            <ac:spMk id="4" creationId="{28FE1CD6-3166-D09A-AD6E-21B2DF2A659D}"/>
          </ac:spMkLst>
        </pc:spChg>
        <pc:spChg chg="add mod">
          <ac:chgData name="Mara Moraes" userId="4ba7c70b0a844e40" providerId="LiveId" clId="{A90B59A4-D407-4328-A93D-23BFB0971D9D}" dt="2023-10-21T22:19:57.577" v="449" actId="20577"/>
          <ac:spMkLst>
            <pc:docMk/>
            <pc:sldMk cId="4101278194" sldId="274"/>
            <ac:spMk id="5" creationId="{27B4157A-58AC-7549-F344-602389C7A3D0}"/>
          </ac:spMkLst>
        </pc:spChg>
      </pc:sldChg>
      <pc:sldChg chg="addSp modSp mod">
        <pc:chgData name="Mara Moraes" userId="4ba7c70b0a844e40" providerId="LiveId" clId="{A90B59A4-D407-4328-A93D-23BFB0971D9D}" dt="2023-10-21T22:20:08.354" v="451" actId="2711"/>
        <pc:sldMkLst>
          <pc:docMk/>
          <pc:sldMk cId="2504258153" sldId="275"/>
        </pc:sldMkLst>
        <pc:spChg chg="mod">
          <ac:chgData name="Mara Moraes" userId="4ba7c70b0a844e40" providerId="LiveId" clId="{A90B59A4-D407-4328-A93D-23BFB0971D9D}" dt="2023-10-20T19:33:39.079" v="33" actId="27636"/>
          <ac:spMkLst>
            <pc:docMk/>
            <pc:sldMk cId="2504258153" sldId="275"/>
            <ac:spMk id="3" creationId="{B1A13103-576A-A5A6-2456-7CFE2419760E}"/>
          </ac:spMkLst>
        </pc:spChg>
        <pc:spChg chg="add mod">
          <ac:chgData name="Mara Moraes" userId="4ba7c70b0a844e40" providerId="LiveId" clId="{A90B59A4-D407-4328-A93D-23BFB0971D9D}" dt="2023-10-21T22:20:08.354" v="451" actId="2711"/>
          <ac:spMkLst>
            <pc:docMk/>
            <pc:sldMk cId="2504258153" sldId="275"/>
            <ac:spMk id="4" creationId="{E17355C1-A788-4355-B6BB-97E45913EB1D}"/>
          </ac:spMkLst>
        </pc:spChg>
      </pc:sldChg>
      <pc:sldChg chg="addSp delSp modSp mod">
        <pc:chgData name="Mara Moraes" userId="4ba7c70b0a844e40" providerId="LiveId" clId="{A90B59A4-D407-4328-A93D-23BFB0971D9D}" dt="2023-10-21T22:18:06.541" v="441" actId="2711"/>
        <pc:sldMkLst>
          <pc:docMk/>
          <pc:sldMk cId="3011066337" sldId="276"/>
        </pc:sldMkLst>
        <pc:spChg chg="del mod">
          <ac:chgData name="Mara Moraes" userId="4ba7c70b0a844e40" providerId="LiveId" clId="{A90B59A4-D407-4328-A93D-23BFB0971D9D}" dt="2023-10-20T19:33:45.105" v="36"/>
          <ac:spMkLst>
            <pc:docMk/>
            <pc:sldMk cId="3011066337" sldId="276"/>
            <ac:spMk id="4" creationId="{99035F3C-54B3-5876-E79B-39184ACCAA14}"/>
          </ac:spMkLst>
        </pc:spChg>
        <pc:spChg chg="add mod">
          <ac:chgData name="Mara Moraes" userId="4ba7c70b0a844e40" providerId="LiveId" clId="{A90B59A4-D407-4328-A93D-23BFB0971D9D}" dt="2023-10-21T22:18:06.541" v="441" actId="2711"/>
          <ac:spMkLst>
            <pc:docMk/>
            <pc:sldMk cId="3011066337" sldId="276"/>
            <ac:spMk id="5" creationId="{C172FA96-39DE-3345-1A6E-2BDFD3A28D41}"/>
          </ac:spMkLst>
        </pc:spChg>
      </pc:sldChg>
      <pc:sldChg chg="modSp mod">
        <pc:chgData name="Mara Moraes" userId="4ba7c70b0a844e40" providerId="LiveId" clId="{A90B59A4-D407-4328-A93D-23BFB0971D9D}" dt="2023-10-21T22:23:59.281" v="554" actId="27636"/>
        <pc:sldMkLst>
          <pc:docMk/>
          <pc:sldMk cId="1079458410" sldId="278"/>
        </pc:sldMkLst>
        <pc:spChg chg="mod">
          <ac:chgData name="Mara Moraes" userId="4ba7c70b0a844e40" providerId="LiveId" clId="{A90B59A4-D407-4328-A93D-23BFB0971D9D}" dt="2023-10-21T22:23:59.281" v="554" actId="27636"/>
          <ac:spMkLst>
            <pc:docMk/>
            <pc:sldMk cId="1079458410" sldId="278"/>
            <ac:spMk id="3" creationId="{B3217312-2E69-4952-3A1B-1BA53BB4A206}"/>
          </ac:spMkLst>
        </pc:spChg>
      </pc:sldChg>
      <pc:sldChg chg="delSp modSp new mod">
        <pc:chgData name="Mara Moraes" userId="4ba7c70b0a844e40" providerId="LiveId" clId="{A90B59A4-D407-4328-A93D-23BFB0971D9D}" dt="2023-10-21T22:25:04.442" v="568" actId="27636"/>
        <pc:sldMkLst>
          <pc:docMk/>
          <pc:sldMk cId="3096083318" sldId="279"/>
        </pc:sldMkLst>
        <pc:spChg chg="del">
          <ac:chgData name="Mara Moraes" userId="4ba7c70b0a844e40" providerId="LiveId" clId="{A90B59A4-D407-4328-A93D-23BFB0971D9D}" dt="2023-10-21T22:24:17.898" v="556" actId="478"/>
          <ac:spMkLst>
            <pc:docMk/>
            <pc:sldMk cId="3096083318" sldId="279"/>
            <ac:spMk id="2" creationId="{FE38BFC3-1809-26CD-BEDE-0A44B6E3BA61}"/>
          </ac:spMkLst>
        </pc:spChg>
        <pc:spChg chg="mod">
          <ac:chgData name="Mara Moraes" userId="4ba7c70b0a844e40" providerId="LiveId" clId="{A90B59A4-D407-4328-A93D-23BFB0971D9D}" dt="2023-10-21T22:25:04.442" v="568" actId="27636"/>
          <ac:spMkLst>
            <pc:docMk/>
            <pc:sldMk cId="3096083318" sldId="279"/>
            <ac:spMk id="3" creationId="{7F7369E4-0518-BB53-6F32-6EA6FEDDA922}"/>
          </ac:spMkLst>
        </pc:spChg>
      </pc:sldChg>
      <pc:sldChg chg="delSp modSp new mod">
        <pc:chgData name="Mara Moraes" userId="4ba7c70b0a844e40" providerId="LiveId" clId="{A90B59A4-D407-4328-A93D-23BFB0971D9D}" dt="2023-10-21T22:27:43.424" v="661" actId="5793"/>
        <pc:sldMkLst>
          <pc:docMk/>
          <pc:sldMk cId="971548868" sldId="280"/>
        </pc:sldMkLst>
        <pc:spChg chg="del">
          <ac:chgData name="Mara Moraes" userId="4ba7c70b0a844e40" providerId="LiveId" clId="{A90B59A4-D407-4328-A93D-23BFB0971D9D}" dt="2023-10-21T22:25:16.573" v="570" actId="478"/>
          <ac:spMkLst>
            <pc:docMk/>
            <pc:sldMk cId="971548868" sldId="280"/>
            <ac:spMk id="2" creationId="{23329E7D-E0AB-A8FE-9A9A-95DD00735258}"/>
          </ac:spMkLst>
        </pc:spChg>
        <pc:spChg chg="mod">
          <ac:chgData name="Mara Moraes" userId="4ba7c70b0a844e40" providerId="LiveId" clId="{A90B59A4-D407-4328-A93D-23BFB0971D9D}" dt="2023-10-21T22:27:43.424" v="661" actId="5793"/>
          <ac:spMkLst>
            <pc:docMk/>
            <pc:sldMk cId="971548868" sldId="280"/>
            <ac:spMk id="3" creationId="{3211EF73-22A2-4279-F3A4-85BF487CAAD6}"/>
          </ac:spMkLst>
        </pc:spChg>
      </pc:sldChg>
    </pc:docChg>
  </pc:docChgLst>
  <pc:docChgLst>
    <pc:chgData name="Mara Moraes" userId="4ba7c70b0a844e40" providerId="LiveId" clId="{A93255B6-359F-4D1B-B125-2399ED8B8B96}"/>
    <pc:docChg chg="undo redo custSel addSld modSld">
      <pc:chgData name="Mara Moraes" userId="4ba7c70b0a844e40" providerId="LiveId" clId="{A93255B6-359F-4D1B-B125-2399ED8B8B96}" dt="2023-10-20T14:36:00.733" v="1264" actId="1076"/>
      <pc:docMkLst>
        <pc:docMk/>
      </pc:docMkLst>
      <pc:sldChg chg="modSp mod">
        <pc:chgData name="Mara Moraes" userId="4ba7c70b0a844e40" providerId="LiveId" clId="{A93255B6-359F-4D1B-B125-2399ED8B8B96}" dt="2023-10-20T13:11:17.116" v="18" actId="255"/>
        <pc:sldMkLst>
          <pc:docMk/>
          <pc:sldMk cId="4126154927" sldId="256"/>
        </pc:sldMkLst>
        <pc:spChg chg="mod">
          <ac:chgData name="Mara Moraes" userId="4ba7c70b0a844e40" providerId="LiveId" clId="{A93255B6-359F-4D1B-B125-2399ED8B8B96}" dt="2023-10-20T13:11:17.116" v="18" actId="255"/>
          <ac:spMkLst>
            <pc:docMk/>
            <pc:sldMk cId="4126154927" sldId="256"/>
            <ac:spMk id="2" creationId="{3EC5B3D8-91FA-900F-FA96-2C9E211485AA}"/>
          </ac:spMkLst>
        </pc:spChg>
      </pc:sldChg>
      <pc:sldChg chg="modSp mod">
        <pc:chgData name="Mara Moraes" userId="4ba7c70b0a844e40" providerId="LiveId" clId="{A93255B6-359F-4D1B-B125-2399ED8B8B96}" dt="2023-10-20T14:35:55.141" v="1263" actId="1076"/>
        <pc:sldMkLst>
          <pc:docMk/>
          <pc:sldMk cId="3998752829" sldId="258"/>
        </pc:sldMkLst>
        <pc:spChg chg="mod">
          <ac:chgData name="Mara Moraes" userId="4ba7c70b0a844e40" providerId="LiveId" clId="{A93255B6-359F-4D1B-B125-2399ED8B8B96}" dt="2023-10-20T14:35:55.141" v="1263" actId="1076"/>
          <ac:spMkLst>
            <pc:docMk/>
            <pc:sldMk cId="3998752829" sldId="258"/>
            <ac:spMk id="3" creationId="{1AC31BDE-6FF5-5610-E8BA-1B470F116D40}"/>
          </ac:spMkLst>
        </pc:spChg>
      </pc:sldChg>
      <pc:sldChg chg="modSp mod">
        <pc:chgData name="Mara Moraes" userId="4ba7c70b0a844e40" providerId="LiveId" clId="{A93255B6-359F-4D1B-B125-2399ED8B8B96}" dt="2023-10-20T13:11:37.247" v="19" actId="1076"/>
        <pc:sldMkLst>
          <pc:docMk/>
          <pc:sldMk cId="268120124" sldId="259"/>
        </pc:sldMkLst>
        <pc:spChg chg="mod">
          <ac:chgData name="Mara Moraes" userId="4ba7c70b0a844e40" providerId="LiveId" clId="{A93255B6-359F-4D1B-B125-2399ED8B8B96}" dt="2023-10-20T13:11:37.247" v="19" actId="1076"/>
          <ac:spMkLst>
            <pc:docMk/>
            <pc:sldMk cId="268120124" sldId="259"/>
            <ac:spMk id="3" creationId="{B1A13103-576A-A5A6-2456-7CFE2419760E}"/>
          </ac:spMkLst>
        </pc:spChg>
      </pc:sldChg>
      <pc:sldChg chg="delSp modSp mod">
        <pc:chgData name="Mara Moraes" userId="4ba7c70b0a844e40" providerId="LiveId" clId="{A93255B6-359F-4D1B-B125-2399ED8B8B96}" dt="2023-10-20T14:36:00.733" v="1264" actId="1076"/>
        <pc:sldMkLst>
          <pc:docMk/>
          <pc:sldMk cId="1535698573" sldId="260"/>
        </pc:sldMkLst>
        <pc:spChg chg="mod">
          <ac:chgData name="Mara Moraes" userId="4ba7c70b0a844e40" providerId="LiveId" clId="{A93255B6-359F-4D1B-B125-2399ED8B8B96}" dt="2023-10-20T14:36:00.733" v="1264" actId="1076"/>
          <ac:spMkLst>
            <pc:docMk/>
            <pc:sldMk cId="1535698573" sldId="260"/>
            <ac:spMk id="2" creationId="{3EC5B3D8-91FA-900F-FA96-2C9E211485AA}"/>
          </ac:spMkLst>
        </pc:spChg>
        <pc:spChg chg="del">
          <ac:chgData name="Mara Moraes" userId="4ba7c70b0a844e40" providerId="LiveId" clId="{A93255B6-359F-4D1B-B125-2399ED8B8B96}" dt="2023-10-20T13:07:39.812" v="0" actId="478"/>
          <ac:spMkLst>
            <pc:docMk/>
            <pc:sldMk cId="1535698573" sldId="260"/>
            <ac:spMk id="3" creationId="{F0BDFF2C-CC83-A20B-AA7C-D3A715A17F15}"/>
          </ac:spMkLst>
        </pc:spChg>
      </pc:sldChg>
      <pc:sldChg chg="modSp mod">
        <pc:chgData name="Mara Moraes" userId="4ba7c70b0a844e40" providerId="LiveId" clId="{A93255B6-359F-4D1B-B125-2399ED8B8B96}" dt="2023-10-20T14:03:26.260" v="683" actId="6549"/>
        <pc:sldMkLst>
          <pc:docMk/>
          <pc:sldMk cId="769573621" sldId="261"/>
        </pc:sldMkLst>
        <pc:spChg chg="mod">
          <ac:chgData name="Mara Moraes" userId="4ba7c70b0a844e40" providerId="LiveId" clId="{A93255B6-359F-4D1B-B125-2399ED8B8B96}" dt="2023-10-20T14:03:26.260" v="683" actId="6549"/>
          <ac:spMkLst>
            <pc:docMk/>
            <pc:sldMk cId="769573621" sldId="261"/>
            <ac:spMk id="3" creationId="{782EC9ED-6140-2459-4911-06286599A566}"/>
          </ac:spMkLst>
        </pc:spChg>
      </pc:sldChg>
      <pc:sldChg chg="delSp modSp mod">
        <pc:chgData name="Mara Moraes" userId="4ba7c70b0a844e40" providerId="LiveId" clId="{A93255B6-359F-4D1B-B125-2399ED8B8B96}" dt="2023-10-20T14:02:30.691" v="677" actId="255"/>
        <pc:sldMkLst>
          <pc:docMk/>
          <pc:sldMk cId="2700877149" sldId="262"/>
        </pc:sldMkLst>
        <pc:spChg chg="del">
          <ac:chgData name="Mara Moraes" userId="4ba7c70b0a844e40" providerId="LiveId" clId="{A93255B6-359F-4D1B-B125-2399ED8B8B96}" dt="2023-10-20T13:37:50.201" v="410" actId="478"/>
          <ac:spMkLst>
            <pc:docMk/>
            <pc:sldMk cId="2700877149" sldId="262"/>
            <ac:spMk id="2" creationId="{AC208780-ADD5-ABFD-9F8B-7F7DB836659E}"/>
          </ac:spMkLst>
        </pc:spChg>
        <pc:spChg chg="mod">
          <ac:chgData name="Mara Moraes" userId="4ba7c70b0a844e40" providerId="LiveId" clId="{A93255B6-359F-4D1B-B125-2399ED8B8B96}" dt="2023-10-20T14:02:30.691" v="677" actId="255"/>
          <ac:spMkLst>
            <pc:docMk/>
            <pc:sldMk cId="2700877149" sldId="262"/>
            <ac:spMk id="3" creationId="{1AC31BDE-6FF5-5610-E8BA-1B470F116D40}"/>
          </ac:spMkLst>
        </pc:spChg>
      </pc:sldChg>
      <pc:sldChg chg="delSp modSp mod">
        <pc:chgData name="Mara Moraes" userId="4ba7c70b0a844e40" providerId="LiveId" clId="{A93255B6-359F-4D1B-B125-2399ED8B8B96}" dt="2023-10-20T14:02:14.934" v="675" actId="255"/>
        <pc:sldMkLst>
          <pc:docMk/>
          <pc:sldMk cId="1865623771" sldId="263"/>
        </pc:sldMkLst>
        <pc:spChg chg="del">
          <ac:chgData name="Mara Moraes" userId="4ba7c70b0a844e40" providerId="LiveId" clId="{A93255B6-359F-4D1B-B125-2399ED8B8B96}" dt="2023-10-20T13:38:44.659" v="419" actId="478"/>
          <ac:spMkLst>
            <pc:docMk/>
            <pc:sldMk cId="1865623771" sldId="263"/>
            <ac:spMk id="2" creationId="{6904988A-2CD2-A223-0259-C6148BE9141C}"/>
          </ac:spMkLst>
        </pc:spChg>
        <pc:spChg chg="mod">
          <ac:chgData name="Mara Moraes" userId="4ba7c70b0a844e40" providerId="LiveId" clId="{A93255B6-359F-4D1B-B125-2399ED8B8B96}" dt="2023-10-20T14:02:14.934" v="675" actId="255"/>
          <ac:spMkLst>
            <pc:docMk/>
            <pc:sldMk cId="1865623771" sldId="263"/>
            <ac:spMk id="3" creationId="{B1A13103-576A-A5A6-2456-7CFE2419760E}"/>
          </ac:spMkLst>
        </pc:spChg>
      </pc:sldChg>
      <pc:sldChg chg="delSp modSp mod">
        <pc:chgData name="Mara Moraes" userId="4ba7c70b0a844e40" providerId="LiveId" clId="{A93255B6-359F-4D1B-B125-2399ED8B8B96}" dt="2023-10-20T14:03:15.995" v="681" actId="255"/>
        <pc:sldMkLst>
          <pc:docMk/>
          <pc:sldMk cId="1743540124" sldId="264"/>
        </pc:sldMkLst>
        <pc:spChg chg="del">
          <ac:chgData name="Mara Moraes" userId="4ba7c70b0a844e40" providerId="LiveId" clId="{A93255B6-359F-4D1B-B125-2399ED8B8B96}" dt="2023-10-20T13:20:51.422" v="103" actId="478"/>
          <ac:spMkLst>
            <pc:docMk/>
            <pc:sldMk cId="1743540124" sldId="264"/>
            <ac:spMk id="2" creationId="{3EC5B3D8-91FA-900F-FA96-2C9E211485AA}"/>
          </ac:spMkLst>
        </pc:spChg>
        <pc:spChg chg="mod">
          <ac:chgData name="Mara Moraes" userId="4ba7c70b0a844e40" providerId="LiveId" clId="{A93255B6-359F-4D1B-B125-2399ED8B8B96}" dt="2023-10-20T14:03:15.995" v="681" actId="255"/>
          <ac:spMkLst>
            <pc:docMk/>
            <pc:sldMk cId="1743540124" sldId="264"/>
            <ac:spMk id="3" creationId="{F0BDFF2C-CC83-A20B-AA7C-D3A715A17F15}"/>
          </ac:spMkLst>
        </pc:spChg>
      </pc:sldChg>
      <pc:sldChg chg="modSp mod">
        <pc:chgData name="Mara Moraes" userId="4ba7c70b0a844e40" providerId="LiveId" clId="{A93255B6-359F-4D1B-B125-2399ED8B8B96}" dt="2023-10-20T14:02:57.178" v="680" actId="255"/>
        <pc:sldMkLst>
          <pc:docMk/>
          <pc:sldMk cId="3643841526" sldId="265"/>
        </pc:sldMkLst>
        <pc:spChg chg="mod">
          <ac:chgData name="Mara Moraes" userId="4ba7c70b0a844e40" providerId="LiveId" clId="{A93255B6-359F-4D1B-B125-2399ED8B8B96}" dt="2023-10-20T14:02:57.178" v="680" actId="255"/>
          <ac:spMkLst>
            <pc:docMk/>
            <pc:sldMk cId="3643841526" sldId="265"/>
            <ac:spMk id="3" creationId="{782EC9ED-6140-2459-4911-06286599A566}"/>
          </ac:spMkLst>
        </pc:spChg>
      </pc:sldChg>
      <pc:sldChg chg="delSp modSp mod">
        <pc:chgData name="Mara Moraes" userId="4ba7c70b0a844e40" providerId="LiveId" clId="{A93255B6-359F-4D1B-B125-2399ED8B8B96}" dt="2023-10-20T14:02:47.763" v="679" actId="255"/>
        <pc:sldMkLst>
          <pc:docMk/>
          <pc:sldMk cId="1080991442" sldId="266"/>
        </pc:sldMkLst>
        <pc:spChg chg="del">
          <ac:chgData name="Mara Moraes" userId="4ba7c70b0a844e40" providerId="LiveId" clId="{A93255B6-359F-4D1B-B125-2399ED8B8B96}" dt="2023-10-20T13:33:28.898" v="245" actId="478"/>
          <ac:spMkLst>
            <pc:docMk/>
            <pc:sldMk cId="1080991442" sldId="266"/>
            <ac:spMk id="2" creationId="{AC208780-ADD5-ABFD-9F8B-7F7DB836659E}"/>
          </ac:spMkLst>
        </pc:spChg>
        <pc:spChg chg="mod">
          <ac:chgData name="Mara Moraes" userId="4ba7c70b0a844e40" providerId="LiveId" clId="{A93255B6-359F-4D1B-B125-2399ED8B8B96}" dt="2023-10-20T14:02:47.763" v="679" actId="255"/>
          <ac:spMkLst>
            <pc:docMk/>
            <pc:sldMk cId="1080991442" sldId="266"/>
            <ac:spMk id="3" creationId="{1AC31BDE-6FF5-5610-E8BA-1B470F116D40}"/>
          </ac:spMkLst>
        </pc:spChg>
      </pc:sldChg>
      <pc:sldChg chg="delSp modSp mod">
        <pc:chgData name="Mara Moraes" userId="4ba7c70b0a844e40" providerId="LiveId" clId="{A93255B6-359F-4D1B-B125-2399ED8B8B96}" dt="2023-10-20T14:02:40.860" v="678" actId="255"/>
        <pc:sldMkLst>
          <pc:docMk/>
          <pc:sldMk cId="2163638355" sldId="267"/>
        </pc:sldMkLst>
        <pc:spChg chg="del">
          <ac:chgData name="Mara Moraes" userId="4ba7c70b0a844e40" providerId="LiveId" clId="{A93255B6-359F-4D1B-B125-2399ED8B8B96}" dt="2023-10-20T13:36:45.725" v="399" actId="478"/>
          <ac:spMkLst>
            <pc:docMk/>
            <pc:sldMk cId="2163638355" sldId="267"/>
            <ac:spMk id="2" creationId="{6904988A-2CD2-A223-0259-C6148BE9141C}"/>
          </ac:spMkLst>
        </pc:spChg>
        <pc:spChg chg="mod">
          <ac:chgData name="Mara Moraes" userId="4ba7c70b0a844e40" providerId="LiveId" clId="{A93255B6-359F-4D1B-B125-2399ED8B8B96}" dt="2023-10-20T14:02:40.860" v="678" actId="255"/>
          <ac:spMkLst>
            <pc:docMk/>
            <pc:sldMk cId="2163638355" sldId="267"/>
            <ac:spMk id="3" creationId="{B1A13103-576A-A5A6-2456-7CFE2419760E}"/>
          </ac:spMkLst>
        </pc:spChg>
      </pc:sldChg>
      <pc:sldChg chg="delSp modSp mod">
        <pc:chgData name="Mara Moraes" userId="4ba7c70b0a844e40" providerId="LiveId" clId="{A93255B6-359F-4D1B-B125-2399ED8B8B96}" dt="2023-10-20T13:41:07.395" v="448" actId="113"/>
        <pc:sldMkLst>
          <pc:docMk/>
          <pc:sldMk cId="3794665652" sldId="268"/>
        </pc:sldMkLst>
        <pc:spChg chg="del">
          <ac:chgData name="Mara Moraes" userId="4ba7c70b0a844e40" providerId="LiveId" clId="{A93255B6-359F-4D1B-B125-2399ED8B8B96}" dt="2023-10-20T13:40:06.071" v="428" actId="478"/>
          <ac:spMkLst>
            <pc:docMk/>
            <pc:sldMk cId="3794665652" sldId="268"/>
            <ac:spMk id="2" creationId="{3EC5B3D8-91FA-900F-FA96-2C9E211485AA}"/>
          </ac:spMkLst>
        </pc:spChg>
        <pc:spChg chg="mod">
          <ac:chgData name="Mara Moraes" userId="4ba7c70b0a844e40" providerId="LiveId" clId="{A93255B6-359F-4D1B-B125-2399ED8B8B96}" dt="2023-10-20T13:41:07.395" v="448" actId="113"/>
          <ac:spMkLst>
            <pc:docMk/>
            <pc:sldMk cId="3794665652" sldId="268"/>
            <ac:spMk id="3" creationId="{F0BDFF2C-CC83-A20B-AA7C-D3A715A17F15}"/>
          </ac:spMkLst>
        </pc:spChg>
      </pc:sldChg>
      <pc:sldChg chg="modSp mod">
        <pc:chgData name="Mara Moraes" userId="4ba7c70b0a844e40" providerId="LiveId" clId="{A93255B6-359F-4D1B-B125-2399ED8B8B96}" dt="2023-10-20T13:42:25.399" v="458" actId="1076"/>
        <pc:sldMkLst>
          <pc:docMk/>
          <pc:sldMk cId="1738370853" sldId="269"/>
        </pc:sldMkLst>
        <pc:spChg chg="mod">
          <ac:chgData name="Mara Moraes" userId="4ba7c70b0a844e40" providerId="LiveId" clId="{A93255B6-359F-4D1B-B125-2399ED8B8B96}" dt="2023-10-20T13:42:25.399" v="458" actId="1076"/>
          <ac:spMkLst>
            <pc:docMk/>
            <pc:sldMk cId="1738370853" sldId="269"/>
            <ac:spMk id="3" creationId="{782EC9ED-6140-2459-4911-06286599A566}"/>
          </ac:spMkLst>
        </pc:spChg>
      </pc:sldChg>
      <pc:sldChg chg="delSp modSp mod">
        <pc:chgData name="Mara Moraes" userId="4ba7c70b0a844e40" providerId="LiveId" clId="{A93255B6-359F-4D1B-B125-2399ED8B8B96}" dt="2023-10-20T14:01:31.678" v="673" actId="20577"/>
        <pc:sldMkLst>
          <pc:docMk/>
          <pc:sldMk cId="1326029357" sldId="270"/>
        </pc:sldMkLst>
        <pc:spChg chg="del">
          <ac:chgData name="Mara Moraes" userId="4ba7c70b0a844e40" providerId="LiveId" clId="{A93255B6-359F-4D1B-B125-2399ED8B8B96}" dt="2023-10-20T13:42:35.092" v="459" actId="478"/>
          <ac:spMkLst>
            <pc:docMk/>
            <pc:sldMk cId="1326029357" sldId="270"/>
            <ac:spMk id="2" creationId="{AC208780-ADD5-ABFD-9F8B-7F7DB836659E}"/>
          </ac:spMkLst>
        </pc:spChg>
        <pc:spChg chg="mod">
          <ac:chgData name="Mara Moraes" userId="4ba7c70b0a844e40" providerId="LiveId" clId="{A93255B6-359F-4D1B-B125-2399ED8B8B96}" dt="2023-10-20T14:01:31.678" v="673" actId="20577"/>
          <ac:spMkLst>
            <pc:docMk/>
            <pc:sldMk cId="1326029357" sldId="270"/>
            <ac:spMk id="3" creationId="{1AC31BDE-6FF5-5610-E8BA-1B470F116D40}"/>
          </ac:spMkLst>
        </pc:spChg>
      </pc:sldChg>
      <pc:sldChg chg="delSp modSp mod">
        <pc:chgData name="Mara Moraes" userId="4ba7c70b0a844e40" providerId="LiveId" clId="{A93255B6-359F-4D1B-B125-2399ED8B8B96}" dt="2023-10-20T14:27:58" v="1173" actId="20577"/>
        <pc:sldMkLst>
          <pc:docMk/>
          <pc:sldMk cId="266506064" sldId="271"/>
        </pc:sldMkLst>
        <pc:spChg chg="del">
          <ac:chgData name="Mara Moraes" userId="4ba7c70b0a844e40" providerId="LiveId" clId="{A93255B6-359F-4D1B-B125-2399ED8B8B96}" dt="2023-10-20T13:45:50.820" v="470" actId="478"/>
          <ac:spMkLst>
            <pc:docMk/>
            <pc:sldMk cId="266506064" sldId="271"/>
            <ac:spMk id="2" creationId="{6904988A-2CD2-A223-0259-C6148BE9141C}"/>
          </ac:spMkLst>
        </pc:spChg>
        <pc:spChg chg="mod">
          <ac:chgData name="Mara Moraes" userId="4ba7c70b0a844e40" providerId="LiveId" clId="{A93255B6-359F-4D1B-B125-2399ED8B8B96}" dt="2023-10-20T14:27:58" v="1173" actId="20577"/>
          <ac:spMkLst>
            <pc:docMk/>
            <pc:sldMk cId="266506064" sldId="271"/>
            <ac:spMk id="3" creationId="{B1A13103-576A-A5A6-2456-7CFE2419760E}"/>
          </ac:spMkLst>
        </pc:spChg>
      </pc:sldChg>
      <pc:sldChg chg="delSp modSp mod">
        <pc:chgData name="Mara Moraes" userId="4ba7c70b0a844e40" providerId="LiveId" clId="{A93255B6-359F-4D1B-B125-2399ED8B8B96}" dt="2023-10-20T14:29:43.307" v="1195" actId="20577"/>
        <pc:sldMkLst>
          <pc:docMk/>
          <pc:sldMk cId="2385477931" sldId="272"/>
        </pc:sldMkLst>
        <pc:spChg chg="del">
          <ac:chgData name="Mara Moraes" userId="4ba7c70b0a844e40" providerId="LiveId" clId="{A93255B6-359F-4D1B-B125-2399ED8B8B96}" dt="2023-10-20T13:48:17.434" v="602" actId="478"/>
          <ac:spMkLst>
            <pc:docMk/>
            <pc:sldMk cId="2385477931" sldId="272"/>
            <ac:spMk id="2" creationId="{3EC5B3D8-91FA-900F-FA96-2C9E211485AA}"/>
          </ac:spMkLst>
        </pc:spChg>
        <pc:spChg chg="mod">
          <ac:chgData name="Mara Moraes" userId="4ba7c70b0a844e40" providerId="LiveId" clId="{A93255B6-359F-4D1B-B125-2399ED8B8B96}" dt="2023-10-20T14:29:43.307" v="1195" actId="20577"/>
          <ac:spMkLst>
            <pc:docMk/>
            <pc:sldMk cId="2385477931" sldId="272"/>
            <ac:spMk id="3" creationId="{F0BDFF2C-CC83-A20B-AA7C-D3A715A17F15}"/>
          </ac:spMkLst>
        </pc:spChg>
      </pc:sldChg>
      <pc:sldChg chg="modSp mod">
        <pc:chgData name="Mara Moraes" userId="4ba7c70b0a844e40" providerId="LiveId" clId="{A93255B6-359F-4D1B-B125-2399ED8B8B96}" dt="2023-10-20T14:10:49.785" v="751" actId="1076"/>
        <pc:sldMkLst>
          <pc:docMk/>
          <pc:sldMk cId="124275162" sldId="273"/>
        </pc:sldMkLst>
        <pc:spChg chg="mod">
          <ac:chgData name="Mara Moraes" userId="4ba7c70b0a844e40" providerId="LiveId" clId="{A93255B6-359F-4D1B-B125-2399ED8B8B96}" dt="2023-10-20T14:10:49.785" v="751" actId="1076"/>
          <ac:spMkLst>
            <pc:docMk/>
            <pc:sldMk cId="124275162" sldId="273"/>
            <ac:spMk id="3" creationId="{782EC9ED-6140-2459-4911-06286599A566}"/>
          </ac:spMkLst>
        </pc:spChg>
      </pc:sldChg>
      <pc:sldChg chg="delSp modSp mod">
        <pc:chgData name="Mara Moraes" userId="4ba7c70b0a844e40" providerId="LiveId" clId="{A93255B6-359F-4D1B-B125-2399ED8B8B96}" dt="2023-10-20T14:32:39.720" v="1221" actId="255"/>
        <pc:sldMkLst>
          <pc:docMk/>
          <pc:sldMk cId="4101278194" sldId="274"/>
        </pc:sldMkLst>
        <pc:spChg chg="del">
          <ac:chgData name="Mara Moraes" userId="4ba7c70b0a844e40" providerId="LiveId" clId="{A93255B6-359F-4D1B-B125-2399ED8B8B96}" dt="2023-10-20T14:11:05.407" v="752" actId="478"/>
          <ac:spMkLst>
            <pc:docMk/>
            <pc:sldMk cId="4101278194" sldId="274"/>
            <ac:spMk id="2" creationId="{AC208780-ADD5-ABFD-9F8B-7F7DB836659E}"/>
          </ac:spMkLst>
        </pc:spChg>
        <pc:spChg chg="mod">
          <ac:chgData name="Mara Moraes" userId="4ba7c70b0a844e40" providerId="LiveId" clId="{A93255B6-359F-4D1B-B125-2399ED8B8B96}" dt="2023-10-20T14:32:39.720" v="1221" actId="255"/>
          <ac:spMkLst>
            <pc:docMk/>
            <pc:sldMk cId="4101278194" sldId="274"/>
            <ac:spMk id="3" creationId="{1AC31BDE-6FF5-5610-E8BA-1B470F116D40}"/>
          </ac:spMkLst>
        </pc:spChg>
      </pc:sldChg>
      <pc:sldChg chg="delSp modSp mod">
        <pc:chgData name="Mara Moraes" userId="4ba7c70b0a844e40" providerId="LiveId" clId="{A93255B6-359F-4D1B-B125-2399ED8B8B96}" dt="2023-10-20T14:33:54.912" v="1239" actId="20577"/>
        <pc:sldMkLst>
          <pc:docMk/>
          <pc:sldMk cId="2504258153" sldId="275"/>
        </pc:sldMkLst>
        <pc:spChg chg="del">
          <ac:chgData name="Mara Moraes" userId="4ba7c70b0a844e40" providerId="LiveId" clId="{A93255B6-359F-4D1B-B125-2399ED8B8B96}" dt="2023-10-20T14:19:32.553" v="966" actId="478"/>
          <ac:spMkLst>
            <pc:docMk/>
            <pc:sldMk cId="2504258153" sldId="275"/>
            <ac:spMk id="2" creationId="{6904988A-2CD2-A223-0259-C6148BE9141C}"/>
          </ac:spMkLst>
        </pc:spChg>
        <pc:spChg chg="mod">
          <ac:chgData name="Mara Moraes" userId="4ba7c70b0a844e40" providerId="LiveId" clId="{A93255B6-359F-4D1B-B125-2399ED8B8B96}" dt="2023-10-20T14:33:54.912" v="1239" actId="20577"/>
          <ac:spMkLst>
            <pc:docMk/>
            <pc:sldMk cId="2504258153" sldId="275"/>
            <ac:spMk id="3" creationId="{B1A13103-576A-A5A6-2456-7CFE2419760E}"/>
          </ac:spMkLst>
        </pc:spChg>
      </pc:sldChg>
      <pc:sldChg chg="delSp modSp new mod">
        <pc:chgData name="Mara Moraes" userId="4ba7c70b0a844e40" providerId="LiveId" clId="{A93255B6-359F-4D1B-B125-2399ED8B8B96}" dt="2023-10-20T14:35:29.177" v="1262" actId="14100"/>
        <pc:sldMkLst>
          <pc:docMk/>
          <pc:sldMk cId="3011066337" sldId="276"/>
        </pc:sldMkLst>
        <pc:spChg chg="del">
          <ac:chgData name="Mara Moraes" userId="4ba7c70b0a844e40" providerId="LiveId" clId="{A93255B6-359F-4D1B-B125-2399ED8B8B96}" dt="2023-10-20T14:23:02.569" v="1053" actId="478"/>
          <ac:spMkLst>
            <pc:docMk/>
            <pc:sldMk cId="3011066337" sldId="276"/>
            <ac:spMk id="2" creationId="{E11B1F04-E5B4-13BA-BC6D-ED2009357002}"/>
          </ac:spMkLst>
        </pc:spChg>
        <pc:spChg chg="mod">
          <ac:chgData name="Mara Moraes" userId="4ba7c70b0a844e40" providerId="LiveId" clId="{A93255B6-359F-4D1B-B125-2399ED8B8B96}" dt="2023-10-20T14:35:29.177" v="1262" actId="14100"/>
          <ac:spMkLst>
            <pc:docMk/>
            <pc:sldMk cId="3011066337" sldId="276"/>
            <ac:spMk id="3" creationId="{CE5C889E-E440-B604-4402-CF8F04DF995C}"/>
          </ac:spMkLst>
        </pc:spChg>
      </pc:sldChg>
      <pc:sldChg chg="delSp modSp new mod">
        <pc:chgData name="Mara Moraes" userId="4ba7c70b0a844e40" providerId="LiveId" clId="{A93255B6-359F-4D1B-B125-2399ED8B8B96}" dt="2023-10-20T14:25:32.554" v="1125" actId="27636"/>
        <pc:sldMkLst>
          <pc:docMk/>
          <pc:sldMk cId="758016209" sldId="277"/>
        </pc:sldMkLst>
        <pc:spChg chg="del">
          <ac:chgData name="Mara Moraes" userId="4ba7c70b0a844e40" providerId="LiveId" clId="{A93255B6-359F-4D1B-B125-2399ED8B8B96}" dt="2023-10-20T14:24:57.888" v="1095" actId="478"/>
          <ac:spMkLst>
            <pc:docMk/>
            <pc:sldMk cId="758016209" sldId="277"/>
            <ac:spMk id="2" creationId="{6E046F4F-BA06-4AF4-F15A-B7671BFBF845}"/>
          </ac:spMkLst>
        </pc:spChg>
        <pc:spChg chg="mod">
          <ac:chgData name="Mara Moraes" userId="4ba7c70b0a844e40" providerId="LiveId" clId="{A93255B6-359F-4D1B-B125-2399ED8B8B96}" dt="2023-10-20T14:25:32.554" v="1125" actId="27636"/>
          <ac:spMkLst>
            <pc:docMk/>
            <pc:sldMk cId="758016209" sldId="277"/>
            <ac:spMk id="3" creationId="{EB0EEAF7-1F45-42B9-86D3-124523196029}"/>
          </ac:spMkLst>
        </pc:spChg>
      </pc:sldChg>
    </pc:docChg>
  </pc:docChgLst>
  <pc:docChgLst>
    <pc:chgData name="EA - Sonia Rene Lapalma" userId="d2941597-a6bc-4834-890b-fc53f56492d2" providerId="ADAL" clId="{1684FAD6-7274-41D8-819E-712053BF2C8B}"/>
    <pc:docChg chg="undo custSel modSld">
      <pc:chgData name="EA - Sonia Rene Lapalma" userId="d2941597-a6bc-4834-890b-fc53f56492d2" providerId="ADAL" clId="{1684FAD6-7274-41D8-819E-712053BF2C8B}" dt="2023-11-22T10:47:46.863" v="330"/>
      <pc:docMkLst>
        <pc:docMk/>
      </pc:docMkLst>
      <pc:sldChg chg="modSp mod">
        <pc:chgData name="EA - Sonia Rene Lapalma" userId="d2941597-a6bc-4834-890b-fc53f56492d2" providerId="ADAL" clId="{1684FAD6-7274-41D8-819E-712053BF2C8B}" dt="2023-11-21T20:19:33.028" v="22" actId="20577"/>
        <pc:sldMkLst>
          <pc:docMk/>
          <pc:sldMk cId="4126154927" sldId="256"/>
        </pc:sldMkLst>
        <pc:spChg chg="mod">
          <ac:chgData name="EA - Sonia Rene Lapalma" userId="d2941597-a6bc-4834-890b-fc53f56492d2" providerId="ADAL" clId="{1684FAD6-7274-41D8-819E-712053BF2C8B}" dt="2023-11-21T20:19:33.028" v="22" actId="20577"/>
          <ac:spMkLst>
            <pc:docMk/>
            <pc:sldMk cId="4126154927" sldId="256"/>
            <ac:spMk id="2" creationId="{3EC5B3D8-91FA-900F-FA96-2C9E211485AA}"/>
          </ac:spMkLst>
        </pc:spChg>
      </pc:sldChg>
      <pc:sldChg chg="modSp mod">
        <pc:chgData name="EA - Sonia Rene Lapalma" userId="d2941597-a6bc-4834-890b-fc53f56492d2" providerId="ADAL" clId="{1684FAD6-7274-41D8-819E-712053BF2C8B}" dt="2023-11-21T20:19:50.436" v="28" actId="5793"/>
        <pc:sldMkLst>
          <pc:docMk/>
          <pc:sldMk cId="802994332" sldId="257"/>
        </pc:sldMkLst>
        <pc:spChg chg="mod">
          <ac:chgData name="EA - Sonia Rene Lapalma" userId="d2941597-a6bc-4834-890b-fc53f56492d2" providerId="ADAL" clId="{1684FAD6-7274-41D8-819E-712053BF2C8B}" dt="2023-11-21T20:19:50.436" v="28" actId="5793"/>
          <ac:spMkLst>
            <pc:docMk/>
            <pc:sldMk cId="802994332" sldId="257"/>
            <ac:spMk id="3" creationId="{782EC9ED-6140-2459-4911-06286599A566}"/>
          </ac:spMkLst>
        </pc:spChg>
      </pc:sldChg>
      <pc:sldChg chg="modSp mod">
        <pc:chgData name="EA - Sonia Rene Lapalma" userId="d2941597-a6bc-4834-890b-fc53f56492d2" providerId="ADAL" clId="{1684FAD6-7274-41D8-819E-712053BF2C8B}" dt="2023-11-21T20:21:29.127" v="29"/>
        <pc:sldMkLst>
          <pc:docMk/>
          <pc:sldMk cId="3998752829" sldId="258"/>
        </pc:sldMkLst>
        <pc:spChg chg="mod">
          <ac:chgData name="EA - Sonia Rene Lapalma" userId="d2941597-a6bc-4834-890b-fc53f56492d2" providerId="ADAL" clId="{1684FAD6-7274-41D8-819E-712053BF2C8B}" dt="2023-11-21T20:21:29.127" v="29"/>
          <ac:spMkLst>
            <pc:docMk/>
            <pc:sldMk cId="3998752829" sldId="258"/>
            <ac:spMk id="4" creationId="{416F96EA-1064-BDF0-3BD1-9123F6329801}"/>
          </ac:spMkLst>
        </pc:spChg>
      </pc:sldChg>
      <pc:sldChg chg="modSp mod">
        <pc:chgData name="EA - Sonia Rene Lapalma" userId="d2941597-a6bc-4834-890b-fc53f56492d2" providerId="ADAL" clId="{1684FAD6-7274-41D8-819E-712053BF2C8B}" dt="2023-11-21T20:22:47.302" v="63"/>
        <pc:sldMkLst>
          <pc:docMk/>
          <pc:sldMk cId="268120124" sldId="259"/>
        </pc:sldMkLst>
        <pc:spChg chg="mod">
          <ac:chgData name="EA - Sonia Rene Lapalma" userId="d2941597-a6bc-4834-890b-fc53f56492d2" providerId="ADAL" clId="{1684FAD6-7274-41D8-819E-712053BF2C8B}" dt="2023-11-21T20:22:47.302" v="63"/>
          <ac:spMkLst>
            <pc:docMk/>
            <pc:sldMk cId="268120124" sldId="259"/>
            <ac:spMk id="5" creationId="{6086999C-C73B-DEA8-987D-8470E4A4E639}"/>
          </ac:spMkLst>
        </pc:spChg>
      </pc:sldChg>
      <pc:sldChg chg="modSp mod">
        <pc:chgData name="EA - Sonia Rene Lapalma" userId="d2941597-a6bc-4834-890b-fc53f56492d2" providerId="ADAL" clId="{1684FAD6-7274-41D8-819E-712053BF2C8B}" dt="2023-11-21T20:23:41.913" v="79" actId="20577"/>
        <pc:sldMkLst>
          <pc:docMk/>
          <pc:sldMk cId="1535698573" sldId="260"/>
        </pc:sldMkLst>
        <pc:spChg chg="mod">
          <ac:chgData name="EA - Sonia Rene Lapalma" userId="d2941597-a6bc-4834-890b-fc53f56492d2" providerId="ADAL" clId="{1684FAD6-7274-41D8-819E-712053BF2C8B}" dt="2023-11-21T20:23:41.913" v="79" actId="20577"/>
          <ac:spMkLst>
            <pc:docMk/>
            <pc:sldMk cId="1535698573" sldId="260"/>
            <ac:spMk id="4" creationId="{D6ADEF0D-9209-198E-84DE-BC3649E328A8}"/>
          </ac:spMkLst>
        </pc:spChg>
      </pc:sldChg>
      <pc:sldChg chg="modSp mod">
        <pc:chgData name="EA - Sonia Rene Lapalma" userId="d2941597-a6bc-4834-890b-fc53f56492d2" providerId="ADAL" clId="{1684FAD6-7274-41D8-819E-712053BF2C8B}" dt="2023-11-21T20:28:23.830" v="177"/>
        <pc:sldMkLst>
          <pc:docMk/>
          <pc:sldMk cId="2700877149" sldId="262"/>
        </pc:sldMkLst>
        <pc:spChg chg="mod">
          <ac:chgData name="EA - Sonia Rene Lapalma" userId="d2941597-a6bc-4834-890b-fc53f56492d2" providerId="ADAL" clId="{1684FAD6-7274-41D8-819E-712053BF2C8B}" dt="2023-11-21T20:28:23.830" v="177"/>
          <ac:spMkLst>
            <pc:docMk/>
            <pc:sldMk cId="2700877149" sldId="262"/>
            <ac:spMk id="5" creationId="{22C7EC90-94DF-1DB2-CFF4-AFA52A6DD1DF}"/>
          </ac:spMkLst>
        </pc:spChg>
      </pc:sldChg>
      <pc:sldChg chg="modSp mod">
        <pc:chgData name="EA - Sonia Rene Lapalma" userId="d2941597-a6bc-4834-890b-fc53f56492d2" providerId="ADAL" clId="{1684FAD6-7274-41D8-819E-712053BF2C8B}" dt="2023-11-21T20:29:36.301" v="190" actId="6549"/>
        <pc:sldMkLst>
          <pc:docMk/>
          <pc:sldMk cId="1865623771" sldId="263"/>
        </pc:sldMkLst>
        <pc:spChg chg="mod">
          <ac:chgData name="EA - Sonia Rene Lapalma" userId="d2941597-a6bc-4834-890b-fc53f56492d2" providerId="ADAL" clId="{1684FAD6-7274-41D8-819E-712053BF2C8B}" dt="2023-11-21T20:29:36.301" v="190" actId="6549"/>
          <ac:spMkLst>
            <pc:docMk/>
            <pc:sldMk cId="1865623771" sldId="263"/>
            <ac:spMk id="4" creationId="{D79A9FC9-0318-E920-A76C-BAE476DEF891}"/>
          </ac:spMkLst>
        </pc:spChg>
      </pc:sldChg>
      <pc:sldChg chg="modSp mod">
        <pc:chgData name="EA - Sonia Rene Lapalma" userId="d2941597-a6bc-4834-890b-fc53f56492d2" providerId="ADAL" clId="{1684FAD6-7274-41D8-819E-712053BF2C8B}" dt="2023-11-21T20:24:43.513" v="90" actId="14100"/>
        <pc:sldMkLst>
          <pc:docMk/>
          <pc:sldMk cId="3643841526" sldId="265"/>
        </pc:sldMkLst>
        <pc:spChg chg="mod">
          <ac:chgData name="EA - Sonia Rene Lapalma" userId="d2941597-a6bc-4834-890b-fc53f56492d2" providerId="ADAL" clId="{1684FAD6-7274-41D8-819E-712053BF2C8B}" dt="2023-11-21T20:24:43.513" v="90" actId="14100"/>
          <ac:spMkLst>
            <pc:docMk/>
            <pc:sldMk cId="3643841526" sldId="265"/>
            <ac:spMk id="4" creationId="{0F43D874-AE4C-0B09-F709-BA07C37671ED}"/>
          </ac:spMkLst>
        </pc:spChg>
      </pc:sldChg>
      <pc:sldChg chg="modSp mod">
        <pc:chgData name="EA - Sonia Rene Lapalma" userId="d2941597-a6bc-4834-890b-fc53f56492d2" providerId="ADAL" clId="{1684FAD6-7274-41D8-819E-712053BF2C8B}" dt="2023-11-21T20:26:28.660" v="133" actId="20577"/>
        <pc:sldMkLst>
          <pc:docMk/>
          <pc:sldMk cId="1080991442" sldId="266"/>
        </pc:sldMkLst>
        <pc:spChg chg="mod">
          <ac:chgData name="EA - Sonia Rene Lapalma" userId="d2941597-a6bc-4834-890b-fc53f56492d2" providerId="ADAL" clId="{1684FAD6-7274-41D8-819E-712053BF2C8B}" dt="2023-11-21T20:26:28.660" v="133" actId="20577"/>
          <ac:spMkLst>
            <pc:docMk/>
            <pc:sldMk cId="1080991442" sldId="266"/>
            <ac:spMk id="3" creationId="{1AC31BDE-6FF5-5610-E8BA-1B470F116D40}"/>
          </ac:spMkLst>
        </pc:spChg>
      </pc:sldChg>
      <pc:sldChg chg="modSp mod">
        <pc:chgData name="EA - Sonia Rene Lapalma" userId="d2941597-a6bc-4834-890b-fc53f56492d2" providerId="ADAL" clId="{1684FAD6-7274-41D8-819E-712053BF2C8B}" dt="2023-11-21T20:28:07.890" v="176"/>
        <pc:sldMkLst>
          <pc:docMk/>
          <pc:sldMk cId="2163638355" sldId="267"/>
        </pc:sldMkLst>
        <pc:spChg chg="mod">
          <ac:chgData name="EA - Sonia Rene Lapalma" userId="d2941597-a6bc-4834-890b-fc53f56492d2" providerId="ADAL" clId="{1684FAD6-7274-41D8-819E-712053BF2C8B}" dt="2023-11-21T20:28:07.890" v="176"/>
          <ac:spMkLst>
            <pc:docMk/>
            <pc:sldMk cId="2163638355" sldId="267"/>
            <ac:spMk id="4" creationId="{4AFCE875-D987-6D84-5B29-589DF14FE503}"/>
          </ac:spMkLst>
        </pc:spChg>
      </pc:sldChg>
      <pc:sldChg chg="modSp mod">
        <pc:chgData name="EA - Sonia Rene Lapalma" userId="d2941597-a6bc-4834-890b-fc53f56492d2" providerId="ADAL" clId="{1684FAD6-7274-41D8-819E-712053BF2C8B}" dt="2023-11-21T20:32:16.522" v="194"/>
        <pc:sldMkLst>
          <pc:docMk/>
          <pc:sldMk cId="3794665652" sldId="268"/>
        </pc:sldMkLst>
        <pc:spChg chg="mod">
          <ac:chgData name="EA - Sonia Rene Lapalma" userId="d2941597-a6bc-4834-890b-fc53f56492d2" providerId="ADAL" clId="{1684FAD6-7274-41D8-819E-712053BF2C8B}" dt="2023-11-21T20:32:16.522" v="194"/>
          <ac:spMkLst>
            <pc:docMk/>
            <pc:sldMk cId="3794665652" sldId="268"/>
            <ac:spMk id="3" creationId="{F0BDFF2C-CC83-A20B-AA7C-D3A715A17F15}"/>
          </ac:spMkLst>
        </pc:spChg>
      </pc:sldChg>
      <pc:sldChg chg="modSp mod">
        <pc:chgData name="EA - Sonia Rene Lapalma" userId="d2941597-a6bc-4834-890b-fc53f56492d2" providerId="ADAL" clId="{1684FAD6-7274-41D8-819E-712053BF2C8B}" dt="2023-11-21T20:32:51.971" v="196"/>
        <pc:sldMkLst>
          <pc:docMk/>
          <pc:sldMk cId="1738370853" sldId="269"/>
        </pc:sldMkLst>
        <pc:spChg chg="mod">
          <ac:chgData name="EA - Sonia Rene Lapalma" userId="d2941597-a6bc-4834-890b-fc53f56492d2" providerId="ADAL" clId="{1684FAD6-7274-41D8-819E-712053BF2C8B}" dt="2023-11-21T20:32:51.971" v="196"/>
          <ac:spMkLst>
            <pc:docMk/>
            <pc:sldMk cId="1738370853" sldId="269"/>
            <ac:spMk id="5" creationId="{D8AE1A30-1BDE-55A3-9305-3C6912CC8DAB}"/>
          </ac:spMkLst>
        </pc:spChg>
      </pc:sldChg>
      <pc:sldChg chg="modSp mod">
        <pc:chgData name="EA - Sonia Rene Lapalma" userId="d2941597-a6bc-4834-890b-fc53f56492d2" providerId="ADAL" clId="{1684FAD6-7274-41D8-819E-712053BF2C8B}" dt="2023-11-21T20:34:45.648" v="221" actId="6549"/>
        <pc:sldMkLst>
          <pc:docMk/>
          <pc:sldMk cId="1326029357" sldId="270"/>
        </pc:sldMkLst>
        <pc:spChg chg="mod">
          <ac:chgData name="EA - Sonia Rene Lapalma" userId="d2941597-a6bc-4834-890b-fc53f56492d2" providerId="ADAL" clId="{1684FAD6-7274-41D8-819E-712053BF2C8B}" dt="2023-11-21T20:34:45.648" v="221" actId="6549"/>
          <ac:spMkLst>
            <pc:docMk/>
            <pc:sldMk cId="1326029357" sldId="270"/>
            <ac:spMk id="4" creationId="{C65C0017-5B79-627F-66FF-F19D596B3954}"/>
          </ac:spMkLst>
        </pc:spChg>
      </pc:sldChg>
      <pc:sldChg chg="modSp mod">
        <pc:chgData name="EA - Sonia Rene Lapalma" userId="d2941597-a6bc-4834-890b-fc53f56492d2" providerId="ADAL" clId="{1684FAD6-7274-41D8-819E-712053BF2C8B}" dt="2023-11-21T20:35:39.489" v="233" actId="20577"/>
        <pc:sldMkLst>
          <pc:docMk/>
          <pc:sldMk cId="266506064" sldId="271"/>
        </pc:sldMkLst>
        <pc:spChg chg="mod">
          <ac:chgData name="EA - Sonia Rene Lapalma" userId="d2941597-a6bc-4834-890b-fc53f56492d2" providerId="ADAL" clId="{1684FAD6-7274-41D8-819E-712053BF2C8B}" dt="2023-11-21T20:35:39.489" v="233" actId="20577"/>
          <ac:spMkLst>
            <pc:docMk/>
            <pc:sldMk cId="266506064" sldId="271"/>
            <ac:spMk id="5" creationId="{6FE9488B-965A-9892-53E6-3404535CFB4B}"/>
          </ac:spMkLst>
        </pc:spChg>
      </pc:sldChg>
      <pc:sldChg chg="modSp mod">
        <pc:chgData name="EA - Sonia Rene Lapalma" userId="d2941597-a6bc-4834-890b-fc53f56492d2" providerId="ADAL" clId="{1684FAD6-7274-41D8-819E-712053BF2C8B}" dt="2023-11-21T20:39:53.862" v="250" actId="20577"/>
        <pc:sldMkLst>
          <pc:docMk/>
          <pc:sldMk cId="2385477931" sldId="272"/>
        </pc:sldMkLst>
        <pc:spChg chg="mod">
          <ac:chgData name="EA - Sonia Rene Lapalma" userId="d2941597-a6bc-4834-890b-fc53f56492d2" providerId="ADAL" clId="{1684FAD6-7274-41D8-819E-712053BF2C8B}" dt="2023-11-21T20:39:53.862" v="250" actId="20577"/>
          <ac:spMkLst>
            <pc:docMk/>
            <pc:sldMk cId="2385477931" sldId="272"/>
            <ac:spMk id="4" creationId="{128ADEBD-CC08-EBB1-87B2-A1F80C6CA813}"/>
          </ac:spMkLst>
        </pc:spChg>
      </pc:sldChg>
      <pc:sldChg chg="modSp mod">
        <pc:chgData name="EA - Sonia Rene Lapalma" userId="d2941597-a6bc-4834-890b-fc53f56492d2" providerId="ADAL" clId="{1684FAD6-7274-41D8-819E-712053BF2C8B}" dt="2023-11-21T20:41:36.731" v="253"/>
        <pc:sldMkLst>
          <pc:docMk/>
          <pc:sldMk cId="124275162" sldId="273"/>
        </pc:sldMkLst>
        <pc:spChg chg="mod">
          <ac:chgData name="EA - Sonia Rene Lapalma" userId="d2941597-a6bc-4834-890b-fc53f56492d2" providerId="ADAL" clId="{1684FAD6-7274-41D8-819E-712053BF2C8B}" dt="2023-11-21T20:41:36.731" v="253"/>
          <ac:spMkLst>
            <pc:docMk/>
            <pc:sldMk cId="124275162" sldId="273"/>
            <ac:spMk id="4" creationId="{7A219BD0-0931-489A-AAA3-9A8BD9C347FC}"/>
          </ac:spMkLst>
        </pc:spChg>
      </pc:sldChg>
      <pc:sldChg chg="modSp mod">
        <pc:chgData name="EA - Sonia Rene Lapalma" userId="d2941597-a6bc-4834-890b-fc53f56492d2" providerId="ADAL" clId="{1684FAD6-7274-41D8-819E-712053BF2C8B}" dt="2023-11-21T20:44:54.800" v="272" actId="20577"/>
        <pc:sldMkLst>
          <pc:docMk/>
          <pc:sldMk cId="4101278194" sldId="274"/>
        </pc:sldMkLst>
        <pc:spChg chg="mod">
          <ac:chgData name="EA - Sonia Rene Lapalma" userId="d2941597-a6bc-4834-890b-fc53f56492d2" providerId="ADAL" clId="{1684FAD6-7274-41D8-819E-712053BF2C8B}" dt="2023-11-21T20:44:54.800" v="272" actId="20577"/>
          <ac:spMkLst>
            <pc:docMk/>
            <pc:sldMk cId="4101278194" sldId="274"/>
            <ac:spMk id="6" creationId="{EEA9BB4E-E191-FEC5-7C6D-BD622ED446D0}"/>
          </ac:spMkLst>
        </pc:spChg>
      </pc:sldChg>
      <pc:sldChg chg="modSp mod">
        <pc:chgData name="EA - Sonia Rene Lapalma" userId="d2941597-a6bc-4834-890b-fc53f56492d2" providerId="ADAL" clId="{1684FAD6-7274-41D8-819E-712053BF2C8B}" dt="2023-11-22T10:46:46.636" v="325"/>
        <pc:sldMkLst>
          <pc:docMk/>
          <pc:sldMk cId="2504258153" sldId="275"/>
        </pc:sldMkLst>
        <pc:spChg chg="mod">
          <ac:chgData name="EA - Sonia Rene Lapalma" userId="d2941597-a6bc-4834-890b-fc53f56492d2" providerId="ADAL" clId="{1684FAD6-7274-41D8-819E-712053BF2C8B}" dt="2023-11-22T10:46:46.636" v="325"/>
          <ac:spMkLst>
            <pc:docMk/>
            <pc:sldMk cId="2504258153" sldId="275"/>
            <ac:spMk id="5" creationId="{0BC1A695-8F49-BA0F-CBC4-E595FA9E08FD}"/>
          </ac:spMkLst>
        </pc:spChg>
      </pc:sldChg>
      <pc:sldChg chg="modSp mod">
        <pc:chgData name="EA - Sonia Rene Lapalma" userId="d2941597-a6bc-4834-890b-fc53f56492d2" providerId="ADAL" clId="{1684FAD6-7274-41D8-819E-712053BF2C8B}" dt="2023-11-22T10:47:46.863" v="330"/>
        <pc:sldMkLst>
          <pc:docMk/>
          <pc:sldMk cId="3011066337" sldId="276"/>
        </pc:sldMkLst>
        <pc:spChg chg="mod">
          <ac:chgData name="EA - Sonia Rene Lapalma" userId="d2941597-a6bc-4834-890b-fc53f56492d2" providerId="ADAL" clId="{1684FAD6-7274-41D8-819E-712053BF2C8B}" dt="2023-11-22T10:47:46.863" v="330"/>
          <ac:spMkLst>
            <pc:docMk/>
            <pc:sldMk cId="3011066337" sldId="276"/>
            <ac:spMk id="4" creationId="{B2A3C279-2AE1-DE8F-0597-D8030715E0F2}"/>
          </ac:spMkLst>
        </pc:spChg>
      </pc:sldChg>
      <pc:sldChg chg="modSp mod">
        <pc:chgData name="EA - Sonia Rene Lapalma" userId="d2941597-a6bc-4834-890b-fc53f56492d2" providerId="ADAL" clId="{1684FAD6-7274-41D8-819E-712053BF2C8B}" dt="2023-11-21T20:55:05.187" v="321" actId="20577"/>
        <pc:sldMkLst>
          <pc:docMk/>
          <pc:sldMk cId="758016209" sldId="277"/>
        </pc:sldMkLst>
        <pc:spChg chg="mod">
          <ac:chgData name="EA - Sonia Rene Lapalma" userId="d2941597-a6bc-4834-890b-fc53f56492d2" providerId="ADAL" clId="{1684FAD6-7274-41D8-819E-712053BF2C8B}" dt="2023-11-21T20:55:05.187" v="321" actId="20577"/>
          <ac:spMkLst>
            <pc:docMk/>
            <pc:sldMk cId="758016209" sldId="277"/>
            <ac:spMk id="3" creationId="{EB0EEAF7-1F45-42B9-86D3-124523196029}"/>
          </ac:spMkLst>
        </pc:spChg>
      </pc:sldChg>
      <pc:sldChg chg="modSp mod">
        <pc:chgData name="EA - Sonia Rene Lapalma" userId="d2941597-a6bc-4834-890b-fc53f56492d2" providerId="ADAL" clId="{1684FAD6-7274-41D8-819E-712053BF2C8B}" dt="2023-11-21T20:45:31.101" v="275"/>
        <pc:sldMkLst>
          <pc:docMk/>
          <pc:sldMk cId="1079458410" sldId="278"/>
        </pc:sldMkLst>
        <pc:spChg chg="mod">
          <ac:chgData name="EA - Sonia Rene Lapalma" userId="d2941597-a6bc-4834-890b-fc53f56492d2" providerId="ADAL" clId="{1684FAD6-7274-41D8-819E-712053BF2C8B}" dt="2023-11-21T20:45:31.101" v="275"/>
          <ac:spMkLst>
            <pc:docMk/>
            <pc:sldMk cId="1079458410" sldId="278"/>
            <ac:spMk id="4" creationId="{AE37D024-FCAA-50F1-4418-9F731E92C857}"/>
          </ac:spMkLst>
        </pc:spChg>
      </pc:sldChg>
      <pc:sldChg chg="modSp mod">
        <pc:chgData name="EA - Sonia Rene Lapalma" userId="d2941597-a6bc-4834-890b-fc53f56492d2" providerId="ADAL" clId="{1684FAD6-7274-41D8-819E-712053BF2C8B}" dt="2023-11-21T20:46:55.019" v="278"/>
        <pc:sldMkLst>
          <pc:docMk/>
          <pc:sldMk cId="3096083318" sldId="279"/>
        </pc:sldMkLst>
        <pc:spChg chg="mod">
          <ac:chgData name="EA - Sonia Rene Lapalma" userId="d2941597-a6bc-4834-890b-fc53f56492d2" providerId="ADAL" clId="{1684FAD6-7274-41D8-819E-712053BF2C8B}" dt="2023-11-21T20:46:55.019" v="278"/>
          <ac:spMkLst>
            <pc:docMk/>
            <pc:sldMk cId="3096083318" sldId="279"/>
            <ac:spMk id="4" creationId="{AF6D141D-B497-9398-BBD8-DBE1DA2D5511}"/>
          </ac:spMkLst>
        </pc:spChg>
      </pc:sldChg>
      <pc:sldChg chg="modSp mod">
        <pc:chgData name="EA - Sonia Rene Lapalma" userId="d2941597-a6bc-4834-890b-fc53f56492d2" providerId="ADAL" clId="{1684FAD6-7274-41D8-819E-712053BF2C8B}" dt="2023-11-21T20:47:35.265" v="288" actId="27636"/>
        <pc:sldMkLst>
          <pc:docMk/>
          <pc:sldMk cId="971548868" sldId="280"/>
        </pc:sldMkLst>
        <pc:spChg chg="mod">
          <ac:chgData name="EA - Sonia Rene Lapalma" userId="d2941597-a6bc-4834-890b-fc53f56492d2" providerId="ADAL" clId="{1684FAD6-7274-41D8-819E-712053BF2C8B}" dt="2023-11-21T20:47:35.265" v="288" actId="27636"/>
          <ac:spMkLst>
            <pc:docMk/>
            <pc:sldMk cId="971548868" sldId="280"/>
            <ac:spMk id="3" creationId="{3211EF73-22A2-4279-F3A4-85BF487CAAD6}"/>
          </ac:spMkLst>
        </pc:spChg>
      </pc:sldChg>
      <pc:sldChg chg="modSp mod">
        <pc:chgData name="EA - Sonia Rene Lapalma" userId="d2941597-a6bc-4834-890b-fc53f56492d2" providerId="ADAL" clId="{1684FAD6-7274-41D8-819E-712053BF2C8B}" dt="2023-11-21T20:50:14.454" v="301" actId="113"/>
        <pc:sldMkLst>
          <pc:docMk/>
          <pc:sldMk cId="3902866392" sldId="281"/>
        </pc:sldMkLst>
        <pc:spChg chg="mod">
          <ac:chgData name="EA - Sonia Rene Lapalma" userId="d2941597-a6bc-4834-890b-fc53f56492d2" providerId="ADAL" clId="{1684FAD6-7274-41D8-819E-712053BF2C8B}" dt="2023-11-21T20:50:14.454" v="301" actId="113"/>
          <ac:spMkLst>
            <pc:docMk/>
            <pc:sldMk cId="3902866392" sldId="281"/>
            <ac:spMk id="3" creationId="{68F89970-64FC-3632-0A5F-97376CDB4059}"/>
          </ac:spMkLst>
        </pc:spChg>
      </pc:sldChg>
      <pc:sldChg chg="modSp mod">
        <pc:chgData name="EA - Sonia Rene Lapalma" userId="d2941597-a6bc-4834-890b-fc53f56492d2" providerId="ADAL" clId="{1684FAD6-7274-41D8-819E-712053BF2C8B}" dt="2023-11-21T20:54:23.501" v="313" actId="27636"/>
        <pc:sldMkLst>
          <pc:docMk/>
          <pc:sldMk cId="3879874591" sldId="282"/>
        </pc:sldMkLst>
        <pc:spChg chg="mod">
          <ac:chgData name="EA - Sonia Rene Lapalma" userId="d2941597-a6bc-4834-890b-fc53f56492d2" providerId="ADAL" clId="{1684FAD6-7274-41D8-819E-712053BF2C8B}" dt="2023-11-21T20:54:23.501" v="313" actId="27636"/>
          <ac:spMkLst>
            <pc:docMk/>
            <pc:sldMk cId="3879874591" sldId="282"/>
            <ac:spMk id="3" creationId="{EBA66772-F6AA-5BC4-7CD8-6764C85CB23D}"/>
          </ac:spMkLst>
        </pc:spChg>
      </pc:sldChg>
    </pc:docChg>
  </pc:docChgLst>
  <pc:docChgLst>
    <pc:chgData name="Mara Moraes" userId="4ba7c70b0a844e40" providerId="LiveId" clId="{E69EF13E-9107-4EBD-B952-802A45937A07}"/>
    <pc:docChg chg="undo custSel addSld modSld">
      <pc:chgData name="Mara Moraes" userId="4ba7c70b0a844e40" providerId="LiveId" clId="{E69EF13E-9107-4EBD-B952-802A45937A07}" dt="2023-10-20T18:40:07.431" v="1125" actId="113"/>
      <pc:docMkLst>
        <pc:docMk/>
      </pc:docMkLst>
      <pc:sldChg chg="modSp mod">
        <pc:chgData name="Mara Moraes" userId="4ba7c70b0a844e40" providerId="LiveId" clId="{E69EF13E-9107-4EBD-B952-802A45937A07}" dt="2023-10-20T17:00:10.735" v="1" actId="20577"/>
        <pc:sldMkLst>
          <pc:docMk/>
          <pc:sldMk cId="4126154927" sldId="256"/>
        </pc:sldMkLst>
        <pc:spChg chg="mod">
          <ac:chgData name="Mara Moraes" userId="4ba7c70b0a844e40" providerId="LiveId" clId="{E69EF13E-9107-4EBD-B952-802A45937A07}" dt="2023-10-20T17:00:10.735" v="1" actId="20577"/>
          <ac:spMkLst>
            <pc:docMk/>
            <pc:sldMk cId="4126154927" sldId="256"/>
            <ac:spMk id="2" creationId="{3EC5B3D8-91FA-900F-FA96-2C9E211485AA}"/>
          </ac:spMkLst>
        </pc:spChg>
      </pc:sldChg>
      <pc:sldChg chg="modSp mod">
        <pc:chgData name="Mara Moraes" userId="4ba7c70b0a844e40" providerId="LiveId" clId="{E69EF13E-9107-4EBD-B952-802A45937A07}" dt="2023-10-20T17:11:42.406" v="32" actId="255"/>
        <pc:sldMkLst>
          <pc:docMk/>
          <pc:sldMk cId="802994332" sldId="257"/>
        </pc:sldMkLst>
        <pc:spChg chg="mod">
          <ac:chgData name="Mara Moraes" userId="4ba7c70b0a844e40" providerId="LiveId" clId="{E69EF13E-9107-4EBD-B952-802A45937A07}" dt="2023-10-20T17:11:42.406" v="32" actId="255"/>
          <ac:spMkLst>
            <pc:docMk/>
            <pc:sldMk cId="802994332" sldId="257"/>
            <ac:spMk id="3" creationId="{782EC9ED-6140-2459-4911-06286599A566}"/>
          </ac:spMkLst>
        </pc:spChg>
      </pc:sldChg>
      <pc:sldChg chg="modSp mod">
        <pc:chgData name="Mara Moraes" userId="4ba7c70b0a844e40" providerId="LiveId" clId="{E69EF13E-9107-4EBD-B952-802A45937A07}" dt="2023-10-20T17:26:06.893" v="102" actId="113"/>
        <pc:sldMkLst>
          <pc:docMk/>
          <pc:sldMk cId="3998752829" sldId="258"/>
        </pc:sldMkLst>
        <pc:spChg chg="mod">
          <ac:chgData name="Mara Moraes" userId="4ba7c70b0a844e40" providerId="LiveId" clId="{E69EF13E-9107-4EBD-B952-802A45937A07}" dt="2023-10-20T17:26:06.893" v="102" actId="113"/>
          <ac:spMkLst>
            <pc:docMk/>
            <pc:sldMk cId="3998752829" sldId="258"/>
            <ac:spMk id="3" creationId="{1AC31BDE-6FF5-5610-E8BA-1B470F116D40}"/>
          </ac:spMkLst>
        </pc:spChg>
      </pc:sldChg>
      <pc:sldChg chg="modSp mod">
        <pc:chgData name="Mara Moraes" userId="4ba7c70b0a844e40" providerId="LiveId" clId="{E69EF13E-9107-4EBD-B952-802A45937A07}" dt="2023-10-20T17:18:44.617" v="77" actId="1076"/>
        <pc:sldMkLst>
          <pc:docMk/>
          <pc:sldMk cId="268120124" sldId="259"/>
        </pc:sldMkLst>
        <pc:spChg chg="mod">
          <ac:chgData name="Mara Moraes" userId="4ba7c70b0a844e40" providerId="LiveId" clId="{E69EF13E-9107-4EBD-B952-802A45937A07}" dt="2023-10-20T17:18:44.617" v="77" actId="1076"/>
          <ac:spMkLst>
            <pc:docMk/>
            <pc:sldMk cId="268120124" sldId="259"/>
            <ac:spMk id="3" creationId="{B1A13103-576A-A5A6-2456-7CFE2419760E}"/>
          </ac:spMkLst>
        </pc:spChg>
      </pc:sldChg>
      <pc:sldChg chg="addSp modSp mod">
        <pc:chgData name="Mara Moraes" userId="4ba7c70b0a844e40" providerId="LiveId" clId="{E69EF13E-9107-4EBD-B952-802A45937A07}" dt="2023-10-20T17:25:31.516" v="98" actId="113"/>
        <pc:sldMkLst>
          <pc:docMk/>
          <pc:sldMk cId="1535698573" sldId="260"/>
        </pc:sldMkLst>
        <pc:spChg chg="mod">
          <ac:chgData name="Mara Moraes" userId="4ba7c70b0a844e40" providerId="LiveId" clId="{E69EF13E-9107-4EBD-B952-802A45937A07}" dt="2023-10-20T17:00:29.311" v="5" actId="20577"/>
          <ac:spMkLst>
            <pc:docMk/>
            <pc:sldMk cId="1535698573" sldId="260"/>
            <ac:spMk id="2" creationId="{3EC5B3D8-91FA-900F-FA96-2C9E211485AA}"/>
          </ac:spMkLst>
        </pc:spChg>
        <pc:spChg chg="add mod">
          <ac:chgData name="Mara Moraes" userId="4ba7c70b0a844e40" providerId="LiveId" clId="{E69EF13E-9107-4EBD-B952-802A45937A07}" dt="2023-10-20T17:25:31.516" v="98" actId="113"/>
          <ac:spMkLst>
            <pc:docMk/>
            <pc:sldMk cId="1535698573" sldId="260"/>
            <ac:spMk id="4" creationId="{93726B49-61BC-C1B4-01A3-055E8B25FE1F}"/>
          </ac:spMkLst>
        </pc:spChg>
      </pc:sldChg>
      <pc:sldChg chg="modSp mod">
        <pc:chgData name="Mara Moraes" userId="4ba7c70b0a844e40" providerId="LiveId" clId="{E69EF13E-9107-4EBD-B952-802A45937A07}" dt="2023-10-20T17:31:07.885" v="127" actId="14100"/>
        <pc:sldMkLst>
          <pc:docMk/>
          <pc:sldMk cId="769573621" sldId="261"/>
        </pc:sldMkLst>
        <pc:spChg chg="mod">
          <ac:chgData name="Mara Moraes" userId="4ba7c70b0a844e40" providerId="LiveId" clId="{E69EF13E-9107-4EBD-B952-802A45937A07}" dt="2023-10-20T17:31:07.885" v="127" actId="14100"/>
          <ac:spMkLst>
            <pc:docMk/>
            <pc:sldMk cId="769573621" sldId="261"/>
            <ac:spMk id="3" creationId="{782EC9ED-6140-2459-4911-06286599A566}"/>
          </ac:spMkLst>
        </pc:spChg>
      </pc:sldChg>
      <pc:sldChg chg="addSp delSp modSp mod">
        <pc:chgData name="Mara Moraes" userId="4ba7c70b0a844e40" providerId="LiveId" clId="{E69EF13E-9107-4EBD-B952-802A45937A07}" dt="2023-10-20T17:55:35.755" v="236" actId="1076"/>
        <pc:sldMkLst>
          <pc:docMk/>
          <pc:sldMk cId="2700877149" sldId="262"/>
        </pc:sldMkLst>
        <pc:spChg chg="mod">
          <ac:chgData name="Mara Moraes" userId="4ba7c70b0a844e40" providerId="LiveId" clId="{E69EF13E-9107-4EBD-B952-802A45937A07}" dt="2023-10-20T17:00:58.491" v="13" actId="5793"/>
          <ac:spMkLst>
            <pc:docMk/>
            <pc:sldMk cId="2700877149" sldId="262"/>
            <ac:spMk id="3" creationId="{1AC31BDE-6FF5-5610-E8BA-1B470F116D40}"/>
          </ac:spMkLst>
        </pc:spChg>
        <pc:spChg chg="add del mod">
          <ac:chgData name="Mara Moraes" userId="4ba7c70b0a844e40" providerId="LiveId" clId="{E69EF13E-9107-4EBD-B952-802A45937A07}" dt="2023-10-20T17:54:54.509" v="230" actId="22"/>
          <ac:spMkLst>
            <pc:docMk/>
            <pc:sldMk cId="2700877149" sldId="262"/>
            <ac:spMk id="4" creationId="{3C4F31A7-056D-9FFC-EF15-7A4DF09FCB32}"/>
          </ac:spMkLst>
        </pc:spChg>
        <pc:spChg chg="add mod">
          <ac:chgData name="Mara Moraes" userId="4ba7c70b0a844e40" providerId="LiveId" clId="{E69EF13E-9107-4EBD-B952-802A45937A07}" dt="2023-10-20T17:55:35.755" v="236" actId="1076"/>
          <ac:spMkLst>
            <pc:docMk/>
            <pc:sldMk cId="2700877149" sldId="262"/>
            <ac:spMk id="6" creationId="{5FFB4B88-567D-C952-7E55-D71257461914}"/>
          </ac:spMkLst>
        </pc:spChg>
      </pc:sldChg>
      <pc:sldChg chg="modSp mod">
        <pc:chgData name="Mara Moraes" userId="4ba7c70b0a844e40" providerId="LiveId" clId="{E69EF13E-9107-4EBD-B952-802A45937A07}" dt="2023-10-20T17:58:32.046" v="263" actId="20577"/>
        <pc:sldMkLst>
          <pc:docMk/>
          <pc:sldMk cId="1865623771" sldId="263"/>
        </pc:sldMkLst>
        <pc:spChg chg="mod">
          <ac:chgData name="Mara Moraes" userId="4ba7c70b0a844e40" providerId="LiveId" clId="{E69EF13E-9107-4EBD-B952-802A45937A07}" dt="2023-10-20T17:58:32.046" v="263" actId="20577"/>
          <ac:spMkLst>
            <pc:docMk/>
            <pc:sldMk cId="1865623771" sldId="263"/>
            <ac:spMk id="3" creationId="{B1A13103-576A-A5A6-2456-7CFE2419760E}"/>
          </ac:spMkLst>
        </pc:spChg>
      </pc:sldChg>
      <pc:sldChg chg="modSp mod">
        <pc:chgData name="Mara Moraes" userId="4ba7c70b0a844e40" providerId="LiveId" clId="{E69EF13E-9107-4EBD-B952-802A45937A07}" dt="2023-10-20T17:32:42.268" v="146" actId="14100"/>
        <pc:sldMkLst>
          <pc:docMk/>
          <pc:sldMk cId="1743540124" sldId="264"/>
        </pc:sldMkLst>
        <pc:spChg chg="mod">
          <ac:chgData name="Mara Moraes" userId="4ba7c70b0a844e40" providerId="LiveId" clId="{E69EF13E-9107-4EBD-B952-802A45937A07}" dt="2023-10-20T17:32:42.268" v="146" actId="14100"/>
          <ac:spMkLst>
            <pc:docMk/>
            <pc:sldMk cId="1743540124" sldId="264"/>
            <ac:spMk id="3" creationId="{F0BDFF2C-CC83-A20B-AA7C-D3A715A17F15}"/>
          </ac:spMkLst>
        </pc:spChg>
      </pc:sldChg>
      <pc:sldChg chg="modSp mod">
        <pc:chgData name="Mara Moraes" userId="4ba7c70b0a844e40" providerId="LiveId" clId="{E69EF13E-9107-4EBD-B952-802A45937A07}" dt="2023-10-20T17:43:08.945" v="173" actId="6549"/>
        <pc:sldMkLst>
          <pc:docMk/>
          <pc:sldMk cId="3643841526" sldId="265"/>
        </pc:sldMkLst>
        <pc:spChg chg="mod">
          <ac:chgData name="Mara Moraes" userId="4ba7c70b0a844e40" providerId="LiveId" clId="{E69EF13E-9107-4EBD-B952-802A45937A07}" dt="2023-10-20T17:43:08.945" v="173" actId="6549"/>
          <ac:spMkLst>
            <pc:docMk/>
            <pc:sldMk cId="3643841526" sldId="265"/>
            <ac:spMk id="3" creationId="{782EC9ED-6140-2459-4911-06286599A566}"/>
          </ac:spMkLst>
        </pc:spChg>
      </pc:sldChg>
      <pc:sldChg chg="modSp mod">
        <pc:chgData name="Mara Moraes" userId="4ba7c70b0a844e40" providerId="LiveId" clId="{E69EF13E-9107-4EBD-B952-802A45937A07}" dt="2023-10-20T17:48:09.076" v="202" actId="123"/>
        <pc:sldMkLst>
          <pc:docMk/>
          <pc:sldMk cId="1080991442" sldId="266"/>
        </pc:sldMkLst>
        <pc:spChg chg="mod">
          <ac:chgData name="Mara Moraes" userId="4ba7c70b0a844e40" providerId="LiveId" clId="{E69EF13E-9107-4EBD-B952-802A45937A07}" dt="2023-10-20T17:48:09.076" v="202" actId="123"/>
          <ac:spMkLst>
            <pc:docMk/>
            <pc:sldMk cId="1080991442" sldId="266"/>
            <ac:spMk id="3" creationId="{1AC31BDE-6FF5-5610-E8BA-1B470F116D40}"/>
          </ac:spMkLst>
        </pc:spChg>
      </pc:sldChg>
      <pc:sldChg chg="modSp mod">
        <pc:chgData name="Mara Moraes" userId="4ba7c70b0a844e40" providerId="LiveId" clId="{E69EF13E-9107-4EBD-B952-802A45937A07}" dt="2023-10-20T17:54:19.073" v="222" actId="1076"/>
        <pc:sldMkLst>
          <pc:docMk/>
          <pc:sldMk cId="2163638355" sldId="267"/>
        </pc:sldMkLst>
        <pc:spChg chg="mod">
          <ac:chgData name="Mara Moraes" userId="4ba7c70b0a844e40" providerId="LiveId" clId="{E69EF13E-9107-4EBD-B952-802A45937A07}" dt="2023-10-20T17:54:19.073" v="222" actId="1076"/>
          <ac:spMkLst>
            <pc:docMk/>
            <pc:sldMk cId="2163638355" sldId="267"/>
            <ac:spMk id="3" creationId="{B1A13103-576A-A5A6-2456-7CFE2419760E}"/>
          </ac:spMkLst>
        </pc:spChg>
      </pc:sldChg>
      <pc:sldChg chg="modSp mod">
        <pc:chgData name="Mara Moraes" userId="4ba7c70b0a844e40" providerId="LiveId" clId="{E69EF13E-9107-4EBD-B952-802A45937A07}" dt="2023-10-20T17:59:44.902" v="271" actId="1076"/>
        <pc:sldMkLst>
          <pc:docMk/>
          <pc:sldMk cId="3794665652" sldId="268"/>
        </pc:sldMkLst>
        <pc:spChg chg="mod">
          <ac:chgData name="Mara Moraes" userId="4ba7c70b0a844e40" providerId="LiveId" clId="{E69EF13E-9107-4EBD-B952-802A45937A07}" dt="2023-10-20T17:59:44.902" v="271" actId="1076"/>
          <ac:spMkLst>
            <pc:docMk/>
            <pc:sldMk cId="3794665652" sldId="268"/>
            <ac:spMk id="3" creationId="{F0BDFF2C-CC83-A20B-AA7C-D3A715A17F15}"/>
          </ac:spMkLst>
        </pc:spChg>
      </pc:sldChg>
      <pc:sldChg chg="addSp modSp mod">
        <pc:chgData name="Mara Moraes" userId="4ba7c70b0a844e40" providerId="LiveId" clId="{E69EF13E-9107-4EBD-B952-802A45937A07}" dt="2023-10-20T18:19:29.588" v="651" actId="20577"/>
        <pc:sldMkLst>
          <pc:docMk/>
          <pc:sldMk cId="1738370853" sldId="269"/>
        </pc:sldMkLst>
        <pc:spChg chg="mod">
          <ac:chgData name="Mara Moraes" userId="4ba7c70b0a844e40" providerId="LiveId" clId="{E69EF13E-9107-4EBD-B952-802A45937A07}" dt="2023-10-20T17:01:07.311" v="17" actId="20577"/>
          <ac:spMkLst>
            <pc:docMk/>
            <pc:sldMk cId="1738370853" sldId="269"/>
            <ac:spMk id="3" creationId="{782EC9ED-6140-2459-4911-06286599A566}"/>
          </ac:spMkLst>
        </pc:spChg>
        <pc:spChg chg="add mod">
          <ac:chgData name="Mara Moraes" userId="4ba7c70b0a844e40" providerId="LiveId" clId="{E69EF13E-9107-4EBD-B952-802A45937A07}" dt="2023-10-20T18:19:29.588" v="651" actId="20577"/>
          <ac:spMkLst>
            <pc:docMk/>
            <pc:sldMk cId="1738370853" sldId="269"/>
            <ac:spMk id="4" creationId="{C25B39D8-AC3E-0DFB-AF10-53302FE69AB3}"/>
          </ac:spMkLst>
        </pc:spChg>
      </pc:sldChg>
      <pc:sldChg chg="modSp mod">
        <pc:chgData name="Mara Moraes" userId="4ba7c70b0a844e40" providerId="LiveId" clId="{E69EF13E-9107-4EBD-B952-802A45937A07}" dt="2023-10-20T18:07:18.297" v="321" actId="20577"/>
        <pc:sldMkLst>
          <pc:docMk/>
          <pc:sldMk cId="1326029357" sldId="270"/>
        </pc:sldMkLst>
        <pc:spChg chg="mod">
          <ac:chgData name="Mara Moraes" userId="4ba7c70b0a844e40" providerId="LiveId" clId="{E69EF13E-9107-4EBD-B952-802A45937A07}" dt="2023-10-20T18:07:18.297" v="321" actId="20577"/>
          <ac:spMkLst>
            <pc:docMk/>
            <pc:sldMk cId="1326029357" sldId="270"/>
            <ac:spMk id="3" creationId="{1AC31BDE-6FF5-5610-E8BA-1B470F116D40}"/>
          </ac:spMkLst>
        </pc:spChg>
      </pc:sldChg>
      <pc:sldChg chg="modSp mod">
        <pc:chgData name="Mara Moraes" userId="4ba7c70b0a844e40" providerId="LiveId" clId="{E69EF13E-9107-4EBD-B952-802A45937A07}" dt="2023-10-20T18:12:46.205" v="559" actId="6549"/>
        <pc:sldMkLst>
          <pc:docMk/>
          <pc:sldMk cId="266506064" sldId="271"/>
        </pc:sldMkLst>
        <pc:spChg chg="mod">
          <ac:chgData name="Mara Moraes" userId="4ba7c70b0a844e40" providerId="LiveId" clId="{E69EF13E-9107-4EBD-B952-802A45937A07}" dt="2023-10-20T18:12:46.205" v="559" actId="6549"/>
          <ac:spMkLst>
            <pc:docMk/>
            <pc:sldMk cId="266506064" sldId="271"/>
            <ac:spMk id="3" creationId="{B1A13103-576A-A5A6-2456-7CFE2419760E}"/>
          </ac:spMkLst>
        </pc:spChg>
      </pc:sldChg>
      <pc:sldChg chg="addSp modSp mod">
        <pc:chgData name="Mara Moraes" userId="4ba7c70b0a844e40" providerId="LiveId" clId="{E69EF13E-9107-4EBD-B952-802A45937A07}" dt="2023-10-20T18:15:22.229" v="624" actId="20577"/>
        <pc:sldMkLst>
          <pc:docMk/>
          <pc:sldMk cId="2385477931" sldId="272"/>
        </pc:sldMkLst>
        <pc:spChg chg="mod">
          <ac:chgData name="Mara Moraes" userId="4ba7c70b0a844e40" providerId="LiveId" clId="{E69EF13E-9107-4EBD-B952-802A45937A07}" dt="2023-10-20T17:01:18.318" v="21" actId="20577"/>
          <ac:spMkLst>
            <pc:docMk/>
            <pc:sldMk cId="2385477931" sldId="272"/>
            <ac:spMk id="3" creationId="{F0BDFF2C-CC83-A20B-AA7C-D3A715A17F15}"/>
          </ac:spMkLst>
        </pc:spChg>
        <pc:spChg chg="add mod">
          <ac:chgData name="Mara Moraes" userId="4ba7c70b0a844e40" providerId="LiveId" clId="{E69EF13E-9107-4EBD-B952-802A45937A07}" dt="2023-10-20T18:15:22.229" v="624" actId="20577"/>
          <ac:spMkLst>
            <pc:docMk/>
            <pc:sldMk cId="2385477931" sldId="272"/>
            <ac:spMk id="4" creationId="{FD22822A-6D4B-CA80-1A4F-5325E048B897}"/>
          </ac:spMkLst>
        </pc:spChg>
      </pc:sldChg>
      <pc:sldChg chg="addSp modSp mod">
        <pc:chgData name="Mara Moraes" userId="4ba7c70b0a844e40" providerId="LiveId" clId="{E69EF13E-9107-4EBD-B952-802A45937A07}" dt="2023-10-20T18:18:52.820" v="645" actId="20577"/>
        <pc:sldMkLst>
          <pc:docMk/>
          <pc:sldMk cId="124275162" sldId="273"/>
        </pc:sldMkLst>
        <pc:spChg chg="mod">
          <ac:chgData name="Mara Moraes" userId="4ba7c70b0a844e40" providerId="LiveId" clId="{E69EF13E-9107-4EBD-B952-802A45937A07}" dt="2023-10-20T17:01:21.261" v="22" actId="20577"/>
          <ac:spMkLst>
            <pc:docMk/>
            <pc:sldMk cId="124275162" sldId="273"/>
            <ac:spMk id="3" creationId="{782EC9ED-6140-2459-4911-06286599A566}"/>
          </ac:spMkLst>
        </pc:spChg>
        <pc:spChg chg="add mod">
          <ac:chgData name="Mara Moraes" userId="4ba7c70b0a844e40" providerId="LiveId" clId="{E69EF13E-9107-4EBD-B952-802A45937A07}" dt="2023-10-20T18:18:52.820" v="645" actId="20577"/>
          <ac:spMkLst>
            <pc:docMk/>
            <pc:sldMk cId="124275162" sldId="273"/>
            <ac:spMk id="4" creationId="{29B6E1AC-343A-0381-7E04-CE32319E8ACA}"/>
          </ac:spMkLst>
        </pc:spChg>
      </pc:sldChg>
      <pc:sldChg chg="addSp modSp mod">
        <pc:chgData name="Mara Moraes" userId="4ba7c70b0a844e40" providerId="LiveId" clId="{E69EF13E-9107-4EBD-B952-802A45937A07}" dt="2023-10-20T18:20:11.226" v="661" actId="1076"/>
        <pc:sldMkLst>
          <pc:docMk/>
          <pc:sldMk cId="4101278194" sldId="274"/>
        </pc:sldMkLst>
        <pc:spChg chg="mod">
          <ac:chgData name="Mara Moraes" userId="4ba7c70b0a844e40" providerId="LiveId" clId="{E69EF13E-9107-4EBD-B952-802A45937A07}" dt="2023-10-20T17:01:27.914" v="23" actId="20577"/>
          <ac:spMkLst>
            <pc:docMk/>
            <pc:sldMk cId="4101278194" sldId="274"/>
            <ac:spMk id="3" creationId="{1AC31BDE-6FF5-5610-E8BA-1B470F116D40}"/>
          </ac:spMkLst>
        </pc:spChg>
        <pc:spChg chg="add mod">
          <ac:chgData name="Mara Moraes" userId="4ba7c70b0a844e40" providerId="LiveId" clId="{E69EF13E-9107-4EBD-B952-802A45937A07}" dt="2023-10-20T18:20:11.226" v="661" actId="1076"/>
          <ac:spMkLst>
            <pc:docMk/>
            <pc:sldMk cId="4101278194" sldId="274"/>
            <ac:spMk id="4" creationId="{28FE1CD6-3166-D09A-AD6E-21B2DF2A659D}"/>
          </ac:spMkLst>
        </pc:spChg>
      </pc:sldChg>
      <pc:sldChg chg="modSp mod">
        <pc:chgData name="Mara Moraes" userId="4ba7c70b0a844e40" providerId="LiveId" clId="{E69EF13E-9107-4EBD-B952-802A45937A07}" dt="2023-10-20T18:25:53.407" v="735" actId="20577"/>
        <pc:sldMkLst>
          <pc:docMk/>
          <pc:sldMk cId="2504258153" sldId="275"/>
        </pc:sldMkLst>
        <pc:spChg chg="mod">
          <ac:chgData name="Mara Moraes" userId="4ba7c70b0a844e40" providerId="LiveId" clId="{E69EF13E-9107-4EBD-B952-802A45937A07}" dt="2023-10-20T18:25:53.407" v="735" actId="20577"/>
          <ac:spMkLst>
            <pc:docMk/>
            <pc:sldMk cId="2504258153" sldId="275"/>
            <ac:spMk id="3" creationId="{B1A13103-576A-A5A6-2456-7CFE2419760E}"/>
          </ac:spMkLst>
        </pc:spChg>
      </pc:sldChg>
      <pc:sldChg chg="addSp modSp mod">
        <pc:chgData name="Mara Moraes" userId="4ba7c70b0a844e40" providerId="LiveId" clId="{E69EF13E-9107-4EBD-B952-802A45937A07}" dt="2023-10-20T18:37:28.683" v="1107" actId="20577"/>
        <pc:sldMkLst>
          <pc:docMk/>
          <pc:sldMk cId="3011066337" sldId="276"/>
        </pc:sldMkLst>
        <pc:spChg chg="mod">
          <ac:chgData name="Mara Moraes" userId="4ba7c70b0a844e40" providerId="LiveId" clId="{E69EF13E-9107-4EBD-B952-802A45937A07}" dt="2023-10-20T18:27:04.734" v="745" actId="14100"/>
          <ac:spMkLst>
            <pc:docMk/>
            <pc:sldMk cId="3011066337" sldId="276"/>
            <ac:spMk id="3" creationId="{CE5C889E-E440-B604-4402-CF8F04DF995C}"/>
          </ac:spMkLst>
        </pc:spChg>
        <pc:spChg chg="add mod">
          <ac:chgData name="Mara Moraes" userId="4ba7c70b0a844e40" providerId="LiveId" clId="{E69EF13E-9107-4EBD-B952-802A45937A07}" dt="2023-10-20T18:37:28.683" v="1107" actId="20577"/>
          <ac:spMkLst>
            <pc:docMk/>
            <pc:sldMk cId="3011066337" sldId="276"/>
            <ac:spMk id="4" creationId="{99035F3C-54B3-5876-E79B-39184ACCAA14}"/>
          </ac:spMkLst>
        </pc:spChg>
      </pc:sldChg>
      <pc:sldChg chg="delSp modSp new mod">
        <pc:chgData name="Mara Moraes" userId="4ba7c70b0a844e40" providerId="LiveId" clId="{E69EF13E-9107-4EBD-B952-802A45937A07}" dt="2023-10-20T18:40:07.431" v="1125" actId="113"/>
        <pc:sldMkLst>
          <pc:docMk/>
          <pc:sldMk cId="1079458410" sldId="278"/>
        </pc:sldMkLst>
        <pc:spChg chg="del">
          <ac:chgData name="Mara Moraes" userId="4ba7c70b0a844e40" providerId="LiveId" clId="{E69EF13E-9107-4EBD-B952-802A45937A07}" dt="2023-10-20T18:32:37.435" v="915" actId="478"/>
          <ac:spMkLst>
            <pc:docMk/>
            <pc:sldMk cId="1079458410" sldId="278"/>
            <ac:spMk id="2" creationId="{3C104D05-D789-4D0C-032D-B668EC22FF7D}"/>
          </ac:spMkLst>
        </pc:spChg>
        <pc:spChg chg="mod">
          <ac:chgData name="Mara Moraes" userId="4ba7c70b0a844e40" providerId="LiveId" clId="{E69EF13E-9107-4EBD-B952-802A45937A07}" dt="2023-10-20T18:40:07.431" v="1125" actId="113"/>
          <ac:spMkLst>
            <pc:docMk/>
            <pc:sldMk cId="1079458410" sldId="278"/>
            <ac:spMk id="3" creationId="{B3217312-2E69-4952-3A1B-1BA53BB4A20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850F943-0CE6-E361-3206-7A5B0DF16EA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xmlns="" id="{FCADB123-88D2-0058-3946-44F1295D7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12379C85-BE7F-BF8A-F5B3-067C6F9DEA79}"/>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5" name="Espaço Reservado para Rodapé 4">
            <a:extLst>
              <a:ext uri="{FF2B5EF4-FFF2-40B4-BE49-F238E27FC236}">
                <a16:creationId xmlns:a16="http://schemas.microsoft.com/office/drawing/2014/main" xmlns="" id="{2414E184-2EB2-8B07-8020-2F6872AF9A3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D7915192-8F66-30BF-8925-BE659D064B46}"/>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929594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21956EA-E55E-5133-7F94-2688F5CDC2F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03BF974D-1508-46E4-3AC4-40852150C30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680CEDEC-7A2F-CB32-89B5-F16590C5E092}"/>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5" name="Espaço Reservado para Rodapé 4">
            <a:extLst>
              <a:ext uri="{FF2B5EF4-FFF2-40B4-BE49-F238E27FC236}">
                <a16:creationId xmlns:a16="http://schemas.microsoft.com/office/drawing/2014/main" xmlns="" id="{E47EB252-94AE-AD70-38B3-7620D94225A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B3B48B08-4275-9545-700C-5361E23D3876}"/>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168403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57FAA018-8442-7E24-E9B8-541ADB1CC632}"/>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68979630-0D0C-9049-EC50-7936CCBE99A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94258D61-DCE8-C5B7-E11D-61F3E2A4C56A}"/>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5" name="Espaço Reservado para Rodapé 4">
            <a:extLst>
              <a:ext uri="{FF2B5EF4-FFF2-40B4-BE49-F238E27FC236}">
                <a16:creationId xmlns:a16="http://schemas.microsoft.com/office/drawing/2014/main" xmlns="" id="{B0FA4E68-3563-32B1-08A8-3F3352571B9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85A15911-F204-4EDC-6F23-10E7D6E8FB3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393229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0FE4F7B-4A8F-1A10-AB40-E70C42DFEF1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32ACB711-4DC5-6883-84F5-CFA818041C1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F1FAEFFE-E31E-3742-EC23-80F0DE237727}"/>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5" name="Espaço Reservado para Rodapé 4">
            <a:extLst>
              <a:ext uri="{FF2B5EF4-FFF2-40B4-BE49-F238E27FC236}">
                <a16:creationId xmlns:a16="http://schemas.microsoft.com/office/drawing/2014/main" xmlns="" id="{73C7C81E-B65D-5A0A-7932-3298C945221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9A5DB0BC-3AC6-7981-EC04-D6709B722E1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01264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C6BB225-CE9D-8A34-0653-93CF60ADE5E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xmlns="" id="{96DDBDE5-092C-E54B-BCA2-97F45F4D4C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xmlns="" id="{111DFE6E-AF3F-183A-36E0-ED41034FFBC1}"/>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5" name="Espaço Reservado para Rodapé 4">
            <a:extLst>
              <a:ext uri="{FF2B5EF4-FFF2-40B4-BE49-F238E27FC236}">
                <a16:creationId xmlns:a16="http://schemas.microsoft.com/office/drawing/2014/main" xmlns="" id="{5BCC81B5-4A40-1782-761C-9D9AAA950AA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6A414EC7-4183-9D67-302A-7A299E78A60B}"/>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374071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CEC17DF-80A7-B10D-8632-38B5D10D8DF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DC8073CB-CD09-33BD-4CEC-214559CEE78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xmlns="" id="{7BC7F280-5312-4958-E161-800A3639A41B}"/>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xmlns="" id="{62138807-008F-68D4-B90A-02117DBB87D6}"/>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6" name="Espaço Reservado para Rodapé 5">
            <a:extLst>
              <a:ext uri="{FF2B5EF4-FFF2-40B4-BE49-F238E27FC236}">
                <a16:creationId xmlns:a16="http://schemas.microsoft.com/office/drawing/2014/main" xmlns="" id="{6C552F55-60FB-CBC6-F45B-C9070453D7F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9B596385-E0F7-2718-AF86-DFF23FF369B0}"/>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73774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667F51F-E51D-490C-C8BA-A69C5AD48163}"/>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xmlns="" id="{23243A70-2470-84D1-5609-0602A8DDF7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xmlns="" id="{80F2FC4A-6173-C91B-6905-DEBD59D309B6}"/>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xmlns="" id="{6696BBAA-3B7B-F978-B8EF-CEF4856540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xmlns="" id="{584EE994-6647-D477-1705-C46581CEBB9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xmlns="" id="{4F29C2BA-4D41-F5AA-D0DD-C13D7A7AF51B}"/>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8" name="Espaço Reservado para Rodapé 7">
            <a:extLst>
              <a:ext uri="{FF2B5EF4-FFF2-40B4-BE49-F238E27FC236}">
                <a16:creationId xmlns:a16="http://schemas.microsoft.com/office/drawing/2014/main" xmlns="" id="{15377E2E-E0FA-C0FA-A2D7-8B943B2CF87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xmlns="" id="{DAB7309A-2C6A-AF05-1479-FFC8D38D0A4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171089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4F53A8B-881E-7E8D-4A31-3121A9F609E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xmlns="" id="{3BC086AA-83BB-7D46-6901-99EE86D9DB57}"/>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4" name="Espaço Reservado para Rodapé 3">
            <a:extLst>
              <a:ext uri="{FF2B5EF4-FFF2-40B4-BE49-F238E27FC236}">
                <a16:creationId xmlns:a16="http://schemas.microsoft.com/office/drawing/2014/main" xmlns="" id="{B468B270-6A8D-85FF-A10D-223CBBBB2A6B}"/>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xmlns="" id="{327D102D-6731-60B1-014A-0F9F44E943C2}"/>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49982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xmlns="" id="{39FDF39F-AF1F-0149-431B-CEEDB638D3BC}"/>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3" name="Espaço Reservado para Rodapé 2">
            <a:extLst>
              <a:ext uri="{FF2B5EF4-FFF2-40B4-BE49-F238E27FC236}">
                <a16:creationId xmlns:a16="http://schemas.microsoft.com/office/drawing/2014/main" xmlns="" id="{CE1CAAC9-E65C-EC85-D8D0-52E8D3B4765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xmlns="" id="{D7F4C6A7-3C2C-4374-841D-9453B3A11F37}"/>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76413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6A47583-85C4-293A-F325-538F9C1F50E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xmlns="" id="{CAEF0375-0DD5-AD00-0CF6-327026780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xmlns="" id="{384A673C-3883-2F47-F8DE-8E1BBDD35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xmlns="" id="{72408916-46DA-C20D-D6C8-0DE3D5BC5043}"/>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6" name="Espaço Reservado para Rodapé 5">
            <a:extLst>
              <a:ext uri="{FF2B5EF4-FFF2-40B4-BE49-F238E27FC236}">
                <a16:creationId xmlns:a16="http://schemas.microsoft.com/office/drawing/2014/main" xmlns="" id="{9C056920-2928-91E2-3C8F-4AABAB982D9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3E19BE50-2E8F-ADB6-C889-3B516620D4F4}"/>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21395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DBB9B41-C756-6982-B939-1C9409AE162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xmlns="" id="{0D31191D-2A1C-A27C-5726-EA27C453D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xmlns="" id="{B78468D1-4066-5806-8E94-E2EAD504C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xmlns="" id="{2BDA78FE-9134-BAAE-26A8-013DB14DF989}"/>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6" name="Espaço Reservado para Rodapé 5">
            <a:extLst>
              <a:ext uri="{FF2B5EF4-FFF2-40B4-BE49-F238E27FC236}">
                <a16:creationId xmlns:a16="http://schemas.microsoft.com/office/drawing/2014/main" xmlns="" id="{8C76FD3B-B656-E6B9-7EAF-0D338FC1ECB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CC9B15BD-02A2-1220-50DB-68141A7B1302}"/>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60259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xmlns="" id="{B2807EEB-0EC4-7352-A122-31588B748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xmlns="" id="{93F597CC-FDBD-E418-461D-F2FB18871A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DCC9C754-A3CC-B8B0-60C0-2F874332E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89955-43BC-44DB-9470-5B45FFBDDEE4}" type="datetimeFigureOut">
              <a:rPr lang="pt-BR" smtClean="0"/>
              <a:t>06/12/2023</a:t>
            </a:fld>
            <a:endParaRPr lang="pt-BR"/>
          </a:p>
        </p:txBody>
      </p:sp>
      <p:sp>
        <p:nvSpPr>
          <p:cNvPr id="5" name="Espaço Reservado para Rodapé 4">
            <a:extLst>
              <a:ext uri="{FF2B5EF4-FFF2-40B4-BE49-F238E27FC236}">
                <a16:creationId xmlns:a16="http://schemas.microsoft.com/office/drawing/2014/main" xmlns="" id="{5C19E5E3-5FD5-E388-7DF6-D8EA14C29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xmlns="" id="{4CC931D7-9FED-BB40-56C3-FB412BA54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88858-9138-46CA-9B53-B56D9ECF3E43}" type="slidenum">
              <a:rPr lang="pt-BR" smtClean="0"/>
              <a:t>‹nº›</a:t>
            </a:fld>
            <a:endParaRPr lang="pt-BR"/>
          </a:p>
        </p:txBody>
      </p:sp>
    </p:spTree>
    <p:extLst>
      <p:ext uri="{BB962C8B-B14F-4D97-AF65-F5344CB8AC3E}">
        <p14:creationId xmlns:p14="http://schemas.microsoft.com/office/powerpoint/2010/main" val="4153129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6154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B1A13103-576A-A5A6-2456-7CFE2419760E}"/>
              </a:ext>
            </a:extLst>
          </p:cNvPr>
          <p:cNvSpPr>
            <a:spLocks noGrp="1"/>
          </p:cNvSpPr>
          <p:nvPr>
            <p:ph idx="1"/>
          </p:nvPr>
        </p:nvSpPr>
        <p:spPr>
          <a:xfrm>
            <a:off x="838200" y="1125828"/>
            <a:ext cx="9985310" cy="5386939"/>
          </a:xfrm>
        </p:spPr>
        <p:txBody>
          <a:bodyPr>
            <a:normAutofit/>
          </a:bodyPr>
          <a:lstStyle/>
          <a:p>
            <a:pPr algn="just"/>
            <a:endParaRPr lang="pt-BR" sz="1800" dirty="0">
              <a:effectLst/>
              <a:latin typeface="Times New Roman" panose="02020603050405020304" pitchFamily="18" charset="0"/>
              <a:ea typeface="Times New Roman" panose="02020603050405020304" pitchFamily="18" charset="0"/>
            </a:endParaRPr>
          </a:p>
          <a:p>
            <a:pPr marL="0" indent="0">
              <a:buNone/>
            </a:pPr>
            <a:endParaRPr lang="pt-BR" dirty="0"/>
          </a:p>
        </p:txBody>
      </p:sp>
      <p:sp>
        <p:nvSpPr>
          <p:cNvPr id="4" name="CaixaDeTexto 3">
            <a:extLst>
              <a:ext uri="{FF2B5EF4-FFF2-40B4-BE49-F238E27FC236}">
                <a16:creationId xmlns="" xmlns:a16="http://schemas.microsoft.com/office/drawing/2014/main" id="{D79A9FC9-0318-E920-A76C-BAE476DEF891}"/>
              </a:ext>
            </a:extLst>
          </p:cNvPr>
          <p:cNvSpPr txBox="1"/>
          <p:nvPr/>
        </p:nvSpPr>
        <p:spPr>
          <a:xfrm>
            <a:off x="643812" y="453699"/>
            <a:ext cx="10636898" cy="3439596"/>
          </a:xfrm>
          <a:prstGeom prst="rect">
            <a:avLst/>
          </a:prstGeom>
          <a:noFill/>
        </p:spPr>
        <p:txBody>
          <a:bodyPr wrap="square">
            <a:spAutoFit/>
          </a:bodyPr>
          <a:lstStyle/>
          <a:p>
            <a:pPr algn="just">
              <a:lnSpc>
                <a:spcPct val="107000"/>
              </a:lnSpc>
              <a:spcAft>
                <a:spcPts val="800"/>
              </a:spcAft>
            </a:pPr>
            <a:r>
              <a:rPr lang="pt-BR" sz="2400" b="1" dirty="0">
                <a:effectLst/>
                <a:latin typeface="Barlow Condensed"/>
                <a:ea typeface="Calibri" panose="020F0502020204030204" pitchFamily="34" charset="0"/>
                <a:cs typeface="Times New Roman" panose="02020603050405020304" pitchFamily="18" charset="0"/>
              </a:rPr>
              <a:t>2. </a:t>
            </a:r>
            <a:r>
              <a:rPr lang="pt-BR" sz="2400" b="1" dirty="0">
                <a:latin typeface="Barlow Condensed"/>
                <a:ea typeface="Calibri" panose="020F0502020204030204" pitchFamily="34" charset="0"/>
                <a:cs typeface="Times New Roman" panose="02020603050405020304" pitchFamily="18" charset="0"/>
              </a:rPr>
              <a:t>¿QUÉ DICE LA BIBLIA?</a:t>
            </a: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Como cristianos, tenemos la Biblia como la base para establecer valores personales que pueden ser compartidos por padres y maestros cristianos a través de la enseñanza, el ejemplo y el diálogo. La Biblia no proporciona orientación sobre cada nueva orientación sexual moderna, pero presenta principios suficientemente claros sobre el tema. </a:t>
            </a: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Cuando Dios creó al ser humano (Génesis 1-2), y lo hizo a su imagen, entre otros dones, lo dotó de sexualidad. Esta característica física, social y emocional ha sido objeto de varias intervenciones por parte del propio Creador, en su Palabra. En el libro de Génesis, por ejemplo, capítulo 1:27 y 28, leemos:</a:t>
            </a:r>
          </a:p>
        </p:txBody>
      </p:sp>
      <p:sp>
        <p:nvSpPr>
          <p:cNvPr id="5" name="Retângulo 4"/>
          <p:cNvSpPr/>
          <p:nvPr/>
        </p:nvSpPr>
        <p:spPr>
          <a:xfrm>
            <a:off x="4470400" y="4267775"/>
            <a:ext cx="6096000" cy="1842620"/>
          </a:xfrm>
          <a:prstGeom prst="rect">
            <a:avLst/>
          </a:prstGeom>
        </p:spPr>
        <p:txBody>
          <a:bodyPr>
            <a:spAutoFit/>
          </a:bodyPr>
          <a:lstStyle/>
          <a:p>
            <a:pPr algn="ctr">
              <a:lnSpc>
                <a:spcPct val="107000"/>
              </a:lnSpc>
              <a:spcAft>
                <a:spcPts val="800"/>
              </a:spcAft>
            </a:pPr>
            <a:r>
              <a:rPr lang="es-ES" b="1" dirty="0">
                <a:latin typeface="Barlow" panose="00000500000000000000" pitchFamily="2" charset="0"/>
                <a:ea typeface="Calibri" panose="020F0502020204030204" pitchFamily="34" charset="0"/>
                <a:cs typeface="Times New Roman" panose="02020603050405020304" pitchFamily="18" charset="0"/>
              </a:rPr>
              <a:t>Y creó Dios al hombre a su imagen, a imagen de Dios lo creó; varón y hembra los creó.  Los bendijo Dios y les dijo: «Fructificad y multiplicaos; llenad la tierra y sometedla; ejerced potestad sobre los peces del mar, las aves de los cielos y todas las bestias que se mueven sobre la tierra»  (Génesis 1:27, 28</a:t>
            </a:r>
            <a:r>
              <a:rPr lang="es-ES" b="1" dirty="0" smtClean="0">
                <a:latin typeface="Barlow" panose="00000500000000000000" pitchFamily="2" charset="0"/>
                <a:ea typeface="Calibri" panose="020F0502020204030204" pitchFamily="34" charset="0"/>
                <a:cs typeface="Times New Roman" panose="02020603050405020304" pitchFamily="18" charset="0"/>
              </a:rPr>
              <a:t>).</a:t>
            </a:r>
            <a:endParaRPr lang="es-ES" b="1" dirty="0">
              <a:latin typeface="Barlow" panose="00000500000000000000" pitchFamily="2" charset="0"/>
              <a:ea typeface="Calibri" panose="020F0502020204030204" pitchFamily="34" charset="0"/>
              <a:cs typeface="Times New Roman" panose="02020603050405020304" pitchFamily="18"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3772201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 xmlns:a16="http://schemas.microsoft.com/office/drawing/2014/main" id="{F0BDFF2C-CC83-A20B-AA7C-D3A715A17F15}"/>
              </a:ext>
            </a:extLst>
          </p:cNvPr>
          <p:cNvSpPr>
            <a:spLocks noGrp="1"/>
          </p:cNvSpPr>
          <p:nvPr>
            <p:ph type="subTitle" idx="1"/>
          </p:nvPr>
        </p:nvSpPr>
        <p:spPr>
          <a:xfrm>
            <a:off x="959497" y="1873699"/>
            <a:ext cx="10273005" cy="3550178"/>
          </a:xfrm>
        </p:spPr>
        <p:txBody>
          <a:bodyPr>
            <a:normAutofit/>
          </a:bodyPr>
          <a:lstStyle/>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En una continuidad del proceso de creación, Dios instituyó y ofició el primer matrimonio y como medio de realización personal y para propósitos de procreación él concede a la sexualidad humana esta atribución. </a:t>
            </a: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El propósito de la distinción sexual es la reproducción, por eso Dios bendijo al hombre y a la mujer diciéndoles que fueran fértiles y se multiplicaran (Génesis 1:28). Así, el sexo entre el hombre y la mujer ha sido parte del plan de Dios desde antes del pecado y tiene un doble propósito: uno es el de la reproducción y el otro el de la confirmación de la alianza matrimonial, que se puede entender a partir de la declaración del Génesis, repetida por Jesús sobre el matrimonio: “Por tanto dejará el hombre a su padre y a su madre, se unirá a su mujer y serán una sola carne” (Génesis 2:24).</a:t>
            </a: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63759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782EC9ED-6140-2459-4911-06286599A566}"/>
              </a:ext>
            </a:extLst>
          </p:cNvPr>
          <p:cNvSpPr>
            <a:spLocks noGrp="1"/>
          </p:cNvSpPr>
          <p:nvPr>
            <p:ph idx="1"/>
          </p:nvPr>
        </p:nvSpPr>
        <p:spPr>
          <a:xfrm>
            <a:off x="1052804" y="1181813"/>
            <a:ext cx="9313506" cy="4351338"/>
          </a:xfrm>
        </p:spPr>
        <p:txBody>
          <a:bodyPr/>
          <a:lstStyle/>
          <a:p>
            <a:pPr marL="0" indent="0">
              <a:buNone/>
            </a:pPr>
            <a:endParaRPr lang="pt-BR" sz="1800" b="1" dirty="0">
              <a:effectLst/>
              <a:latin typeface="Calibri" panose="020F0502020204030204" pitchFamily="34" charset="0"/>
              <a:ea typeface="Times New Roman" panose="02020603050405020304" pitchFamily="18" charset="0"/>
              <a:cs typeface="Calibri" panose="020F0502020204030204" pitchFamily="34" charset="0"/>
            </a:endParaRPr>
          </a:p>
          <a:p>
            <a:endParaRPr lang="pt-BR" dirty="0"/>
          </a:p>
        </p:txBody>
      </p:sp>
      <p:sp>
        <p:nvSpPr>
          <p:cNvPr id="5" name="CaixaDeTexto 4">
            <a:extLst>
              <a:ext uri="{FF2B5EF4-FFF2-40B4-BE49-F238E27FC236}">
                <a16:creationId xmlns="" xmlns:a16="http://schemas.microsoft.com/office/drawing/2014/main" id="{D8AE1A30-1BDE-55A3-9305-3C6912CC8DAB}"/>
              </a:ext>
            </a:extLst>
          </p:cNvPr>
          <p:cNvSpPr txBox="1"/>
          <p:nvPr/>
        </p:nvSpPr>
        <p:spPr>
          <a:xfrm>
            <a:off x="297792" y="723263"/>
            <a:ext cx="8713348" cy="5791329"/>
          </a:xfrm>
          <a:prstGeom prst="rect">
            <a:avLst/>
          </a:prstGeom>
          <a:noFill/>
        </p:spPr>
        <p:txBody>
          <a:bodyPr wrap="square">
            <a:spAutoFit/>
          </a:bodyPr>
          <a:lstStyle/>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El sexo está siendo desviado de su propósito: la celebración de la creación del hombre y la mujer que se unen y se completan mutuamente ante Dios, así como las relaciones heterosexuales fuera del matrimonio (traiciones, relaciones entre personas que aún no están casadas, etc.) tienen el mismo efecto de alterar el símbolo y el propósito de Dios. Por lo tanto, cualquiera de estas relaciones tiene el efecto de borrar de las mentes de las personas un memorial de la creación y del Dios creador. Así, la imagen de Dios se hace cada vez más difícil de distinguir en el ser humano y su autoridad está siendo olvidada. </a:t>
            </a:r>
          </a:p>
          <a:p>
            <a:pPr algn="just">
              <a:lnSpc>
                <a:spcPct val="150000"/>
              </a:lnSpc>
              <a:spcAft>
                <a:spcPts val="800"/>
              </a:spcAft>
            </a:pPr>
            <a:endParaRPr lang="pt-BR" sz="1700" dirty="0">
              <a:effectLst/>
              <a:latin typeface="Barlow" panose="00000500000000000000" pitchFamily="2" charset="0"/>
              <a:ea typeface="Calibri" panose="020F0502020204030204" pitchFamily="34" charset="0"/>
              <a:cs typeface="Times New Roman" panose="02020603050405020304" pitchFamily="18" charset="0"/>
            </a:endParaRP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En un contexto más amplio, tenemos en el Pentateuco, la entrega misma de los oráculos sagrados a los hebreos, dados por Dios a Moisés en el Monte Sinaí y las restricciones y condenas con respecto al adulterio, el incesto, los sexos prohibidos y la homosexualidad misma. Este último, de una claridad sin igual, fue mencionado en el libro de Levítico 18:22 como prohibido en las relaciones humanas, el texto dice lo siguiente: "No te acostarás con un hombre como quien se acuesta con una mujer. Eso es una abominación" (NVI).</a:t>
            </a:r>
            <a:endParaRPr lang="es-ES" sz="1700" dirty="0">
              <a:latin typeface="Barlow" panose="00000500000000000000" pitchFamily="2" charset="0"/>
              <a:ea typeface="Calibri" panose="020F0502020204030204" pitchFamily="34" charset="0"/>
              <a:cs typeface="Times New Roman" panose="02020603050405020304" pitchFamily="18" charset="0"/>
            </a:endParaRP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3361898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1AC31BDE-6FF5-5610-E8BA-1B470F116D40}"/>
              </a:ext>
            </a:extLst>
          </p:cNvPr>
          <p:cNvSpPr>
            <a:spLocks noGrp="1"/>
          </p:cNvSpPr>
          <p:nvPr>
            <p:ph idx="1"/>
          </p:nvPr>
        </p:nvSpPr>
        <p:spPr>
          <a:xfrm>
            <a:off x="866192" y="1020065"/>
            <a:ext cx="9033588" cy="4979518"/>
          </a:xfrm>
        </p:spPr>
        <p:txBody>
          <a:bodyPr>
            <a:normAutofit/>
          </a:bodyPr>
          <a:lstStyle/>
          <a:p>
            <a:pPr marL="0" indent="0" algn="just">
              <a:buNone/>
            </a:pPr>
            <a:endParaRPr lang="pt-BR" sz="1800" kern="100" dirty="0">
              <a:effectLst/>
              <a:latin typeface="Calibri" panose="020F0502020204030204" pitchFamily="34" charset="0"/>
              <a:ea typeface="DengXian" panose="020B0503020204020204" pitchFamily="2" charset="-122"/>
              <a:cs typeface="Times New Roman" panose="02020603050405020304" pitchFamily="18" charset="0"/>
            </a:endParaRPr>
          </a:p>
          <a:p>
            <a:pPr marL="0" indent="0">
              <a:buNone/>
            </a:pPr>
            <a:endParaRPr lang="pt-BR" dirty="0"/>
          </a:p>
        </p:txBody>
      </p:sp>
      <p:sp>
        <p:nvSpPr>
          <p:cNvPr id="4" name="CaixaDeTexto 3">
            <a:extLst>
              <a:ext uri="{FF2B5EF4-FFF2-40B4-BE49-F238E27FC236}">
                <a16:creationId xmlns="" xmlns:a16="http://schemas.microsoft.com/office/drawing/2014/main" id="{C65C0017-5B79-627F-66FF-F19D596B3954}"/>
              </a:ext>
            </a:extLst>
          </p:cNvPr>
          <p:cNvSpPr txBox="1"/>
          <p:nvPr/>
        </p:nvSpPr>
        <p:spPr>
          <a:xfrm>
            <a:off x="754069" y="1575818"/>
            <a:ext cx="10683861" cy="4267835"/>
          </a:xfrm>
          <a:prstGeom prst="rect">
            <a:avLst/>
          </a:prstGeom>
          <a:noFill/>
        </p:spPr>
        <p:txBody>
          <a:bodyPr wrap="square">
            <a:spAutoFit/>
          </a:bodyPr>
          <a:lstStyle/>
          <a:p>
            <a:pPr algn="just">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El Nuevo Testamento ratifica todas las atribuciones y conceptos que el Antiguo Testamento establece como normativo y moral con respecto a la sexualidad en la familia. Jesús defiende los conceptos y definiciones que el Antiguo Testamento presenta en la ley de Moisés, así como en el Génesis con respecto al matrimonio. En Mateo 19:1-6, él afirma que el matrimonio se define en la relación entre el hombre y la mujer, posicionando así la sexualidad humana en estándares éticos pertinentes al desarrollo humano.</a:t>
            </a:r>
          </a:p>
          <a:p>
            <a:pPr algn="just">
              <a:spcAft>
                <a:spcPts val="800"/>
              </a:spcAft>
            </a:pPr>
            <a:endParaRPr lang="pt-BR" sz="1700" dirty="0">
              <a:latin typeface="Barlow" panose="00000500000000000000" pitchFamily="2" charset="0"/>
              <a:ea typeface="Calibri" panose="020F0502020204030204" pitchFamily="34" charset="0"/>
              <a:cs typeface="Times New Roman" panose="02020603050405020304" pitchFamily="18" charset="0"/>
            </a:endParaRPr>
          </a:p>
          <a:p>
            <a:pPr algn="just">
              <a:spcAft>
                <a:spcPts val="800"/>
              </a:spcAft>
            </a:pPr>
            <a:r>
              <a:rPr lang="es-ES" sz="1700" b="1" dirty="0">
                <a:latin typeface="Barlow" panose="00000500000000000000" pitchFamily="2" charset="0"/>
                <a:ea typeface="Calibri" panose="020F0502020204030204" pitchFamily="34" charset="0"/>
                <a:cs typeface="Times New Roman" panose="02020603050405020304" pitchFamily="18" charset="0"/>
              </a:rPr>
              <a:t>Cuando Jesús acabó de decir estas cosas, salió de Galilea y se fue a la región de Judea, al otro lado del Jordán. Lo siguieron grandes multitudes y sanó allí a los enfermos.  Algunos fariseos se acercaron y, para ponerlo a prueba, le preguntaron:</a:t>
            </a:r>
          </a:p>
          <a:p>
            <a:pPr algn="just">
              <a:spcAft>
                <a:spcPts val="800"/>
              </a:spcAft>
            </a:pPr>
            <a:r>
              <a:rPr lang="es-ES" sz="1700" b="1" dirty="0">
                <a:latin typeface="Barlow" panose="00000500000000000000" pitchFamily="2" charset="0"/>
                <a:ea typeface="Calibri" panose="020F0502020204030204" pitchFamily="34" charset="0"/>
                <a:cs typeface="Times New Roman" panose="02020603050405020304" pitchFamily="18" charset="0"/>
              </a:rPr>
              <a:t>—¿Está permitido que un hombre se divorcie de su esposa por cualquier motivo?</a:t>
            </a:r>
          </a:p>
          <a:p>
            <a:pPr algn="just">
              <a:spcAft>
                <a:spcPts val="800"/>
              </a:spcAft>
            </a:pPr>
            <a:r>
              <a:rPr lang="es-ES" sz="1700" b="1" dirty="0">
                <a:latin typeface="Barlow" panose="00000500000000000000" pitchFamily="2" charset="0"/>
                <a:ea typeface="Calibri" panose="020F0502020204030204" pitchFamily="34" charset="0"/>
                <a:cs typeface="Times New Roman" panose="02020603050405020304" pitchFamily="18" charset="0"/>
              </a:rPr>
              <a:t> —¿No han leído —respondió Jesús— que en el principio el Creador “los creó hombre y mujer”</a:t>
            </a:r>
          </a:p>
          <a:p>
            <a:pPr algn="just">
              <a:spcAft>
                <a:spcPts val="800"/>
              </a:spcAft>
            </a:pPr>
            <a:r>
              <a:rPr lang="es-ES" sz="1700" b="1" dirty="0">
                <a:latin typeface="Barlow" panose="00000500000000000000" pitchFamily="2" charset="0"/>
                <a:ea typeface="Calibri" panose="020F0502020204030204" pitchFamily="34" charset="0"/>
                <a:cs typeface="Times New Roman" panose="02020603050405020304" pitchFamily="18" charset="0"/>
              </a:rPr>
              <a:t>y dijo: “Por eso dejará el hombre a su padre y a su madre, se unirá a su mujer y los dos llegarán a ser uno solo”? Así que ya no son dos, sino uno solo. Por tanto, lo que Dios ha unido, que no lo separe el hombre.  (Mateo 19:1-6, NVI).</a:t>
            </a: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1183258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B1A13103-576A-A5A6-2456-7CFE2419760E}"/>
              </a:ext>
            </a:extLst>
          </p:cNvPr>
          <p:cNvSpPr>
            <a:spLocks noGrp="1"/>
          </p:cNvSpPr>
          <p:nvPr>
            <p:ph idx="1"/>
          </p:nvPr>
        </p:nvSpPr>
        <p:spPr>
          <a:xfrm>
            <a:off x="763555" y="883232"/>
            <a:ext cx="9640078" cy="5909454"/>
          </a:xfrm>
        </p:spPr>
        <p:txBody>
          <a:bodyPr>
            <a:normAutofit/>
          </a:bodyPr>
          <a:lstStyle/>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endParaRPr lang="pt-BR" dirty="0"/>
          </a:p>
        </p:txBody>
      </p:sp>
      <p:sp>
        <p:nvSpPr>
          <p:cNvPr id="5" name="CaixaDeTexto 4">
            <a:extLst>
              <a:ext uri="{FF2B5EF4-FFF2-40B4-BE49-F238E27FC236}">
                <a16:creationId xmlns="" xmlns:a16="http://schemas.microsoft.com/office/drawing/2014/main" id="{6FE9488B-965A-9892-53E6-3404535CFB4B}"/>
              </a:ext>
            </a:extLst>
          </p:cNvPr>
          <p:cNvSpPr txBox="1"/>
          <p:nvPr/>
        </p:nvSpPr>
        <p:spPr>
          <a:xfrm>
            <a:off x="490015" y="1261199"/>
            <a:ext cx="7841183" cy="4974439"/>
          </a:xfrm>
          <a:prstGeom prst="rect">
            <a:avLst/>
          </a:prstGeom>
          <a:noFill/>
        </p:spPr>
        <p:txBody>
          <a:bodyPr wrap="square">
            <a:spAutoFit/>
          </a:bodyPr>
          <a:lstStyle/>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Hay argumentos condenatorios en la mayoría de las cartas públicas de Pablo, por lo que es en Romanos capítulo 1 que el tema de la homosexualidad se introduce en su compendio.</a:t>
            </a:r>
          </a:p>
          <a:p>
            <a:pPr algn="just">
              <a:lnSpc>
                <a:spcPct val="150000"/>
              </a:lnSpc>
              <a:spcAft>
                <a:spcPts val="800"/>
              </a:spcAft>
            </a:pPr>
            <a:endParaRPr lang="pt-BR" sz="1700" dirty="0">
              <a:latin typeface="Barlow" panose="00000500000000000000" pitchFamily="2" charset="0"/>
              <a:ea typeface="Calibri" panose="020F0502020204030204" pitchFamily="34" charset="0"/>
              <a:cs typeface="Times New Roman" panose="02020603050405020304" pitchFamily="18" charset="0"/>
            </a:endParaRPr>
          </a:p>
          <a:p>
            <a:pPr algn="ctr">
              <a:lnSpc>
                <a:spcPct val="107000"/>
              </a:lnSpc>
              <a:spcAft>
                <a:spcPts val="800"/>
              </a:spcAft>
            </a:pPr>
            <a:r>
              <a:rPr lang="es-ES" sz="1700" b="1" dirty="0">
                <a:latin typeface="Barlow" panose="00000500000000000000" pitchFamily="2" charset="0"/>
                <a:ea typeface="Calibri" panose="020F0502020204030204" pitchFamily="34" charset="0"/>
                <a:cs typeface="Times New Roman" panose="02020603050405020304" pitchFamily="18" charset="0"/>
              </a:rPr>
              <a:t>Por eso Dios los entregó a los malos deseos de sus corazones, que conducen a la impureza sexual, de modo que degradaron sus cuerpos los unos con los otros. </a:t>
            </a:r>
          </a:p>
          <a:p>
            <a:pPr algn="ctr">
              <a:lnSpc>
                <a:spcPct val="107000"/>
              </a:lnSpc>
              <a:spcAft>
                <a:spcPts val="800"/>
              </a:spcAft>
            </a:pPr>
            <a:r>
              <a:rPr lang="es-ES" sz="1700" b="1" dirty="0">
                <a:latin typeface="Barlow" panose="00000500000000000000" pitchFamily="2" charset="0"/>
                <a:ea typeface="Calibri" panose="020F0502020204030204" pitchFamily="34" charset="0"/>
                <a:cs typeface="Times New Roman" panose="02020603050405020304" pitchFamily="18" charset="0"/>
              </a:rPr>
              <a:t> Cambiaron la verdad de Dios por la mentira, adorando y sirviendo a cosas creadas antes que al Creador, quien es bendito por siempre. Amén.</a:t>
            </a:r>
          </a:p>
          <a:p>
            <a:pPr algn="ctr">
              <a:lnSpc>
                <a:spcPct val="107000"/>
              </a:lnSpc>
              <a:spcAft>
                <a:spcPts val="800"/>
              </a:spcAft>
            </a:pPr>
            <a:r>
              <a:rPr lang="es-ES" sz="1700" b="1" dirty="0">
                <a:latin typeface="Barlow" panose="00000500000000000000" pitchFamily="2" charset="0"/>
                <a:ea typeface="Calibri" panose="020F0502020204030204" pitchFamily="34" charset="0"/>
                <a:cs typeface="Times New Roman" panose="02020603050405020304" pitchFamily="18" charset="0"/>
              </a:rPr>
              <a:t> Por tanto, Dios los entregó a pasiones vergonzosas. En efecto, las mujeres cambiaron las relaciones naturales por las que van contra la naturaleza. </a:t>
            </a:r>
          </a:p>
          <a:p>
            <a:pPr algn="ctr">
              <a:lnSpc>
                <a:spcPct val="107000"/>
              </a:lnSpc>
              <a:spcAft>
                <a:spcPts val="800"/>
              </a:spcAft>
            </a:pPr>
            <a:r>
              <a:rPr lang="es-ES" sz="1700" b="1" dirty="0">
                <a:latin typeface="Barlow" panose="00000500000000000000" pitchFamily="2" charset="0"/>
                <a:ea typeface="Calibri" panose="020F0502020204030204" pitchFamily="34" charset="0"/>
                <a:cs typeface="Times New Roman" panose="02020603050405020304" pitchFamily="18" charset="0"/>
              </a:rPr>
              <a:t> Así mismo los hombres dejaron las relaciones naturales con la mujer y se encendieron en pasiones lujuriosas los unos con los otros. Hombres con hombres cometieron actos indecentes y recibieron sobre sí mismos el castigo que merecía su perversión </a:t>
            </a:r>
            <a:r>
              <a:rPr lang="es-ES" sz="1700" b="1" dirty="0" smtClean="0">
                <a:latin typeface="Barlow" panose="00000500000000000000" pitchFamily="2" charset="0"/>
                <a:ea typeface="Calibri" panose="020F0502020204030204" pitchFamily="34" charset="0"/>
                <a:cs typeface="Times New Roman" panose="02020603050405020304" pitchFamily="18" charset="0"/>
              </a:rPr>
              <a:t>(</a:t>
            </a:r>
            <a:r>
              <a:rPr lang="es-ES" sz="1700" b="1" dirty="0">
                <a:latin typeface="Barlow" panose="00000500000000000000" pitchFamily="2" charset="0"/>
                <a:ea typeface="Calibri" panose="020F0502020204030204" pitchFamily="34" charset="0"/>
                <a:cs typeface="Times New Roman" panose="02020603050405020304" pitchFamily="18" charset="0"/>
              </a:rPr>
              <a:t>Romanos 1:24-27</a:t>
            </a:r>
            <a:r>
              <a:rPr lang="es-ES" sz="1700" b="1" dirty="0" smtClean="0">
                <a:latin typeface="Barlow" panose="00000500000000000000" pitchFamily="2" charset="0"/>
                <a:ea typeface="Calibri" panose="020F0502020204030204" pitchFamily="34" charset="0"/>
                <a:cs typeface="Times New Roman" panose="02020603050405020304" pitchFamily="18" charset="0"/>
              </a:rPr>
              <a:t>).</a:t>
            </a:r>
            <a:endParaRPr lang="es-ES" sz="1700" b="1" dirty="0">
              <a:latin typeface="Barlow" panose="00000500000000000000" pitchFamily="2" charset="0"/>
              <a:ea typeface="Calibri" panose="020F0502020204030204" pitchFamily="34" charset="0"/>
              <a:cs typeface="Times New Roman" panose="02020603050405020304" pitchFamily="18"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429599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 xmlns:a16="http://schemas.microsoft.com/office/drawing/2014/main" id="{F0BDFF2C-CC83-A20B-AA7C-D3A715A17F15}"/>
              </a:ext>
            </a:extLst>
          </p:cNvPr>
          <p:cNvSpPr>
            <a:spLocks noGrp="1"/>
          </p:cNvSpPr>
          <p:nvPr>
            <p:ph type="subTitle" idx="1"/>
          </p:nvPr>
        </p:nvSpPr>
        <p:spPr>
          <a:xfrm>
            <a:off x="1038808" y="895949"/>
            <a:ext cx="9144000" cy="5066102"/>
          </a:xfrm>
        </p:spPr>
        <p:txBody>
          <a:bodyPr>
            <a:normAutofit/>
          </a:bodyPr>
          <a:lstStyle/>
          <a:p>
            <a:pPr algn="just"/>
            <a:endParaRPr lang="pt-BR" sz="1800" dirty="0">
              <a:effectLst/>
              <a:ea typeface="Times New Roman" panose="02020603050405020304" pitchFamily="18" charset="0"/>
            </a:endParaRPr>
          </a:p>
          <a:p>
            <a:endParaRPr lang="pt-BR" dirty="0"/>
          </a:p>
        </p:txBody>
      </p:sp>
      <p:sp>
        <p:nvSpPr>
          <p:cNvPr id="4" name="CaixaDeTexto 3">
            <a:extLst>
              <a:ext uri="{FF2B5EF4-FFF2-40B4-BE49-F238E27FC236}">
                <a16:creationId xmlns="" xmlns:a16="http://schemas.microsoft.com/office/drawing/2014/main" id="{128ADEBD-CC08-EBB1-87B2-A1F80C6CA813}"/>
              </a:ext>
            </a:extLst>
          </p:cNvPr>
          <p:cNvSpPr txBox="1"/>
          <p:nvPr/>
        </p:nvSpPr>
        <p:spPr>
          <a:xfrm>
            <a:off x="914400" y="1590758"/>
            <a:ext cx="10363200" cy="3931846"/>
          </a:xfrm>
          <a:prstGeom prst="rect">
            <a:avLst/>
          </a:prstGeom>
          <a:noFill/>
        </p:spPr>
        <p:txBody>
          <a:bodyPr wrap="square">
            <a:spAutoFit/>
          </a:bodyPr>
          <a:lstStyle/>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Romanos 1 dice que cuando una sociedad rechaza la autoridad de Dios, autoridad que deriva de la creación, nada impide que el hombre siga sus propias pasiones. Los hombres con hombres y las mujeres con mujeres se han entregado a pasiones que no son enfermedades ni maldiciones divinas, sino que han aparecido en el corazón del hombre como consecuencia natural de sacarle a Dios (como sociedad) la autoridad de legislador. </a:t>
            </a: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El Nuevo Testamento continúa haciendo referencias al tema, como en 1 Corintios 6:9 y 10. </a:t>
            </a:r>
          </a:p>
          <a:p>
            <a:pPr algn="just">
              <a:lnSpc>
                <a:spcPct val="150000"/>
              </a:lnSpc>
              <a:spcAft>
                <a:spcPts val="800"/>
              </a:spcAft>
            </a:pPr>
            <a:endParaRPr lang="pt-BR" sz="1700" dirty="0">
              <a:effectLst/>
              <a:latin typeface="Barlow" panose="00000500000000000000" pitchFamily="2" charset="0"/>
              <a:ea typeface="Calibri" panose="020F0502020204030204" pitchFamily="34" charset="0"/>
              <a:cs typeface="Times New Roman" panose="02020603050405020304" pitchFamily="18" charset="0"/>
            </a:endParaRPr>
          </a:p>
          <a:p>
            <a:pPr algn="ctr">
              <a:lnSpc>
                <a:spcPct val="150000"/>
              </a:lnSpc>
              <a:spcAft>
                <a:spcPts val="800"/>
              </a:spcAft>
            </a:pPr>
            <a:r>
              <a:rPr lang="es-ES" sz="1700" b="1" dirty="0">
                <a:latin typeface="Barlow" panose="00000500000000000000" pitchFamily="2" charset="0"/>
                <a:ea typeface="Calibri" panose="020F0502020204030204" pitchFamily="34" charset="0"/>
                <a:cs typeface="Times New Roman" panose="02020603050405020304" pitchFamily="18" charset="0"/>
              </a:rPr>
              <a:t>¿No saben que los injustos no heredarán el reino de Dios? ¡No se dejen engañar! Ni los inmorales sexuales, ni los idólatras, ni los adúlteros, ni los sodomitas, ni los homosexuales,  ni los ladrones, ni los avaros, ni los borrachos, ni los calumniadores, ni los estafadores heredarán el reino de Dios (1 Corintios 6:9,10, NVI).</a:t>
            </a:r>
            <a:endParaRPr lang="es-ES" sz="1700" b="1" dirty="0">
              <a:latin typeface="Barlow" panose="00000500000000000000" pitchFamily="2" charset="0"/>
              <a:ea typeface="Calibri" panose="020F0502020204030204" pitchFamily="34" charset="0"/>
              <a:cs typeface="Times New Roman" panose="02020603050405020304" pitchFamily="18"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4259182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782EC9ED-6140-2459-4911-06286599A566}"/>
              </a:ext>
            </a:extLst>
          </p:cNvPr>
          <p:cNvSpPr>
            <a:spLocks noGrp="1"/>
          </p:cNvSpPr>
          <p:nvPr>
            <p:ph idx="1"/>
          </p:nvPr>
        </p:nvSpPr>
        <p:spPr>
          <a:xfrm>
            <a:off x="838200" y="1032523"/>
            <a:ext cx="10515600" cy="4351338"/>
          </a:xfrm>
        </p:spPr>
        <p:txBody>
          <a:bodyPr/>
          <a:lstStyle/>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pPr marL="0" indent="0">
              <a:buNone/>
            </a:pPr>
            <a:endParaRPr lang="pt-BR" sz="1800" dirty="0">
              <a:effectLst/>
              <a:latin typeface="Times New Roman" panose="02020603050405020304" pitchFamily="18" charset="0"/>
              <a:ea typeface="Times New Roman" panose="02020603050405020304" pitchFamily="18" charset="0"/>
            </a:endParaRPr>
          </a:p>
          <a:p>
            <a:pPr marL="0" indent="0">
              <a:buNone/>
            </a:pPr>
            <a:endParaRPr lang="pt-BR" sz="2000" b="1" dirty="0">
              <a:effectLst/>
              <a:latin typeface="Calibri" panose="020F0502020204030204" pitchFamily="34" charset="0"/>
              <a:ea typeface="Times New Roman" panose="02020603050405020304" pitchFamily="18" charset="0"/>
              <a:cs typeface="Calibri" panose="020F0502020204030204" pitchFamily="34" charset="0"/>
            </a:endParaRPr>
          </a:p>
          <a:p>
            <a:endParaRPr lang="pt-BR" dirty="0"/>
          </a:p>
        </p:txBody>
      </p:sp>
      <p:sp>
        <p:nvSpPr>
          <p:cNvPr id="4" name="CaixaDeTexto 3">
            <a:extLst>
              <a:ext uri="{FF2B5EF4-FFF2-40B4-BE49-F238E27FC236}">
                <a16:creationId xmlns="" xmlns:a16="http://schemas.microsoft.com/office/drawing/2014/main" id="{7A219BD0-0931-489A-AAA3-9A8BD9C347FC}"/>
              </a:ext>
            </a:extLst>
          </p:cNvPr>
          <p:cNvSpPr txBox="1"/>
          <p:nvPr/>
        </p:nvSpPr>
        <p:spPr>
          <a:xfrm>
            <a:off x="296726" y="1332275"/>
            <a:ext cx="8730043" cy="4511491"/>
          </a:xfrm>
          <a:prstGeom prst="rect">
            <a:avLst/>
          </a:prstGeom>
          <a:noFill/>
        </p:spPr>
        <p:txBody>
          <a:bodyPr wrap="square">
            <a:spAutoFit/>
          </a:bodyPr>
          <a:lstStyle/>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En su libro "Cómo la Iglesia puede acoger a las personas </a:t>
            </a:r>
            <a:r>
              <a:rPr lang="es-ES" sz="1700" dirty="0" err="1">
                <a:latin typeface="Barlow" panose="00000500000000000000" pitchFamily="2" charset="0"/>
                <a:ea typeface="Calibri" panose="020F0502020204030204" pitchFamily="34" charset="0"/>
                <a:cs typeface="Times New Roman" panose="02020603050405020304" pitchFamily="18" charset="0"/>
              </a:rPr>
              <a:t>homoafectivas</a:t>
            </a:r>
            <a:r>
              <a:rPr lang="es-ES" sz="1700" dirty="0">
                <a:latin typeface="Barlow" panose="00000500000000000000" pitchFamily="2" charset="0"/>
                <a:ea typeface="Calibri" panose="020F0502020204030204" pitchFamily="34" charset="0"/>
                <a:cs typeface="Times New Roman" panose="02020603050405020304" pitchFamily="18" charset="0"/>
              </a:rPr>
              <a:t>: entendiendo sus necesidades más profundas", </a:t>
            </a:r>
            <a:r>
              <a:rPr lang="es-ES" sz="1700" dirty="0" err="1">
                <a:latin typeface="Barlow" panose="00000500000000000000" pitchFamily="2" charset="0"/>
                <a:ea typeface="Calibri" panose="020F0502020204030204" pitchFamily="34" charset="0"/>
                <a:cs typeface="Times New Roman" panose="02020603050405020304" pitchFamily="18" charset="0"/>
              </a:rPr>
              <a:t>Krzyzanowski</a:t>
            </a:r>
            <a:r>
              <a:rPr lang="es-ES" sz="1700" dirty="0">
                <a:latin typeface="Barlow" panose="00000500000000000000" pitchFamily="2" charset="0"/>
                <a:ea typeface="Calibri" panose="020F0502020204030204" pitchFamily="34" charset="0"/>
                <a:cs typeface="Times New Roman" panose="02020603050405020304" pitchFamily="18" charset="0"/>
              </a:rPr>
              <a:t> Júnior y Santos (2022), presentan una propuesta interesante para el enfoque del tema en la sociedad y en el contexto eclesiástico. El objetivo es presentar "formas en que la iglesia puede ayudar a las personas que luchan con la atracción hacia el mismo sexo (AMS) y no desean vivir la práctica homosexual en contra de lo que creen que es la voluntad de Dios para su sexualidad". </a:t>
            </a: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Según los autores, la iglesia es un ambiente perfecto para que se desarrollen verdaderas amistades, siendo así una herramienta para acoger a estas personas. Entre otras sugerencias, la iglesia debería: "apoyar y alentar la formación de mentores y grupos de apoyo dando la oportunidad a aquellos que tienen la tendencia a la homosexualidad de desarrollarse en un ambiente cristiano y acogedor”. </a:t>
            </a:r>
            <a:endParaRPr lang="es-ES" sz="1700" dirty="0">
              <a:latin typeface="Barlow" panose="00000500000000000000" pitchFamily="2" charset="0"/>
              <a:ea typeface="Calibri" panose="020F0502020204030204" pitchFamily="34" charset="0"/>
              <a:cs typeface="Times New Roman" panose="02020603050405020304" pitchFamily="18"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3769654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1AC31BDE-6FF5-5610-E8BA-1B470F116D40}"/>
              </a:ext>
            </a:extLst>
          </p:cNvPr>
          <p:cNvSpPr>
            <a:spLocks noGrp="1"/>
          </p:cNvSpPr>
          <p:nvPr>
            <p:ph idx="1"/>
          </p:nvPr>
        </p:nvSpPr>
        <p:spPr>
          <a:xfrm>
            <a:off x="838200" y="681135"/>
            <a:ext cx="10993016" cy="5924938"/>
          </a:xfrm>
        </p:spPr>
        <p:txBody>
          <a:bodyPr>
            <a:normAutofit/>
          </a:bodyPr>
          <a:lstStyle/>
          <a:p>
            <a:pPr marL="0" indent="0" algn="just">
              <a:buNone/>
            </a:pPr>
            <a:endParaRPr lang="pt-BR" sz="1800" dirty="0">
              <a:effectLst/>
              <a:latin typeface="Times New Roman" panose="02020603050405020304" pitchFamily="18" charset="0"/>
              <a:ea typeface="Times New Roman" panose="02020603050405020304" pitchFamily="18" charset="0"/>
            </a:endParaRPr>
          </a:p>
          <a:p>
            <a:endParaRPr lang="pt-BR" sz="2000" b="1" dirty="0"/>
          </a:p>
        </p:txBody>
      </p:sp>
      <p:sp>
        <p:nvSpPr>
          <p:cNvPr id="4" name="CaixaDeTexto 3">
            <a:extLst>
              <a:ext uri="{FF2B5EF4-FFF2-40B4-BE49-F238E27FC236}">
                <a16:creationId xmlns="" xmlns:a16="http://schemas.microsoft.com/office/drawing/2014/main" id="{28FE1CD6-3166-D09A-AD6E-21B2DF2A659D}"/>
              </a:ext>
            </a:extLst>
          </p:cNvPr>
          <p:cNvSpPr txBox="1"/>
          <p:nvPr/>
        </p:nvSpPr>
        <p:spPr>
          <a:xfrm>
            <a:off x="838200" y="979715"/>
            <a:ext cx="10321990" cy="646331"/>
          </a:xfrm>
          <a:prstGeom prst="rect">
            <a:avLst/>
          </a:prstGeom>
          <a:noFill/>
        </p:spPr>
        <p:txBody>
          <a:bodyPr wrap="square">
            <a:spAutoFit/>
          </a:bodyPr>
          <a:lstStyle/>
          <a:p>
            <a:pPr algn="just"/>
            <a:endParaRPr lang="pt-BR" b="1"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pt-BR" sz="1600" dirty="0">
              <a:effectLst/>
              <a:latin typeface="Times New Roman" panose="02020603050405020304" pitchFamily="18" charset="0"/>
              <a:ea typeface="Times New Roman" panose="02020603050405020304" pitchFamily="18" charset="0"/>
            </a:endParaRPr>
          </a:p>
        </p:txBody>
      </p:sp>
      <p:sp>
        <p:nvSpPr>
          <p:cNvPr id="5" name="CaixaDeTexto 4">
            <a:extLst>
              <a:ext uri="{FF2B5EF4-FFF2-40B4-BE49-F238E27FC236}">
                <a16:creationId xmlns="" xmlns:a16="http://schemas.microsoft.com/office/drawing/2014/main" id="{27B4157A-58AC-7549-F344-602389C7A3D0}"/>
              </a:ext>
            </a:extLst>
          </p:cNvPr>
          <p:cNvSpPr txBox="1"/>
          <p:nvPr/>
        </p:nvSpPr>
        <p:spPr>
          <a:xfrm>
            <a:off x="1546549" y="1087859"/>
            <a:ext cx="8269255" cy="743024"/>
          </a:xfrm>
          <a:prstGeom prst="rect">
            <a:avLst/>
          </a:prstGeom>
          <a:noFill/>
        </p:spPr>
        <p:txBody>
          <a:bodyPr wrap="square">
            <a:spAutoFit/>
          </a:bodyPr>
          <a:lstStyle/>
          <a:p>
            <a:pPr>
              <a:lnSpc>
                <a:spcPct val="107000"/>
              </a:lnSpc>
              <a:spcAft>
                <a:spcPts val="800"/>
              </a:spcAft>
            </a:pPr>
            <a:endParaRPr lang="pt-BR" sz="1800" b="1" kern="0" dirty="0">
              <a:effectLst/>
              <a:ea typeface="DengXian" panose="020B0503020204020204" pitchFamily="2" charset="-122"/>
              <a:cs typeface="Times New Roman" panose="02020603050405020304" pitchFamily="18" charset="0"/>
            </a:endParaRPr>
          </a:p>
          <a:p>
            <a:pPr>
              <a:lnSpc>
                <a:spcPct val="107000"/>
              </a:lnSpc>
              <a:spcAft>
                <a:spcPts val="800"/>
              </a:spcAft>
            </a:pPr>
            <a:endParaRPr lang="pt-BR" sz="1600" kern="100" dirty="0">
              <a:effectLst/>
              <a:ea typeface="DengXian" panose="020B0503020204020204" pitchFamily="2" charset="-122"/>
              <a:cs typeface="Times New Roman" panose="02020603050405020304" pitchFamily="18" charset="0"/>
            </a:endParaRPr>
          </a:p>
        </p:txBody>
      </p:sp>
      <p:sp>
        <p:nvSpPr>
          <p:cNvPr id="6" name="CaixaDeTexto 5">
            <a:extLst>
              <a:ext uri="{FF2B5EF4-FFF2-40B4-BE49-F238E27FC236}">
                <a16:creationId xmlns="" xmlns:a16="http://schemas.microsoft.com/office/drawing/2014/main" id="{EEA9BB4E-E191-FEC5-7C6D-BD622ED446D0}"/>
              </a:ext>
            </a:extLst>
          </p:cNvPr>
          <p:cNvSpPr txBox="1"/>
          <p:nvPr/>
        </p:nvSpPr>
        <p:spPr>
          <a:xfrm>
            <a:off x="977381" y="840176"/>
            <a:ext cx="10043627" cy="5317033"/>
          </a:xfrm>
          <a:prstGeom prst="rect">
            <a:avLst/>
          </a:prstGeom>
          <a:noFill/>
        </p:spPr>
        <p:txBody>
          <a:bodyPr wrap="square">
            <a:spAutoFit/>
          </a:bodyPr>
          <a:lstStyle/>
          <a:p>
            <a:pPr algn="just">
              <a:lnSpc>
                <a:spcPct val="107000"/>
              </a:lnSpc>
              <a:spcAft>
                <a:spcPts val="800"/>
              </a:spcAft>
            </a:pPr>
            <a:r>
              <a:rPr lang="pt-BR" sz="2400" b="1" dirty="0">
                <a:effectLst/>
                <a:latin typeface="Barlow Condensed"/>
                <a:ea typeface="Calibri" panose="020F0502020204030204" pitchFamily="34" charset="0"/>
                <a:cs typeface="Times New Roman" panose="02020603050405020304" pitchFamily="18" charset="0"/>
              </a:rPr>
              <a:t>3. </a:t>
            </a:r>
            <a:r>
              <a:rPr lang="es-ES" sz="2400" b="1" dirty="0">
                <a:latin typeface="Barlow Condensed"/>
                <a:ea typeface="Calibri" panose="020F0502020204030204" pitchFamily="34" charset="0"/>
                <a:cs typeface="Times New Roman" panose="02020603050405020304" pitchFamily="18" charset="0"/>
              </a:rPr>
              <a:t>EL PAPEL DE LOS LÍDERES DE LA </a:t>
            </a:r>
            <a:r>
              <a:rPr lang="es-ES" sz="2400" b="1" dirty="0" smtClean="0">
                <a:latin typeface="Barlow Condensed"/>
                <a:ea typeface="Calibri" panose="020F0502020204030204" pitchFamily="34" charset="0"/>
                <a:cs typeface="Times New Roman" panose="02020603050405020304" pitchFamily="18" charset="0"/>
              </a:rPr>
              <a:t>IGLESIA</a:t>
            </a:r>
            <a:endParaRPr lang="pt-BR" sz="2400" b="1" dirty="0">
              <a:effectLst/>
              <a:latin typeface="Barlow Condensed"/>
              <a:ea typeface="Calibri" panose="020F0502020204030204" pitchFamily="34" charset="0"/>
              <a:cs typeface="Times New Roman" panose="02020603050405020304" pitchFamily="18" charset="0"/>
            </a:endParaRP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En todo lo que se refiere al comportamiento, sólo hay un ejemplo seguro a seguir: el de Cristo. </a:t>
            </a: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 </a:t>
            </a: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A continuación, encontrarás algunas orientaciones prácticas sobre cómo los líderes deben tratar el tema de la sexualidad humana con los niños y adolescentes que tienen preguntas sobre el tema en cuestión.  </a:t>
            </a: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¿Qué puede hacer el líder cuando alguien se acerca a él y está confundido acerca de su sexualidad, o incluso dice que se identifica con cualquier "género" que no sea la heterosexualidad? ¿Qué se puede decir? ¿Cómo se debe actuar?</a:t>
            </a: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Primero, es importante asegurarle al niño o adolescente que es </a:t>
            </a:r>
            <a:r>
              <a:rPr lang="es-ES" sz="1700" b="1" dirty="0">
                <a:latin typeface="Barlow" panose="00000500000000000000" pitchFamily="2" charset="0"/>
                <a:ea typeface="Calibri" panose="020F0502020204030204" pitchFamily="34" charset="0"/>
                <a:cs typeface="Times New Roman" panose="02020603050405020304" pitchFamily="18" charset="0"/>
              </a:rPr>
              <a:t>amado por Dios </a:t>
            </a:r>
            <a:r>
              <a:rPr lang="es-ES" sz="1700" dirty="0">
                <a:latin typeface="Barlow" panose="00000500000000000000" pitchFamily="2" charset="0"/>
                <a:ea typeface="Calibri" panose="020F0502020204030204" pitchFamily="34" charset="0"/>
                <a:cs typeface="Times New Roman" panose="02020603050405020304" pitchFamily="18" charset="0"/>
              </a:rPr>
              <a:t>y su círculo de familiares y amigos, independientemente de sus elecciones. Dios no los ama porque eligen hacer lo correcto, o porque son buenos. </a:t>
            </a:r>
            <a:r>
              <a:rPr lang="es-ES" sz="1700" b="1" dirty="0">
                <a:latin typeface="Barlow" panose="00000500000000000000" pitchFamily="2" charset="0"/>
                <a:ea typeface="Calibri" panose="020F0502020204030204" pitchFamily="34" charset="0"/>
                <a:cs typeface="Times New Roman" panose="02020603050405020304" pitchFamily="18" charset="0"/>
              </a:rPr>
              <a:t>Dios los ama independientemente de cualquier tema relacionado con la sexualidad y nada en las decisiones que tomen cambiará el sentimiento que Dios tiene por ellos.</a:t>
            </a:r>
            <a:endParaRPr lang="es-ES" sz="1700" b="1" dirty="0">
              <a:latin typeface="Barlow" panose="00000500000000000000" pitchFamily="2" charset="0"/>
              <a:ea typeface="Calibri" panose="020F0502020204030204" pitchFamily="34" charset="0"/>
              <a:cs typeface="Times New Roman" panose="02020603050405020304" pitchFamily="18" charset="0"/>
            </a:endParaRP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812799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B1A13103-576A-A5A6-2456-7CFE2419760E}"/>
              </a:ext>
            </a:extLst>
          </p:cNvPr>
          <p:cNvSpPr>
            <a:spLocks noGrp="1"/>
          </p:cNvSpPr>
          <p:nvPr>
            <p:ph idx="1"/>
          </p:nvPr>
        </p:nvSpPr>
        <p:spPr>
          <a:xfrm>
            <a:off x="875522" y="559836"/>
            <a:ext cx="9882674" cy="5980923"/>
          </a:xfrm>
        </p:spPr>
        <p:txBody>
          <a:bodyPr>
            <a:normAutofit/>
          </a:bodyPr>
          <a:lstStyle/>
          <a:p>
            <a:pPr marL="0" indent="0" algn="just">
              <a:buNone/>
            </a:pPr>
            <a:endParaRPr lang="pt-BR" sz="1800" dirty="0">
              <a:effectLst/>
              <a:latin typeface="Times New Roman" panose="02020603050405020304" pitchFamily="18" charset="0"/>
              <a:ea typeface="Times New Roman" panose="02020603050405020304" pitchFamily="18" charset="0"/>
            </a:endParaRPr>
          </a:p>
          <a:p>
            <a:pPr marL="0" indent="0">
              <a:buNone/>
            </a:pPr>
            <a:endParaRPr lang="pt-BR" sz="2000" dirty="0">
              <a:effectLst/>
              <a:latin typeface="Times New Roman" panose="02020603050405020304" pitchFamily="18" charset="0"/>
              <a:ea typeface="Times New Roman" panose="02020603050405020304" pitchFamily="18" charset="0"/>
            </a:endParaRPr>
          </a:p>
          <a:p>
            <a:pPr marL="0" indent="0">
              <a:buNone/>
            </a:pPr>
            <a:endParaRPr lang="pt-BR" sz="2000" b="1" dirty="0">
              <a:cs typeface="Times New Roman" panose="02020603050405020304" pitchFamily="18" charset="0"/>
            </a:endParaRPr>
          </a:p>
        </p:txBody>
      </p:sp>
      <p:sp>
        <p:nvSpPr>
          <p:cNvPr id="4" name="CaixaDeTexto 3">
            <a:extLst>
              <a:ext uri="{FF2B5EF4-FFF2-40B4-BE49-F238E27FC236}">
                <a16:creationId xmlns="" xmlns:a16="http://schemas.microsoft.com/office/drawing/2014/main" id="{E17355C1-A788-4355-B6BB-97E45913EB1D}"/>
              </a:ext>
            </a:extLst>
          </p:cNvPr>
          <p:cNvSpPr txBox="1"/>
          <p:nvPr/>
        </p:nvSpPr>
        <p:spPr>
          <a:xfrm>
            <a:off x="977380" y="840410"/>
            <a:ext cx="9510227" cy="375552"/>
          </a:xfrm>
          <a:prstGeom prst="rect">
            <a:avLst/>
          </a:prstGeom>
          <a:noFill/>
        </p:spPr>
        <p:txBody>
          <a:bodyPr wrap="square">
            <a:spAutoFit/>
          </a:bodyPr>
          <a:lstStyle/>
          <a:p>
            <a:pPr algn="just">
              <a:lnSpc>
                <a:spcPct val="107000"/>
              </a:lnSpc>
              <a:spcAft>
                <a:spcPts val="800"/>
              </a:spcAft>
            </a:pPr>
            <a:r>
              <a:rPr lang="pt-BR" kern="100" dirty="0">
                <a:effectLst/>
                <a:ea typeface="DengXian" panose="020B0503020204020204" pitchFamily="2" charset="-122"/>
                <a:cs typeface="Times New Roman" panose="02020603050405020304" pitchFamily="18" charset="0"/>
              </a:rPr>
              <a:t> </a:t>
            </a:r>
          </a:p>
        </p:txBody>
      </p:sp>
      <p:sp>
        <p:nvSpPr>
          <p:cNvPr id="5" name="CaixaDeTexto 4">
            <a:extLst>
              <a:ext uri="{FF2B5EF4-FFF2-40B4-BE49-F238E27FC236}">
                <a16:creationId xmlns="" xmlns:a16="http://schemas.microsoft.com/office/drawing/2014/main" id="{0BC1A695-8F49-BA0F-CBC4-E595FA9E08FD}"/>
              </a:ext>
            </a:extLst>
          </p:cNvPr>
          <p:cNvSpPr txBox="1"/>
          <p:nvPr/>
        </p:nvSpPr>
        <p:spPr>
          <a:xfrm>
            <a:off x="394176" y="1059446"/>
            <a:ext cx="11328901" cy="2446824"/>
          </a:xfrm>
          <a:prstGeom prst="rect">
            <a:avLst/>
          </a:prstGeom>
          <a:noFill/>
        </p:spPr>
        <p:txBody>
          <a:bodyPr wrap="square">
            <a:spAutoFit/>
          </a:bodyPr>
          <a:lstStyle/>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Después de escuchar y comprender el mensaje, las dudas y preocupaciones, se debe simpatizar con el niño o adolescente en los puntos donde observas sufrimiento o en las dudas que existen, es importante presentar lo que dice la Biblia. Tal vez el adolescente que busca ayuda sobre el tema ya ha investigado contraargumentos a los textos bíblicos en Internet, por lo que es importante que los líderes estén familiarizados con el escenario actual que la sociedad presenta sobre el tema. Es muy importante mostrar a la Biblia como la Palabra inspirada de Dios, y ofrecer un estudio para fortalecer la fe en la Biblia de acuerdo con el nivel de comprensión de cada uno.</a:t>
            </a:r>
            <a:endParaRPr lang="es-ES" sz="1700" dirty="0">
              <a:latin typeface="Barlow" panose="00000500000000000000" pitchFamily="2" charset="0"/>
              <a:ea typeface="Calibri" panose="020F0502020204030204" pitchFamily="34" charset="0"/>
              <a:cs typeface="Times New Roman" panose="02020603050405020304" pitchFamily="18" charset="0"/>
            </a:endParaRPr>
          </a:p>
        </p:txBody>
      </p:sp>
      <p:sp>
        <p:nvSpPr>
          <p:cNvPr id="6" name="Retângulo 5"/>
          <p:cNvSpPr/>
          <p:nvPr/>
        </p:nvSpPr>
        <p:spPr>
          <a:xfrm>
            <a:off x="3360615" y="3550297"/>
            <a:ext cx="8362462" cy="2169825"/>
          </a:xfrm>
          <a:prstGeom prst="rect">
            <a:avLst/>
          </a:prstGeom>
        </p:spPr>
        <p:txBody>
          <a:bodyPr wrap="square">
            <a:spAutoFit/>
          </a:bodyPr>
          <a:lstStyle/>
          <a:p>
            <a:pPr algn="just">
              <a:lnSpc>
                <a:spcPct val="150000"/>
              </a:lnSpc>
              <a:spcAft>
                <a:spcPts val="800"/>
              </a:spcAft>
            </a:pPr>
            <a:r>
              <a:rPr lang="es-ES" dirty="0">
                <a:latin typeface="Barlow" panose="00000500000000000000" pitchFamily="2" charset="0"/>
                <a:ea typeface="Calibri" panose="020F0502020204030204" pitchFamily="34" charset="0"/>
                <a:cs typeface="Times New Roman" panose="02020603050405020304" pitchFamily="18" charset="0"/>
              </a:rPr>
              <a:t>Es esencial aclarar que Dios no rechaza a las personas por sus elecciones y tener atracción hacia el mismo sexo no es lo mismo que realizar la práctica de la homosexualidad. El líder debe trabajar para reafirmar la fe del niño o adolescente en Dios, animándolo a relacionarse con él, </a:t>
            </a:r>
            <a:r>
              <a:rPr lang="es-ES" b="1" dirty="0">
                <a:latin typeface="Barlow" panose="00000500000000000000" pitchFamily="2" charset="0"/>
                <a:ea typeface="Calibri" panose="020F0502020204030204" pitchFamily="34" charset="0"/>
                <a:cs typeface="Times New Roman" panose="02020603050405020304" pitchFamily="18" charset="0"/>
              </a:rPr>
              <a:t>recordando que la salvación viene a través de la relación con Jesús. </a:t>
            </a:r>
            <a:endParaRPr lang="es-ES" b="1" dirty="0">
              <a:latin typeface="Barlow" panose="00000500000000000000" pitchFamily="2" charset="0"/>
              <a:ea typeface="Calibri" panose="020F0502020204030204" pitchFamily="34" charset="0"/>
              <a:cs typeface="Times New Roman" panose="02020603050405020304" pitchFamily="18" charset="0"/>
            </a:endParaRP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2827820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CE5C889E-E440-B604-4402-CF8F04DF995C}"/>
              </a:ext>
            </a:extLst>
          </p:cNvPr>
          <p:cNvSpPr>
            <a:spLocks noGrp="1"/>
          </p:cNvSpPr>
          <p:nvPr>
            <p:ph idx="1"/>
          </p:nvPr>
        </p:nvSpPr>
        <p:spPr>
          <a:xfrm>
            <a:off x="709127" y="1477265"/>
            <a:ext cx="10133044" cy="4351338"/>
          </a:xfrm>
        </p:spPr>
        <p:txBody>
          <a:bodyPr/>
          <a:lstStyle/>
          <a:p>
            <a:pPr marL="342900" indent="-342900">
              <a:buFont typeface="Arial" panose="020B0604020202020204" pitchFamily="34" charset="0"/>
              <a:buAutoNum type="arabicPeriod"/>
            </a:pPr>
            <a:endParaRPr lang="pt-BR" sz="18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AutoNum type="arabicPeriod"/>
            </a:pPr>
            <a:endParaRPr lang="pt-BR" sz="1800" dirty="0">
              <a:effectLst/>
              <a:latin typeface="Times New Roman" panose="02020603050405020304" pitchFamily="18" charset="0"/>
              <a:ea typeface="Times New Roman" panose="02020603050405020304" pitchFamily="18" charset="0"/>
            </a:endParaRPr>
          </a:p>
          <a:p>
            <a:pPr marL="342900" indent="-342900">
              <a:buAutoNum type="arabicPeriod"/>
            </a:pPr>
            <a:endParaRPr lang="pt-BR"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AutoNum type="arabicPeriod"/>
            </a:pPr>
            <a:endParaRPr lang="pt-BR" sz="1800" dirty="0">
              <a:effectLst/>
              <a:latin typeface="Times New Roman" panose="02020603050405020304" pitchFamily="18" charset="0"/>
              <a:ea typeface="Times New Roman" panose="02020603050405020304" pitchFamily="18" charset="0"/>
            </a:endParaRPr>
          </a:p>
          <a:p>
            <a:pPr marL="0" indent="0">
              <a:buNone/>
            </a:pPr>
            <a:endParaRPr lang="pt-BR" dirty="0"/>
          </a:p>
        </p:txBody>
      </p:sp>
      <p:sp>
        <p:nvSpPr>
          <p:cNvPr id="4" name="CaixaDeTexto 3">
            <a:extLst>
              <a:ext uri="{FF2B5EF4-FFF2-40B4-BE49-F238E27FC236}">
                <a16:creationId xmlns="" xmlns:a16="http://schemas.microsoft.com/office/drawing/2014/main" id="{B2A3C279-2AE1-DE8F-0597-D8030715E0F2}"/>
              </a:ext>
            </a:extLst>
          </p:cNvPr>
          <p:cNvSpPr txBox="1"/>
          <p:nvPr/>
        </p:nvSpPr>
        <p:spPr>
          <a:xfrm>
            <a:off x="512296" y="1469607"/>
            <a:ext cx="11167408" cy="4614084"/>
          </a:xfrm>
          <a:prstGeom prst="rect">
            <a:avLst/>
          </a:prstGeom>
          <a:noFill/>
        </p:spPr>
        <p:txBody>
          <a:bodyPr wrap="square">
            <a:spAutoFit/>
          </a:bodyPr>
          <a:lstStyle/>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Algunas actitudes deben ser evitadas y contrarrestadas, no solo porque la legislación es cada vez más dura y restrictiva sobre lo que se puede o no se puede decir sobre el tema, sino principalmente porque ante Dios es necesario que los líderes se posicionen adecuadamente. </a:t>
            </a:r>
          </a:p>
          <a:p>
            <a:pPr algn="just">
              <a:lnSpc>
                <a:spcPct val="150000"/>
              </a:lnSpc>
              <a:spcAft>
                <a:spcPts val="800"/>
              </a:spcAft>
            </a:pPr>
            <a:r>
              <a:rPr lang="es-ES" sz="1700" b="1" dirty="0">
                <a:latin typeface="Barlow" panose="00000500000000000000" pitchFamily="2" charset="0"/>
                <a:ea typeface="Calibri" panose="020F0502020204030204" pitchFamily="34" charset="0"/>
                <a:cs typeface="Times New Roman" panose="02020603050405020304" pitchFamily="18" charset="0"/>
              </a:rPr>
              <a:t>Uno no debe atacar, ofender o excluir. Cuando se aborda el tema, debe ser con el propósito de ofrecer información y aclaraciones de una manera amable y respetuosa. El amor debe ser la regla de oro del liderazgo. Es por amor, y con amor, que los planes de Dios deben ser presentados. </a:t>
            </a: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Los maestros de Escuela Sabática, tutores u otros consejeros de confianza, como el pastor de la iglesia, pueden ser mentores de adolescentes cristianos que tienen preguntas sobre sus inclinaciones sexuales. De hecho, en una encuesta realizada en 2017 por Bayer con personas de 15 a 25 años de todas las regiones brasileñas, se encontró que solo el 8% de los jóvenes recurren a sus padres cuando quieren hacer preguntas sobre sexo; el 60% de ellos prefiere Internet, mientras que el 15% de los encuestados busca amigos.</a:t>
            </a:r>
            <a:endParaRPr lang="es-ES" sz="1700" dirty="0">
              <a:latin typeface="Barlow" panose="00000500000000000000" pitchFamily="2" charset="0"/>
              <a:ea typeface="Calibri" panose="020F0502020204030204" pitchFamily="34" charset="0"/>
              <a:cs typeface="Times New Roman" panose="02020603050405020304" pitchFamily="18"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1658549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Espaço Reservado para Conteúdo 2">
            <a:extLst>
              <a:ext uri="{FF2B5EF4-FFF2-40B4-BE49-F238E27FC236}">
                <a16:creationId xmlns:a16="http://schemas.microsoft.com/office/drawing/2014/main" xmlns="" id="{782EC9ED-6140-2459-4911-06286599A566}"/>
              </a:ext>
            </a:extLst>
          </p:cNvPr>
          <p:cNvSpPr txBox="1">
            <a:spLocks/>
          </p:cNvSpPr>
          <p:nvPr/>
        </p:nvSpPr>
        <p:spPr>
          <a:xfrm>
            <a:off x="554892" y="2266303"/>
            <a:ext cx="11082216" cy="2325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pt-BR" sz="7300" b="1" kern="0" dirty="0">
                <a:solidFill>
                  <a:schemeClr val="tx1">
                    <a:lumMod val="50000"/>
                    <a:lumOff val="50000"/>
                  </a:schemeClr>
                </a:solidFill>
                <a:latin typeface="Barlow Condensed" pitchFamily="2" charset="77"/>
                <a:ea typeface="Times New Roman" panose="02020603050405020304" pitchFamily="18" charset="0"/>
              </a:rPr>
              <a:t>ORIENTACIONES SOBRE </a:t>
            </a:r>
            <a:r>
              <a:rPr lang="pt-BR" sz="7300" b="1" kern="0" dirty="0">
                <a:latin typeface="Barlow Condensed" pitchFamily="2" charset="77"/>
                <a:ea typeface="Times New Roman" panose="02020603050405020304" pitchFamily="18" charset="0"/>
              </a:rPr>
              <a:t>SEXUALIDAD E IDENTIDAD</a:t>
            </a:r>
            <a:endParaRPr lang="pt-BR" sz="7300" b="1" kern="0" dirty="0">
              <a:latin typeface="Barlow Condensed" pitchFamily="2" charset="77"/>
              <a:ea typeface="Times New Roman" panose="02020603050405020304" pitchFamily="18"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6298" y="1"/>
            <a:ext cx="2445702" cy="1047262"/>
          </a:xfrm>
          <a:prstGeom prst="rect">
            <a:avLst/>
          </a:prstGeom>
        </p:spPr>
      </p:pic>
    </p:spTree>
    <p:extLst>
      <p:ext uri="{BB962C8B-B14F-4D97-AF65-F5344CB8AC3E}">
        <p14:creationId xmlns:p14="http://schemas.microsoft.com/office/powerpoint/2010/main" val="1994726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B3217312-2E69-4952-3A1B-1BA53BB4A206}"/>
              </a:ext>
            </a:extLst>
          </p:cNvPr>
          <p:cNvSpPr>
            <a:spLocks noGrp="1"/>
          </p:cNvSpPr>
          <p:nvPr>
            <p:ph idx="1"/>
          </p:nvPr>
        </p:nvSpPr>
        <p:spPr>
          <a:xfrm>
            <a:off x="838200" y="995201"/>
            <a:ext cx="10423850" cy="5386938"/>
          </a:xfrm>
        </p:spPr>
        <p:txBody>
          <a:bodyPr>
            <a:normAutofit/>
          </a:bodyPr>
          <a:lstStyle/>
          <a:p>
            <a:pPr marL="0" indent="0">
              <a:buNone/>
            </a:pPr>
            <a:endParaRPr lang="pt-BR" sz="1800" kern="100" dirty="0">
              <a:effectLst/>
              <a:latin typeface="Calibri" panose="020F0502020204030204" pitchFamily="34" charset="0"/>
              <a:ea typeface="DengXian" panose="020B0503020204020204" pitchFamily="2" charset="-122"/>
              <a:cs typeface="Times New Roman" panose="02020603050405020304" pitchFamily="18" charset="0"/>
            </a:endParaRPr>
          </a:p>
          <a:p>
            <a:pPr marL="0" indent="0">
              <a:buNone/>
            </a:pPr>
            <a:endParaRPr lang="pt-BR" sz="2000" dirty="0"/>
          </a:p>
        </p:txBody>
      </p:sp>
      <p:sp>
        <p:nvSpPr>
          <p:cNvPr id="4" name="CaixaDeTexto 3">
            <a:extLst>
              <a:ext uri="{FF2B5EF4-FFF2-40B4-BE49-F238E27FC236}">
                <a16:creationId xmlns="" xmlns:a16="http://schemas.microsoft.com/office/drawing/2014/main" id="{AE37D024-FCAA-50F1-4418-9F731E92C857}"/>
              </a:ext>
            </a:extLst>
          </p:cNvPr>
          <p:cNvSpPr txBox="1"/>
          <p:nvPr/>
        </p:nvSpPr>
        <p:spPr>
          <a:xfrm>
            <a:off x="530276" y="1093088"/>
            <a:ext cx="11039698" cy="2595582"/>
          </a:xfrm>
          <a:prstGeom prst="rect">
            <a:avLst/>
          </a:prstGeom>
          <a:noFill/>
        </p:spPr>
        <p:txBody>
          <a:bodyPr wrap="square">
            <a:spAutoFit/>
          </a:bodyPr>
          <a:lstStyle/>
          <a:p>
            <a:pPr algn="just">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De acuerdo con el plan de Dios, la intimidad sexual está reservada para el matrimonio, esta es una forma de proteger a las personas del dolor emocional, el embarazo precoz o fuera del matrimonio y las enfermedades de transmisión sexual. La investigación citada anteriormente revela que: </a:t>
            </a:r>
          </a:p>
          <a:p>
            <a:pPr indent="450215" algn="just">
              <a:spcAft>
                <a:spcPts val="800"/>
              </a:spcAft>
            </a:pPr>
            <a:r>
              <a:rPr lang="pt-BR" sz="1700" dirty="0" smtClean="0">
                <a:effectLst/>
                <a:latin typeface="Barlow" panose="00000500000000000000" pitchFamily="2" charset="0"/>
                <a:ea typeface="Calibri" panose="020F0502020204030204" pitchFamily="34" charset="0"/>
                <a:cs typeface="Times New Roman" panose="02020603050405020304" pitchFamily="18" charset="0"/>
              </a:rPr>
              <a:t> </a:t>
            </a:r>
            <a:r>
              <a:rPr lang="pt-BR" sz="1700" dirty="0">
                <a:effectLst/>
                <a:latin typeface="Barlow" panose="00000500000000000000" pitchFamily="2" charset="0"/>
                <a:ea typeface="Calibri" panose="020F0502020204030204" pitchFamily="34" charset="0"/>
                <a:cs typeface="Times New Roman" panose="02020603050405020304" pitchFamily="18" charset="0"/>
              </a:rPr>
              <a:t>• </a:t>
            </a:r>
            <a:r>
              <a:rPr lang="es-ES" sz="1700" dirty="0">
                <a:latin typeface="Barlow" panose="00000500000000000000" pitchFamily="2" charset="0"/>
                <a:ea typeface="Calibri" panose="020F0502020204030204" pitchFamily="34" charset="0"/>
                <a:cs typeface="Times New Roman" panose="02020603050405020304" pitchFamily="18" charset="0"/>
              </a:rPr>
              <a:t>Sólo el 4% de los jóvenes aprendieron sobre sexo y preservativos con profesionales de la salud</a:t>
            </a:r>
            <a:r>
              <a:rPr lang="es-ES" sz="1700" dirty="0" smtClean="0">
                <a:latin typeface="Barlow" panose="00000500000000000000" pitchFamily="2" charset="0"/>
                <a:ea typeface="Calibri" panose="020F0502020204030204" pitchFamily="34" charset="0"/>
                <a:cs typeface="Times New Roman" panose="02020603050405020304" pitchFamily="18" charset="0"/>
              </a:rPr>
              <a:t>;</a:t>
            </a:r>
            <a:endParaRPr lang="pt-BR" sz="1700" dirty="0">
              <a:effectLst/>
              <a:latin typeface="Barlow" panose="00000500000000000000" pitchFamily="2" charset="0"/>
              <a:ea typeface="Calibri" panose="020F0502020204030204" pitchFamily="34" charset="0"/>
              <a:cs typeface="Times New Roman" panose="02020603050405020304" pitchFamily="18" charset="0"/>
            </a:endParaRPr>
          </a:p>
          <a:p>
            <a:pPr indent="450215" algn="just">
              <a:spcAft>
                <a:spcPts val="800"/>
              </a:spcAft>
            </a:pPr>
            <a:r>
              <a:rPr lang="pt-BR" sz="1700" dirty="0">
                <a:effectLst/>
                <a:latin typeface="Barlow" panose="00000500000000000000" pitchFamily="2" charset="0"/>
                <a:ea typeface="Calibri" panose="020F0502020204030204" pitchFamily="34" charset="0"/>
                <a:cs typeface="Times New Roman" panose="02020603050405020304" pitchFamily="18" charset="0"/>
              </a:rPr>
              <a:t>• </a:t>
            </a:r>
            <a:r>
              <a:rPr lang="es-ES" sz="1700" dirty="0">
                <a:latin typeface="Barlow" panose="00000500000000000000" pitchFamily="2" charset="0"/>
                <a:ea typeface="Calibri" panose="020F0502020204030204" pitchFamily="34" charset="0"/>
                <a:cs typeface="Times New Roman" panose="02020603050405020304" pitchFamily="18" charset="0"/>
              </a:rPr>
              <a:t>El 11% de los jóvenes se preocupa por la satisfacción de sus parejas;</a:t>
            </a:r>
          </a:p>
          <a:p>
            <a:pPr indent="450215" algn="just">
              <a:spcAft>
                <a:spcPts val="800"/>
              </a:spcAft>
            </a:pPr>
            <a:r>
              <a:rPr lang="pt-BR" sz="1700" dirty="0" smtClean="0">
                <a:effectLst/>
                <a:latin typeface="Barlow" panose="00000500000000000000" pitchFamily="2" charset="0"/>
                <a:ea typeface="Calibri" panose="020F0502020204030204" pitchFamily="34" charset="0"/>
                <a:cs typeface="Times New Roman" panose="02020603050405020304" pitchFamily="18" charset="0"/>
              </a:rPr>
              <a:t>• </a:t>
            </a:r>
            <a:r>
              <a:rPr lang="es-ES" sz="1700" dirty="0">
                <a:latin typeface="Barlow" panose="00000500000000000000" pitchFamily="2" charset="0"/>
                <a:ea typeface="Calibri" panose="020F0502020204030204" pitchFamily="34" charset="0"/>
                <a:cs typeface="Times New Roman" panose="02020603050405020304" pitchFamily="18" charset="0"/>
              </a:rPr>
              <a:t>El 31% dijo que siempre usa condones o preservativos;</a:t>
            </a:r>
          </a:p>
          <a:p>
            <a:pPr indent="450215" algn="just">
              <a:spcAft>
                <a:spcPts val="800"/>
              </a:spcAft>
            </a:pPr>
            <a:r>
              <a:rPr lang="pt-BR" sz="1700" dirty="0" smtClean="0">
                <a:effectLst/>
                <a:latin typeface="Barlow" panose="00000500000000000000" pitchFamily="2" charset="0"/>
                <a:ea typeface="Calibri" panose="020F0502020204030204" pitchFamily="34" charset="0"/>
                <a:cs typeface="Times New Roman" panose="02020603050405020304" pitchFamily="18" charset="0"/>
              </a:rPr>
              <a:t>• </a:t>
            </a:r>
            <a:r>
              <a:rPr lang="es-ES" sz="1700" dirty="0">
                <a:latin typeface="Barlow" panose="00000500000000000000" pitchFamily="2" charset="0"/>
                <a:ea typeface="Calibri" panose="020F0502020204030204" pitchFamily="34" charset="0"/>
                <a:cs typeface="Times New Roman" panose="02020603050405020304" pitchFamily="18" charset="0"/>
              </a:rPr>
              <a:t>El 82% de los encuestados en Brasilia respondieron que habían tenido relaciones sexuales sin usar </a:t>
            </a:r>
            <a:r>
              <a:rPr lang="es-ES" sz="1700" dirty="0" smtClean="0">
                <a:latin typeface="Barlow" panose="00000500000000000000" pitchFamily="2" charset="0"/>
                <a:ea typeface="Calibri" panose="020F0502020204030204" pitchFamily="34" charset="0"/>
                <a:cs typeface="Times New Roman" panose="02020603050405020304" pitchFamily="18" charset="0"/>
              </a:rPr>
              <a:t>ningún método </a:t>
            </a:r>
            <a:r>
              <a:rPr lang="es-ES" sz="1700" dirty="0">
                <a:latin typeface="Barlow" panose="00000500000000000000" pitchFamily="2" charset="0"/>
                <a:ea typeface="Calibri" panose="020F0502020204030204" pitchFamily="34" charset="0"/>
                <a:cs typeface="Times New Roman" panose="02020603050405020304" pitchFamily="18" charset="0"/>
              </a:rPr>
              <a:t>anticonceptivo.</a:t>
            </a:r>
            <a:endParaRPr lang="es-ES" sz="1700" dirty="0">
              <a:latin typeface="Barlow" panose="00000500000000000000" pitchFamily="2" charset="0"/>
              <a:ea typeface="Calibri" panose="020F0502020204030204" pitchFamily="34" charset="0"/>
              <a:cs typeface="Times New Roman" panose="02020603050405020304" pitchFamily="18"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2822150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7F7369E4-0518-BB53-6F32-6EA6FEDDA922}"/>
              </a:ext>
            </a:extLst>
          </p:cNvPr>
          <p:cNvSpPr>
            <a:spLocks noGrp="1"/>
          </p:cNvSpPr>
          <p:nvPr>
            <p:ph idx="1"/>
          </p:nvPr>
        </p:nvSpPr>
        <p:spPr>
          <a:xfrm>
            <a:off x="838200" y="1013861"/>
            <a:ext cx="10515600" cy="4855093"/>
          </a:xfrm>
        </p:spPr>
        <p:txBody>
          <a:bodyPr>
            <a:normAutofit/>
          </a:bodyPr>
          <a:lstStyle/>
          <a:p>
            <a:pPr indent="0" algn="just">
              <a:lnSpc>
                <a:spcPct val="107000"/>
              </a:lnSpc>
              <a:spcAft>
                <a:spcPts val="800"/>
              </a:spcAft>
              <a:buNone/>
            </a:pPr>
            <a:endParaRPr lang="pt-BR" sz="1800" b="1" kern="100" dirty="0">
              <a:effectLst/>
              <a:latin typeface="Calibri" panose="020F0502020204030204" pitchFamily="34" charset="0"/>
              <a:ea typeface="DengXian" panose="020B0503020204020204" pitchFamily="2" charset="-122"/>
              <a:cs typeface="Times New Roman" panose="02020603050405020304" pitchFamily="18" charset="0"/>
            </a:endParaRPr>
          </a:p>
          <a:p>
            <a:endParaRPr lang="pt-BR" dirty="0"/>
          </a:p>
        </p:txBody>
      </p:sp>
      <p:sp>
        <p:nvSpPr>
          <p:cNvPr id="4" name="CaixaDeTexto 3">
            <a:extLst>
              <a:ext uri="{FF2B5EF4-FFF2-40B4-BE49-F238E27FC236}">
                <a16:creationId xmlns="" xmlns:a16="http://schemas.microsoft.com/office/drawing/2014/main" id="{AF6D141D-B497-9398-BBD8-DBE1DA2D5511}"/>
              </a:ext>
            </a:extLst>
          </p:cNvPr>
          <p:cNvSpPr txBox="1"/>
          <p:nvPr/>
        </p:nvSpPr>
        <p:spPr>
          <a:xfrm>
            <a:off x="2173784" y="1279670"/>
            <a:ext cx="9180016" cy="4614084"/>
          </a:xfrm>
          <a:prstGeom prst="rect">
            <a:avLst/>
          </a:prstGeom>
          <a:noFill/>
        </p:spPr>
        <p:txBody>
          <a:bodyPr wrap="square">
            <a:spAutoFit/>
          </a:bodyPr>
          <a:lstStyle/>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La sociedad, a través de la cultura, envía mensajes muchas veces confusos o contradictorios sobre la sexualidad. Las normas y los tabúes impregnan estos mensajes, que cuando se reciben deben ser examinados a la luz de la Biblia, para que, al comparar la variedad de valores, creencias y opiniones, las personas puedan elegir comportamientos coherentes con los principios bíblicos.</a:t>
            </a:r>
          </a:p>
          <a:p>
            <a:pPr algn="just">
              <a:lnSpc>
                <a:spcPct val="150000"/>
              </a:lnSpc>
              <a:spcAft>
                <a:spcPts val="800"/>
              </a:spcAft>
            </a:pPr>
            <a:endParaRPr lang="pt-BR" sz="1700" dirty="0">
              <a:effectLst/>
              <a:latin typeface="Barlow" panose="00000500000000000000" pitchFamily="2" charset="0"/>
              <a:ea typeface="Calibri" panose="020F0502020204030204" pitchFamily="34" charset="0"/>
              <a:cs typeface="Times New Roman" panose="02020603050405020304" pitchFamily="18" charset="0"/>
            </a:endParaRP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En relación con la exposición a los medios, los padres o tutores tienen el derecho de determinar y elegir qué programas, videos, películas o materiales impresos son apropiados para sus hijos. Los niños, niñas y adolescentes no deben usar Internet y redes sociales sin supervisión. A menudo, los materiales citados presentan información poco realista o distorsionada sobre la sexualidad y las relaciones retratadas no siempre proporcionan un modelo positivo de sexualidad.</a:t>
            </a:r>
            <a:endParaRPr lang="es-ES" sz="1700" dirty="0">
              <a:latin typeface="Barlow" panose="00000500000000000000" pitchFamily="2" charset="0"/>
              <a:ea typeface="Calibri" panose="020F0502020204030204" pitchFamily="34" charset="0"/>
              <a:cs typeface="Times New Roman" panose="02020603050405020304" pitchFamily="18"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838815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3211EF73-22A2-4279-F3A4-85BF487CAAD6}"/>
              </a:ext>
            </a:extLst>
          </p:cNvPr>
          <p:cNvSpPr>
            <a:spLocks noGrp="1"/>
          </p:cNvSpPr>
          <p:nvPr>
            <p:ph idx="1"/>
          </p:nvPr>
        </p:nvSpPr>
        <p:spPr>
          <a:xfrm>
            <a:off x="797171" y="806159"/>
            <a:ext cx="8690707" cy="5485225"/>
          </a:xfrm>
        </p:spPr>
        <p:txBody>
          <a:bodyPr>
            <a:normAutofit/>
          </a:bodyPr>
          <a:lstStyle/>
          <a:p>
            <a:pPr marL="0" indent="0">
              <a:lnSpc>
                <a:spcPct val="150000"/>
              </a:lnSpc>
              <a:spcAft>
                <a:spcPts val="800"/>
              </a:spcAft>
              <a:buNone/>
            </a:pPr>
            <a:r>
              <a:rPr lang="pt-BR" sz="2400" b="1" dirty="0">
                <a:effectLst/>
                <a:latin typeface="Barlow Condensed"/>
                <a:ea typeface="Calibri" panose="020F0502020204030204" pitchFamily="34" charset="0"/>
                <a:cs typeface="Times New Roman" panose="02020603050405020304" pitchFamily="18" charset="0"/>
              </a:rPr>
              <a:t>4. </a:t>
            </a:r>
            <a:r>
              <a:rPr lang="es-ES" sz="2400" b="1" dirty="0">
                <a:latin typeface="Barlow Condensed"/>
                <a:ea typeface="Calibri" panose="020F0502020204030204" pitchFamily="34" charset="0"/>
                <a:cs typeface="Times New Roman" panose="02020603050405020304" pitchFamily="18" charset="0"/>
              </a:rPr>
              <a:t>RESUMEN DE ACCIONES IMPORTANTES EN RELACIÓN CON LAS PERSONAS QUE TIENEN ATRACCIÓN HACIA EL MISMO </a:t>
            </a:r>
            <a:r>
              <a:rPr lang="es-ES" sz="2400" b="1" dirty="0" smtClean="0">
                <a:latin typeface="Barlow Condensed"/>
                <a:ea typeface="Calibri" panose="020F0502020204030204" pitchFamily="34" charset="0"/>
                <a:cs typeface="Times New Roman" panose="02020603050405020304" pitchFamily="18" charset="0"/>
              </a:rPr>
              <a:t>SEXO</a:t>
            </a:r>
            <a:endParaRPr lang="pt-BR" sz="2400" dirty="0">
              <a:effectLst/>
              <a:latin typeface="Barlow Condensed"/>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800" dirty="0">
                <a:latin typeface="Barlow" panose="00000500000000000000" pitchFamily="2" charset="0"/>
                <a:ea typeface="Calibri" panose="020F0502020204030204" pitchFamily="34" charset="0"/>
                <a:cs typeface="Times New Roman" panose="02020603050405020304" pitchFamily="18" charset="0"/>
              </a:rPr>
              <a:t>Ser </a:t>
            </a:r>
            <a:r>
              <a:rPr lang="pt-BR" sz="1800" dirty="0" err="1">
                <a:latin typeface="Barlow" panose="00000500000000000000" pitchFamily="2" charset="0"/>
                <a:ea typeface="Calibri" panose="020F0502020204030204" pitchFamily="34" charset="0"/>
                <a:cs typeface="Times New Roman" panose="02020603050405020304" pitchFamily="18" charset="0"/>
              </a:rPr>
              <a:t>escuchados</a:t>
            </a:r>
            <a:r>
              <a:rPr lang="pt-BR" sz="1800" dirty="0">
                <a:latin typeface="Barlow" panose="00000500000000000000" pitchFamily="2" charset="0"/>
                <a:ea typeface="Calibri" panose="020F0502020204030204" pitchFamily="34" charset="0"/>
                <a:cs typeface="Times New Roman" panose="02020603050405020304" pitchFamily="18" charset="0"/>
              </a:rPr>
              <a:t>.</a:t>
            </a:r>
            <a:endParaRPr lang="pt-BR" sz="1800" dirty="0">
              <a:effectLst/>
              <a:latin typeface="Barlow" panose="00000500000000000000" pitchFamily="2"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800" dirty="0">
                <a:latin typeface="Barlow" panose="00000500000000000000" pitchFamily="2" charset="0"/>
                <a:ea typeface="Calibri" panose="020F0502020204030204" pitchFamily="34" charset="0"/>
                <a:cs typeface="Times New Roman" panose="02020603050405020304" pitchFamily="18" charset="0"/>
              </a:rPr>
              <a:t>Ser valorados.</a:t>
            </a:r>
            <a:endParaRPr lang="pt-BR" sz="1800" dirty="0">
              <a:effectLst/>
              <a:latin typeface="Barlow" panose="00000500000000000000" pitchFamily="2"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800" dirty="0">
                <a:latin typeface="Barlow" panose="00000500000000000000" pitchFamily="2" charset="0"/>
                <a:ea typeface="Calibri" panose="020F0502020204030204" pitchFamily="34" charset="0"/>
                <a:cs typeface="Times New Roman" panose="02020603050405020304" pitchFamily="18" charset="0"/>
              </a:rPr>
              <a:t>No ser </a:t>
            </a:r>
            <a:r>
              <a:rPr lang="pt-BR" sz="1800" dirty="0" err="1">
                <a:latin typeface="Barlow" panose="00000500000000000000" pitchFamily="2" charset="0"/>
                <a:ea typeface="Calibri" panose="020F0502020204030204" pitchFamily="34" charset="0"/>
                <a:cs typeface="Times New Roman" panose="02020603050405020304" pitchFamily="18" charset="0"/>
              </a:rPr>
              <a:t>juzgados</a:t>
            </a:r>
            <a:r>
              <a:rPr lang="pt-BR" sz="1800" dirty="0">
                <a:latin typeface="Barlow" panose="00000500000000000000" pitchFamily="2" charset="0"/>
                <a:ea typeface="Calibri" panose="020F0502020204030204" pitchFamily="34" charset="0"/>
                <a:cs typeface="Times New Roman" panose="02020603050405020304" pitchFamily="18" charset="0"/>
              </a:rPr>
              <a:t>.</a:t>
            </a:r>
            <a:endParaRPr lang="pt-BR" sz="1800" dirty="0">
              <a:effectLst/>
              <a:latin typeface="Barlow" panose="00000500000000000000" pitchFamily="2"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s-ES" sz="1800" dirty="0">
                <a:latin typeface="Barlow" panose="00000500000000000000" pitchFamily="2" charset="0"/>
                <a:ea typeface="Calibri" panose="020F0502020204030204" pitchFamily="34" charset="0"/>
                <a:cs typeface="Times New Roman" panose="02020603050405020304" pitchFamily="18" charset="0"/>
              </a:rPr>
              <a:t>Promover el conocimiento para evitar o detener los prejuicios</a:t>
            </a:r>
            <a:r>
              <a:rPr lang="pt-BR" sz="1800" dirty="0" smtClean="0">
                <a:effectLst/>
                <a:latin typeface="Barlow" panose="00000500000000000000" pitchFamily="2" charset="0"/>
                <a:ea typeface="Calibri" panose="020F0502020204030204" pitchFamily="34" charset="0"/>
                <a:cs typeface="Times New Roman" panose="02020603050405020304" pitchFamily="18" charset="0"/>
              </a:rPr>
              <a:t>.</a:t>
            </a:r>
            <a:endParaRPr lang="pt-BR" sz="1800" dirty="0">
              <a:effectLst/>
              <a:latin typeface="Barlow" panose="00000500000000000000" pitchFamily="2"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s-ES" sz="1800" dirty="0">
                <a:latin typeface="Barlow" panose="00000500000000000000" pitchFamily="2" charset="0"/>
                <a:ea typeface="Calibri" panose="020F0502020204030204" pitchFamily="34" charset="0"/>
                <a:cs typeface="Times New Roman" panose="02020603050405020304" pitchFamily="18" charset="0"/>
              </a:rPr>
              <a:t>Comprender la diferencia entre la atracción hacia el mismo sexo y la práctica homosexual</a:t>
            </a:r>
            <a:r>
              <a:rPr lang="pt-BR" sz="1800" dirty="0" smtClean="0">
                <a:effectLst/>
                <a:latin typeface="Barlow" panose="00000500000000000000" pitchFamily="2" charset="0"/>
                <a:ea typeface="Calibri" panose="020F0502020204030204" pitchFamily="34" charset="0"/>
                <a:cs typeface="Times New Roman" panose="02020603050405020304" pitchFamily="18" charset="0"/>
              </a:rPr>
              <a:t>.</a:t>
            </a:r>
            <a:endParaRPr lang="pt-BR" sz="1800" dirty="0">
              <a:effectLst/>
              <a:latin typeface="Barlow" panose="00000500000000000000" pitchFamily="2"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S" sz="1800" dirty="0">
                <a:latin typeface="Barlow" panose="00000500000000000000" pitchFamily="2" charset="0"/>
                <a:ea typeface="Calibri" panose="020F0502020204030204" pitchFamily="34" charset="0"/>
                <a:cs typeface="Times New Roman" panose="02020603050405020304" pitchFamily="18" charset="0"/>
              </a:rPr>
              <a:t>Crear grupos de estudio sobre el tema de las emociones para la inclusión de los padres que sufren con sus hijos en condiciones traumáticas</a:t>
            </a:r>
            <a:r>
              <a:rPr lang="pt-BR" sz="1800" dirty="0" smtClean="0">
                <a:effectLst/>
                <a:latin typeface="Barlow" panose="00000500000000000000" pitchFamily="2" charset="0"/>
                <a:ea typeface="Calibri" panose="020F0502020204030204" pitchFamily="34" charset="0"/>
                <a:cs typeface="Times New Roman" panose="02020603050405020304" pitchFamily="18" charset="0"/>
              </a:rPr>
              <a:t>.</a:t>
            </a:r>
            <a:endParaRPr lang="pt-BR" sz="1800" dirty="0">
              <a:effectLst/>
              <a:latin typeface="Barlow" panose="00000500000000000000" pitchFamily="2" charset="0"/>
              <a:ea typeface="Calibri" panose="020F0502020204030204" pitchFamily="34" charset="0"/>
              <a:cs typeface="Times New Roman" panose="02020603050405020304" pitchFamily="18" charset="0"/>
            </a:endParaRPr>
          </a:p>
          <a:p>
            <a:pPr marL="0" indent="0">
              <a:buNone/>
            </a:pPr>
            <a:endParaRPr lang="pt-BR" dirty="0"/>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523589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68F89970-64FC-3632-0A5F-97376CDB4059}"/>
              </a:ext>
            </a:extLst>
          </p:cNvPr>
          <p:cNvSpPr>
            <a:spLocks noGrp="1"/>
          </p:cNvSpPr>
          <p:nvPr>
            <p:ph idx="1"/>
          </p:nvPr>
        </p:nvSpPr>
        <p:spPr>
          <a:xfrm>
            <a:off x="462903" y="1067435"/>
            <a:ext cx="11103866" cy="3152877"/>
          </a:xfrm>
        </p:spPr>
        <p:txBody>
          <a:bodyPr>
            <a:noAutofit/>
          </a:bodyPr>
          <a:lstStyle/>
          <a:p>
            <a:pPr marL="0" indent="0" algn="just">
              <a:lnSpc>
                <a:spcPct val="100000"/>
              </a:lnSpc>
              <a:spcAft>
                <a:spcPts val="800"/>
              </a:spcAft>
              <a:buNone/>
            </a:pPr>
            <a:r>
              <a:rPr lang="es-ES" sz="1700" dirty="0">
                <a:latin typeface="Barlow" panose="00000500000000000000" pitchFamily="2" charset="0"/>
                <a:ea typeface="Calibri" panose="020F0502020204030204" pitchFamily="34" charset="0"/>
                <a:cs typeface="Times New Roman" panose="02020603050405020304" pitchFamily="18" charset="0"/>
              </a:rPr>
              <a:t>En colaboración con otros ministerios, el Ministerio Infantil y el Ministerio del Adolescente pueden</a:t>
            </a:r>
            <a:r>
              <a:rPr lang="pt-BR" sz="1700" dirty="0" smtClean="0">
                <a:effectLst/>
                <a:latin typeface="Barlow" panose="00000500000000000000" pitchFamily="2" charset="0"/>
                <a:ea typeface="Calibri" panose="020F0502020204030204" pitchFamily="34" charset="0"/>
                <a:cs typeface="Times New Roman" panose="02020603050405020304" pitchFamily="18" charset="0"/>
              </a:rPr>
              <a:t>:</a:t>
            </a:r>
          </a:p>
          <a:p>
            <a:pPr marL="342900" lvl="0" indent="-342900" algn="just">
              <a:lnSpc>
                <a:spcPct val="100000"/>
              </a:lnSpc>
              <a:spcAft>
                <a:spcPts val="800"/>
              </a:spcAft>
              <a:tabLst>
                <a:tab pos="457200" algn="l"/>
              </a:tabLst>
            </a:pPr>
            <a:r>
              <a:rPr lang="es-ES" sz="1700" b="1" dirty="0">
                <a:latin typeface="Barlow" panose="00000500000000000000" pitchFamily="2" charset="0"/>
                <a:ea typeface="Calibri" panose="020F0502020204030204" pitchFamily="34" charset="0"/>
                <a:cs typeface="Times New Roman" panose="02020603050405020304" pitchFamily="18" charset="0"/>
              </a:rPr>
              <a:t>Ministerio de la Mujer: </a:t>
            </a:r>
            <a:r>
              <a:rPr lang="es-ES" sz="1700" dirty="0">
                <a:latin typeface="Barlow" panose="00000500000000000000" pitchFamily="2" charset="0"/>
                <a:ea typeface="Calibri" panose="020F0502020204030204" pitchFamily="34" charset="0"/>
                <a:cs typeface="Times New Roman" panose="02020603050405020304" pitchFamily="18" charset="0"/>
              </a:rPr>
              <a:t>trabajar virtudes, valores, responsabilidades, feminidad y promover la campaña anual Basta de Silencio;</a:t>
            </a:r>
          </a:p>
          <a:p>
            <a:pPr marL="342900" lvl="0" indent="-342900" algn="just">
              <a:lnSpc>
                <a:spcPct val="100000"/>
              </a:lnSpc>
              <a:spcAft>
                <a:spcPts val="800"/>
              </a:spcAft>
              <a:tabLst>
                <a:tab pos="457200" algn="l"/>
              </a:tabLst>
            </a:pPr>
            <a:r>
              <a:rPr lang="es-ES" sz="1700" b="1" dirty="0" smtClean="0">
                <a:latin typeface="Barlow" panose="00000500000000000000" pitchFamily="2" charset="0"/>
                <a:ea typeface="Calibri" panose="020F0502020204030204" pitchFamily="34" charset="0"/>
                <a:cs typeface="Times New Roman" panose="02020603050405020304" pitchFamily="18" charset="0"/>
              </a:rPr>
              <a:t>Ministerio </a:t>
            </a:r>
            <a:r>
              <a:rPr lang="es-ES" sz="1700" b="1" dirty="0">
                <a:latin typeface="Barlow" panose="00000500000000000000" pitchFamily="2" charset="0"/>
                <a:ea typeface="Calibri" panose="020F0502020204030204" pitchFamily="34" charset="0"/>
                <a:cs typeface="Times New Roman" panose="02020603050405020304" pitchFamily="18" charset="0"/>
              </a:rPr>
              <a:t>del </a:t>
            </a:r>
            <a:r>
              <a:rPr lang="es-ES" sz="1700" b="1" dirty="0" smtClean="0">
                <a:latin typeface="Barlow" panose="00000500000000000000" pitchFamily="2" charset="0"/>
                <a:ea typeface="Calibri" panose="020F0502020204030204" pitchFamily="34" charset="0"/>
                <a:cs typeface="Times New Roman" panose="02020603050405020304" pitchFamily="18" charset="0"/>
              </a:rPr>
              <a:t>Hombre:</a:t>
            </a:r>
            <a:r>
              <a:rPr lang="es-ES" sz="1700" dirty="0" smtClean="0">
                <a:latin typeface="Barlow" panose="00000500000000000000" pitchFamily="2" charset="0"/>
                <a:ea typeface="Calibri" panose="020F0502020204030204" pitchFamily="34" charset="0"/>
                <a:cs typeface="Times New Roman" panose="02020603050405020304" pitchFamily="18" charset="0"/>
              </a:rPr>
              <a:t> </a:t>
            </a:r>
            <a:r>
              <a:rPr lang="es-ES" sz="1700" dirty="0">
                <a:latin typeface="Barlow" panose="00000500000000000000" pitchFamily="2" charset="0"/>
                <a:ea typeface="Calibri" panose="020F0502020204030204" pitchFamily="34" charset="0"/>
                <a:cs typeface="Times New Roman" panose="02020603050405020304" pitchFamily="18" charset="0"/>
              </a:rPr>
              <a:t>trabajar en temas de sexualidad y cultura masculina;</a:t>
            </a:r>
          </a:p>
          <a:p>
            <a:pPr marL="342900" lvl="0" indent="-342900" algn="just">
              <a:lnSpc>
                <a:spcPct val="100000"/>
              </a:lnSpc>
              <a:spcAft>
                <a:spcPts val="800"/>
              </a:spcAft>
              <a:tabLst>
                <a:tab pos="457200" algn="l"/>
              </a:tabLst>
            </a:pPr>
            <a:r>
              <a:rPr lang="es-ES" sz="1700" b="1" dirty="0" smtClean="0">
                <a:latin typeface="Barlow" panose="00000500000000000000" pitchFamily="2" charset="0"/>
                <a:ea typeface="Calibri" panose="020F0502020204030204" pitchFamily="34" charset="0"/>
                <a:cs typeface="Times New Roman" panose="02020603050405020304" pitchFamily="18" charset="0"/>
              </a:rPr>
              <a:t>Ministerio </a:t>
            </a:r>
            <a:r>
              <a:rPr lang="es-ES" sz="1700" b="1" dirty="0">
                <a:latin typeface="Barlow" panose="00000500000000000000" pitchFamily="2" charset="0"/>
                <a:ea typeface="Calibri" panose="020F0502020204030204" pitchFamily="34" charset="0"/>
                <a:cs typeface="Times New Roman" panose="02020603050405020304" pitchFamily="18" charset="0"/>
              </a:rPr>
              <a:t>de la </a:t>
            </a:r>
            <a:r>
              <a:rPr lang="es-ES" sz="1700" b="1" dirty="0" smtClean="0">
                <a:latin typeface="Barlow" panose="00000500000000000000" pitchFamily="2" charset="0"/>
                <a:ea typeface="Calibri" panose="020F0502020204030204" pitchFamily="34" charset="0"/>
                <a:cs typeface="Times New Roman" panose="02020603050405020304" pitchFamily="18" charset="0"/>
              </a:rPr>
              <a:t>Familia:</a:t>
            </a:r>
            <a:r>
              <a:rPr lang="es-ES" sz="1700" dirty="0" smtClean="0">
                <a:latin typeface="Barlow" panose="00000500000000000000" pitchFamily="2" charset="0"/>
                <a:ea typeface="Calibri" panose="020F0502020204030204" pitchFamily="34" charset="0"/>
                <a:cs typeface="Times New Roman" panose="02020603050405020304" pitchFamily="18" charset="0"/>
              </a:rPr>
              <a:t> </a:t>
            </a:r>
            <a:r>
              <a:rPr lang="es-ES" sz="1700" dirty="0">
                <a:latin typeface="Barlow" panose="00000500000000000000" pitchFamily="2" charset="0"/>
                <a:ea typeface="Calibri" panose="020F0502020204030204" pitchFamily="34" charset="0"/>
                <a:cs typeface="Times New Roman" panose="02020603050405020304" pitchFamily="18" charset="0"/>
              </a:rPr>
              <a:t>trabajar relaciones saludables (comunicación, relación intrapersonal e interpersonal), escuela para padres, taller familiar);</a:t>
            </a:r>
          </a:p>
          <a:p>
            <a:pPr marL="342900" lvl="0" indent="-342900" algn="just">
              <a:lnSpc>
                <a:spcPct val="100000"/>
              </a:lnSpc>
              <a:spcAft>
                <a:spcPts val="800"/>
              </a:spcAft>
              <a:tabLst>
                <a:tab pos="457200" algn="l"/>
              </a:tabLst>
            </a:pPr>
            <a:r>
              <a:rPr lang="es-ES" sz="1700" b="1" dirty="0" smtClean="0">
                <a:latin typeface="Barlow" panose="00000500000000000000" pitchFamily="2" charset="0"/>
                <a:ea typeface="Calibri" panose="020F0502020204030204" pitchFamily="34" charset="0"/>
                <a:cs typeface="Times New Roman" panose="02020603050405020304" pitchFamily="18" charset="0"/>
              </a:rPr>
              <a:t>MI </a:t>
            </a:r>
            <a:r>
              <a:rPr lang="es-ES" sz="1700" b="1" dirty="0">
                <a:latin typeface="Barlow" panose="00000500000000000000" pitchFamily="2" charset="0"/>
                <a:ea typeface="Calibri" panose="020F0502020204030204" pitchFamily="34" charset="0"/>
                <a:cs typeface="Times New Roman" panose="02020603050405020304" pitchFamily="18" charset="0"/>
              </a:rPr>
              <a:t>y </a:t>
            </a:r>
            <a:r>
              <a:rPr lang="es-ES" sz="1700" b="1" dirty="0" smtClean="0">
                <a:latin typeface="Barlow" panose="00000500000000000000" pitchFamily="2" charset="0"/>
                <a:ea typeface="Calibri" panose="020F0502020204030204" pitchFamily="34" charset="0"/>
                <a:cs typeface="Times New Roman" panose="02020603050405020304" pitchFamily="18" charset="0"/>
              </a:rPr>
              <a:t>MA: </a:t>
            </a:r>
            <a:r>
              <a:rPr lang="es-ES" sz="1700" dirty="0" smtClean="0">
                <a:latin typeface="Barlow" panose="00000500000000000000" pitchFamily="2" charset="0"/>
                <a:ea typeface="Calibri" panose="020F0502020204030204" pitchFamily="34" charset="0"/>
                <a:cs typeface="Times New Roman" panose="02020603050405020304" pitchFamily="18" charset="0"/>
              </a:rPr>
              <a:t>características </a:t>
            </a:r>
            <a:r>
              <a:rPr lang="es-ES" sz="1700" dirty="0">
                <a:latin typeface="Barlow" panose="00000500000000000000" pitchFamily="2" charset="0"/>
                <a:ea typeface="Calibri" panose="020F0502020204030204" pitchFamily="34" charset="0"/>
                <a:cs typeface="Times New Roman" panose="02020603050405020304" pitchFamily="18" charset="0"/>
              </a:rPr>
              <a:t>y necesidades de acuerdo con las edades;</a:t>
            </a:r>
          </a:p>
        </p:txBody>
      </p:sp>
      <p:sp>
        <p:nvSpPr>
          <p:cNvPr id="4" name="Espaço Reservado para Conteúdo 2">
            <a:extLst>
              <a:ext uri="{FF2B5EF4-FFF2-40B4-BE49-F238E27FC236}">
                <a16:creationId xmlns="" xmlns:a16="http://schemas.microsoft.com/office/drawing/2014/main" id="{68F89970-64FC-3632-0A5F-97376CDB4059}"/>
              </a:ext>
            </a:extLst>
          </p:cNvPr>
          <p:cNvSpPr txBox="1">
            <a:spLocks/>
          </p:cNvSpPr>
          <p:nvPr/>
        </p:nvSpPr>
        <p:spPr>
          <a:xfrm>
            <a:off x="3271636" y="4330358"/>
            <a:ext cx="8295133" cy="20470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00000"/>
              </a:lnSpc>
              <a:spcAft>
                <a:spcPts val="800"/>
              </a:spcAft>
              <a:tabLst>
                <a:tab pos="457200" algn="l"/>
              </a:tabLst>
            </a:pPr>
            <a:r>
              <a:rPr lang="es-ES" sz="1700" b="1" dirty="0">
                <a:latin typeface="Barlow" panose="00000500000000000000" pitchFamily="2" charset="0"/>
                <a:ea typeface="Calibri" panose="020F0502020204030204" pitchFamily="34" charset="0"/>
                <a:cs typeface="Times New Roman" panose="02020603050405020304" pitchFamily="18" charset="0"/>
              </a:rPr>
              <a:t>	Ministerio </a:t>
            </a:r>
            <a:r>
              <a:rPr lang="es-ES" sz="1700" b="1" dirty="0" smtClean="0">
                <a:latin typeface="Barlow" panose="00000500000000000000" pitchFamily="2" charset="0"/>
                <a:ea typeface="Calibri" panose="020F0502020204030204" pitchFamily="34" charset="0"/>
                <a:cs typeface="Times New Roman" panose="02020603050405020304" pitchFamily="18" charset="0"/>
              </a:rPr>
              <a:t>Joven: </a:t>
            </a:r>
            <a:r>
              <a:rPr lang="es-ES" sz="1700" dirty="0">
                <a:latin typeface="Barlow" panose="00000500000000000000" pitchFamily="2" charset="0"/>
                <a:ea typeface="Calibri" panose="020F0502020204030204" pitchFamily="34" charset="0"/>
                <a:cs typeface="Times New Roman" panose="02020603050405020304" pitchFamily="18" charset="0"/>
              </a:rPr>
              <a:t>proporcionar ambientes saludables para el desarrollo de nuevas amistades;</a:t>
            </a:r>
          </a:p>
          <a:p>
            <a:pPr marL="342900" indent="-342900" algn="just">
              <a:lnSpc>
                <a:spcPct val="100000"/>
              </a:lnSpc>
              <a:spcAft>
                <a:spcPts val="800"/>
              </a:spcAft>
              <a:tabLst>
                <a:tab pos="457200" algn="l"/>
              </a:tabLst>
            </a:pPr>
            <a:r>
              <a:rPr lang="es-ES" sz="1700" b="1" dirty="0" smtClean="0">
                <a:latin typeface="Barlow" panose="00000500000000000000" pitchFamily="2" charset="0"/>
                <a:ea typeface="Calibri" panose="020F0502020204030204" pitchFamily="34" charset="0"/>
                <a:cs typeface="Times New Roman" panose="02020603050405020304" pitchFamily="18" charset="0"/>
              </a:rPr>
              <a:t>Conquistadores: </a:t>
            </a:r>
            <a:r>
              <a:rPr lang="es-ES" sz="1700" dirty="0">
                <a:latin typeface="Barlow" panose="00000500000000000000" pitchFamily="2" charset="0"/>
                <a:ea typeface="Calibri" panose="020F0502020204030204" pitchFamily="34" charset="0"/>
                <a:cs typeface="Times New Roman" panose="02020603050405020304" pitchFamily="18" charset="0"/>
              </a:rPr>
              <a:t>Trabajar con el liderazgo, las demandas de la adolescencia tales como: sexualidad saludable, autoestima, autoconocimiento, con el objetivo de desarraigar completamente el </a:t>
            </a:r>
            <a:r>
              <a:rPr lang="es-ES" sz="1700" dirty="0" err="1">
                <a:latin typeface="Barlow" panose="00000500000000000000" pitchFamily="2" charset="0"/>
                <a:ea typeface="Calibri" panose="020F0502020204030204" pitchFamily="34" charset="0"/>
                <a:cs typeface="Times New Roman" panose="02020603050405020304" pitchFamily="18" charset="0"/>
              </a:rPr>
              <a:t>bullying</a:t>
            </a:r>
            <a:r>
              <a:rPr lang="es-ES" sz="1700" dirty="0">
                <a:latin typeface="Barlow" panose="00000500000000000000" pitchFamily="2" charset="0"/>
                <a:ea typeface="Calibri" panose="020F0502020204030204" pitchFamily="34" charset="0"/>
                <a:cs typeface="Times New Roman" panose="02020603050405020304" pitchFamily="18" charset="0"/>
              </a:rPr>
              <a:t> tan común en la convivencia entre los adolescentes que no se sienten, por estas razones, parte del grupo.</a:t>
            </a: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2937401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EBA66772-F6AA-5BC4-7CD8-6764C85CB23D}"/>
              </a:ext>
            </a:extLst>
          </p:cNvPr>
          <p:cNvSpPr>
            <a:spLocks noGrp="1"/>
          </p:cNvSpPr>
          <p:nvPr>
            <p:ph idx="1"/>
          </p:nvPr>
        </p:nvSpPr>
        <p:spPr>
          <a:xfrm>
            <a:off x="551443" y="1005241"/>
            <a:ext cx="11089113" cy="2019312"/>
          </a:xfrm>
        </p:spPr>
        <p:txBody>
          <a:bodyPr>
            <a:normAutofit/>
          </a:bodyPr>
          <a:lstStyle/>
          <a:p>
            <a:pPr marL="0" indent="0" algn="just">
              <a:lnSpc>
                <a:spcPct val="150000"/>
              </a:lnSpc>
              <a:spcAft>
                <a:spcPts val="800"/>
              </a:spcAft>
              <a:buNone/>
            </a:pPr>
            <a:r>
              <a:rPr lang="pt-BR" sz="2600" b="1" dirty="0">
                <a:latin typeface="Barlow Condensed"/>
                <a:ea typeface="Calibri" panose="020F0502020204030204" pitchFamily="34" charset="0"/>
                <a:cs typeface="Times New Roman" panose="02020603050405020304" pitchFamily="18" charset="0"/>
              </a:rPr>
              <a:t>CONCLUSIÓN</a:t>
            </a:r>
            <a:endParaRPr lang="pt-BR" sz="2600" dirty="0">
              <a:effectLst/>
              <a:latin typeface="Barlow Condensed"/>
              <a:ea typeface="Calibri" panose="020F0502020204030204" pitchFamily="34" charset="0"/>
              <a:cs typeface="Times New Roman" panose="02020603050405020304" pitchFamily="18" charset="0"/>
            </a:endParaRPr>
          </a:p>
          <a:p>
            <a:pPr marL="0" indent="0" algn="just">
              <a:lnSpc>
                <a:spcPct val="100000"/>
              </a:lnSpc>
              <a:spcAft>
                <a:spcPts val="800"/>
              </a:spcAft>
              <a:buNone/>
            </a:pPr>
            <a:r>
              <a:rPr lang="es-ES" sz="1600" dirty="0">
                <a:latin typeface="Barlow" panose="00000500000000000000" pitchFamily="2" charset="0"/>
                <a:ea typeface="Calibri" panose="020F0502020204030204" pitchFamily="34" charset="0"/>
                <a:cs typeface="Times New Roman" panose="02020603050405020304" pitchFamily="18" charset="0"/>
              </a:rPr>
              <a:t>Si los niños y adolescentes son educados con amor, comunicación eficiente sobre el tema, si obtienen respuestas claras a las dudas, si los adultos ofrecen límites adecuados al comportamiento de los niños y adolescentes bajo su responsabilidad, seguramente tendrán argumentos para tomar decisiones sabias, evitar la presión de grupo, la exposición a los medios y la experiencia sexual antes de tiempo.</a:t>
            </a:r>
            <a:endParaRPr lang="es-ES" sz="1600" dirty="0">
              <a:latin typeface="Barlow" panose="00000500000000000000" pitchFamily="2" charset="0"/>
              <a:ea typeface="Calibri" panose="020F0502020204030204" pitchFamily="34" charset="0"/>
              <a:cs typeface="Times New Roman" panose="02020603050405020304" pitchFamily="18" charset="0"/>
            </a:endParaRPr>
          </a:p>
        </p:txBody>
      </p:sp>
      <p:sp>
        <p:nvSpPr>
          <p:cNvPr id="4" name="Retângulo 3"/>
          <p:cNvSpPr/>
          <p:nvPr/>
        </p:nvSpPr>
        <p:spPr>
          <a:xfrm>
            <a:off x="8080032" y="4371890"/>
            <a:ext cx="3400768" cy="1138773"/>
          </a:xfrm>
          <a:prstGeom prst="rect">
            <a:avLst/>
          </a:prstGeom>
        </p:spPr>
        <p:txBody>
          <a:bodyPr wrap="square">
            <a:spAutoFit/>
          </a:bodyPr>
          <a:lstStyle/>
          <a:p>
            <a:pPr algn="ctr">
              <a:spcAft>
                <a:spcPts val="800"/>
              </a:spcAft>
            </a:pPr>
            <a:r>
              <a:rPr lang="es-ES" sz="1700" b="1" dirty="0">
                <a:latin typeface="Barlow" panose="00000500000000000000" pitchFamily="2" charset="0"/>
                <a:ea typeface="Calibri" panose="020F0502020204030204" pitchFamily="34" charset="0"/>
                <a:cs typeface="Times New Roman" panose="02020603050405020304" pitchFamily="18" charset="0"/>
              </a:rPr>
              <a:t>¡Que Dios nos bendiga en esta noble tarea de guiar a nuestros niños y adolescentes en cada fase de su vida!</a:t>
            </a:r>
            <a:endParaRPr lang="es-ES" sz="1700" b="1" dirty="0">
              <a:latin typeface="Barlow" panose="00000500000000000000" pitchFamily="2" charset="0"/>
              <a:ea typeface="Calibri" panose="020F0502020204030204" pitchFamily="34" charset="0"/>
              <a:cs typeface="Times New Roman" panose="02020603050405020304" pitchFamily="18" charset="0"/>
            </a:endParaRPr>
          </a:p>
        </p:txBody>
      </p:sp>
      <p:sp>
        <p:nvSpPr>
          <p:cNvPr id="5" name="Retângulo 4"/>
          <p:cNvSpPr/>
          <p:nvPr/>
        </p:nvSpPr>
        <p:spPr>
          <a:xfrm>
            <a:off x="551443" y="3114038"/>
            <a:ext cx="3840803" cy="3046988"/>
          </a:xfrm>
          <a:prstGeom prst="rect">
            <a:avLst/>
          </a:prstGeom>
        </p:spPr>
        <p:txBody>
          <a:bodyPr wrap="square">
            <a:spAutoFit/>
          </a:bodyPr>
          <a:lstStyle/>
          <a:p>
            <a:pPr algn="just">
              <a:spcAft>
                <a:spcPts val="800"/>
              </a:spcAft>
            </a:pPr>
            <a:r>
              <a:rPr lang="es-ES" sz="1600" dirty="0">
                <a:latin typeface="Barlow" panose="00000500000000000000" pitchFamily="2" charset="0"/>
                <a:ea typeface="Calibri" panose="020F0502020204030204" pitchFamily="34" charset="0"/>
                <a:cs typeface="Times New Roman" panose="02020603050405020304" pitchFamily="18" charset="0"/>
              </a:rPr>
              <a:t>Un tema importante es estar atentos a la presencia de indicadores de abuso sexual contra niños, niñas y adolescentes, tales como: trastornos del sueño, rabietas, automutilación, cambios de humor, entre otros. Los líderes pueden ayudar a las familias que se encuentran en estas situaciones, orientándolas a buscar ayuda de autoridades e instituciones, indicando profesionales especializados y servicios para atender a niños, niñas y adolescentes. </a:t>
            </a:r>
            <a:endParaRPr lang="es-ES" sz="1600" dirty="0">
              <a:latin typeface="Barlow" panose="00000500000000000000" pitchFamily="2" charset="0"/>
              <a:ea typeface="Calibri" panose="020F0502020204030204" pitchFamily="34" charset="0"/>
              <a:cs typeface="Times New Roman" panose="02020603050405020304" pitchFamily="18"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47146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7973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1AC31BDE-6FF5-5610-E8BA-1B470F116D40}"/>
              </a:ext>
            </a:extLst>
          </p:cNvPr>
          <p:cNvSpPr>
            <a:spLocks noGrp="1"/>
          </p:cNvSpPr>
          <p:nvPr>
            <p:ph idx="1"/>
          </p:nvPr>
        </p:nvSpPr>
        <p:spPr>
          <a:xfrm>
            <a:off x="1192763" y="1144489"/>
            <a:ext cx="9705392" cy="5237649"/>
          </a:xfrm>
        </p:spPr>
        <p:txBody>
          <a:bodyPr>
            <a:normAutofit/>
          </a:bodyPr>
          <a:lstStyle/>
          <a:p>
            <a:pPr marL="0" indent="0">
              <a:buNone/>
            </a:pPr>
            <a:endParaRPr lang="pt-BR" sz="2000" kern="100" dirty="0">
              <a:effectLst/>
              <a:latin typeface="Calibri" panose="020F0502020204030204" pitchFamily="34" charset="0"/>
              <a:ea typeface="DengXian" panose="020B0503020204020204" pitchFamily="2" charset="-122"/>
              <a:cs typeface="Times New Roman" panose="02020603050405020304" pitchFamily="18" charset="0"/>
            </a:endParaRPr>
          </a:p>
          <a:p>
            <a:pPr marL="0" indent="0">
              <a:buNone/>
            </a:pPr>
            <a:endParaRPr lang="pt-BR" dirty="0"/>
          </a:p>
        </p:txBody>
      </p:sp>
      <p:sp>
        <p:nvSpPr>
          <p:cNvPr id="4" name="CaixaDeTexto 3">
            <a:extLst>
              <a:ext uri="{FF2B5EF4-FFF2-40B4-BE49-F238E27FC236}">
                <a16:creationId xmlns="" xmlns:a16="http://schemas.microsoft.com/office/drawing/2014/main" id="{416F96EA-1064-BDF0-3BD1-9123F6329801}"/>
              </a:ext>
            </a:extLst>
          </p:cNvPr>
          <p:cNvSpPr txBox="1"/>
          <p:nvPr/>
        </p:nvSpPr>
        <p:spPr>
          <a:xfrm>
            <a:off x="555152" y="1848686"/>
            <a:ext cx="10980614" cy="3829253"/>
          </a:xfrm>
          <a:prstGeom prst="rect">
            <a:avLst/>
          </a:prstGeom>
          <a:noFill/>
        </p:spPr>
        <p:txBody>
          <a:bodyPr wrap="square">
            <a:spAutoFit/>
          </a:bodyPr>
          <a:lstStyle/>
          <a:p>
            <a:pPr algn="just">
              <a:lnSpc>
                <a:spcPct val="150000"/>
              </a:lnSpc>
              <a:spcAft>
                <a:spcPts val="800"/>
              </a:spcAft>
            </a:pPr>
            <a:r>
              <a:rPr lang="es-ES" sz="1700" i="1" dirty="0">
                <a:latin typeface="Barlow" panose="00000500000000000000" pitchFamily="2" charset="0"/>
                <a:ea typeface="Calibri" panose="020F0502020204030204" pitchFamily="34" charset="0"/>
                <a:cs typeface="Times New Roman" panose="02020603050405020304" pitchFamily="18" charset="0"/>
              </a:rPr>
              <a:t>Aunque los temas relacionados con la sexualidad humana no forman parte directamente del currículo del Ministerio Infantil y del Ministerio del Adolescente, este es un tema de gran relevancia para ser estudiado por los líderes, considerando que los alumnos de la Escuela Sabática, en el transcurso de sus vidas, al pasar por las diferentes clases, también pasarán por diferentes etapas del desarrollo humano</a:t>
            </a:r>
            <a:r>
              <a:rPr lang="pt-BR" sz="1700" i="1" dirty="0" smtClean="0">
                <a:effectLst/>
                <a:latin typeface="Barlow" panose="00000500000000000000" pitchFamily="2" charset="0"/>
                <a:ea typeface="Calibri" panose="020F0502020204030204" pitchFamily="34" charset="0"/>
                <a:cs typeface="Times New Roman" panose="02020603050405020304" pitchFamily="18" charset="0"/>
              </a:rPr>
              <a:t>. </a:t>
            </a:r>
            <a:endParaRPr lang="pt-BR" sz="1700" i="1" dirty="0" smtClean="0">
              <a:effectLst/>
              <a:latin typeface="Barlow" panose="00000500000000000000" pitchFamily="2" charset="0"/>
              <a:ea typeface="Calibri" panose="020F0502020204030204" pitchFamily="34" charset="0"/>
              <a:cs typeface="Times New Roman" panose="02020603050405020304" pitchFamily="18" charset="0"/>
            </a:endParaRPr>
          </a:p>
          <a:p>
            <a:pPr algn="just">
              <a:lnSpc>
                <a:spcPct val="150000"/>
              </a:lnSpc>
              <a:spcAft>
                <a:spcPts val="800"/>
              </a:spcAft>
            </a:pPr>
            <a:endParaRPr lang="pt-BR" sz="1700" i="1" dirty="0">
              <a:effectLst/>
              <a:latin typeface="Barlow" panose="00000500000000000000" pitchFamily="2" charset="0"/>
              <a:ea typeface="Calibri" panose="020F0502020204030204" pitchFamily="34" charset="0"/>
              <a:cs typeface="Times New Roman" panose="02020603050405020304" pitchFamily="18" charset="0"/>
            </a:endParaRPr>
          </a:p>
          <a:p>
            <a:pPr algn="just">
              <a:lnSpc>
                <a:spcPct val="150000"/>
              </a:lnSpc>
              <a:spcAft>
                <a:spcPts val="800"/>
              </a:spcAft>
            </a:pPr>
            <a:r>
              <a:rPr lang="es-ES" sz="1700" i="1" dirty="0">
                <a:latin typeface="Barlow" panose="00000500000000000000" pitchFamily="2" charset="0"/>
                <a:ea typeface="Calibri" panose="020F0502020204030204" pitchFamily="34" charset="0"/>
                <a:cs typeface="Times New Roman" panose="02020603050405020304" pitchFamily="18" charset="0"/>
              </a:rPr>
              <a:t>Es importante que los maestros de Escuela Sabática conozcan estas etapas y comprendan los comportamientos y sentimientos relacionados con el desarrollo de la sexualidad en niños y adolescentes. Considerando los períodos del desarrollo humano, </a:t>
            </a:r>
            <a:r>
              <a:rPr lang="es-ES" sz="1700" i="1" dirty="0" err="1">
                <a:latin typeface="Barlow" panose="00000500000000000000" pitchFamily="2" charset="0"/>
                <a:ea typeface="Calibri" panose="020F0502020204030204" pitchFamily="34" charset="0"/>
                <a:cs typeface="Times New Roman" panose="02020603050405020304" pitchFamily="18" charset="0"/>
              </a:rPr>
              <a:t>Papalia</a:t>
            </a:r>
            <a:r>
              <a:rPr lang="es-ES" sz="1700" i="1" dirty="0">
                <a:latin typeface="Barlow" panose="00000500000000000000" pitchFamily="2" charset="0"/>
                <a:ea typeface="Calibri" panose="020F0502020204030204" pitchFamily="34" charset="0"/>
                <a:cs typeface="Times New Roman" panose="02020603050405020304" pitchFamily="18" charset="0"/>
              </a:rPr>
              <a:t> (2022) presenta muchas características relevantes en relación con la sexualidad, desde el nacimiento hasta la edad adulta.</a:t>
            </a:r>
            <a:endParaRPr lang="pt-BR" sz="1700" i="1" dirty="0">
              <a:effectLst/>
              <a:latin typeface="Barlow" panose="00000500000000000000" pitchFamily="2" charset="0"/>
              <a:ea typeface="Calibri" panose="020F0502020204030204" pitchFamily="34" charset="0"/>
              <a:cs typeface="Times New Roman" panose="02020603050405020304" pitchFamily="18"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2639053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B1A13103-576A-A5A6-2456-7CFE2419760E}"/>
              </a:ext>
            </a:extLst>
          </p:cNvPr>
          <p:cNvSpPr>
            <a:spLocks noGrp="1"/>
          </p:cNvSpPr>
          <p:nvPr>
            <p:ph idx="1"/>
          </p:nvPr>
        </p:nvSpPr>
        <p:spPr>
          <a:xfrm>
            <a:off x="1017038" y="743298"/>
            <a:ext cx="8406882" cy="5371404"/>
          </a:xfrm>
        </p:spPr>
        <p:txBody>
          <a:bodyPr/>
          <a:lstStyle/>
          <a:p>
            <a:pPr marL="0" indent="0" algn="just">
              <a:buNone/>
            </a:pPr>
            <a:endParaRPr lang="pt-BR" sz="1800" dirty="0">
              <a:effectLst/>
              <a:latin typeface="Times New Roman" panose="02020603050405020304" pitchFamily="18" charset="0"/>
              <a:ea typeface="Times New Roman" panose="02020603050405020304" pitchFamily="18" charset="0"/>
            </a:endParaRPr>
          </a:p>
          <a:p>
            <a:pPr marL="0" indent="0" algn="ctr">
              <a:buNone/>
            </a:pPr>
            <a:endParaRPr lang="pt-BR" dirty="0"/>
          </a:p>
        </p:txBody>
      </p:sp>
      <p:sp>
        <p:nvSpPr>
          <p:cNvPr id="4" name="CaixaDeTexto 3">
            <a:extLst>
              <a:ext uri="{FF2B5EF4-FFF2-40B4-BE49-F238E27FC236}">
                <a16:creationId xmlns="" xmlns:a16="http://schemas.microsoft.com/office/drawing/2014/main" id="{DE7952AC-7EAA-9725-EEC0-FA694DCA82F2}"/>
              </a:ext>
            </a:extLst>
          </p:cNvPr>
          <p:cNvSpPr txBox="1"/>
          <p:nvPr/>
        </p:nvSpPr>
        <p:spPr>
          <a:xfrm>
            <a:off x="893406" y="743298"/>
            <a:ext cx="9239639" cy="464871"/>
          </a:xfrm>
          <a:prstGeom prst="rect">
            <a:avLst/>
          </a:prstGeom>
          <a:noFill/>
        </p:spPr>
        <p:txBody>
          <a:bodyPr wrap="square">
            <a:spAutoFit/>
          </a:bodyPr>
          <a:lstStyle/>
          <a:p>
            <a:pPr lvl="0" algn="just">
              <a:lnSpc>
                <a:spcPct val="150000"/>
              </a:lnSpc>
              <a:spcBef>
                <a:spcPts val="600"/>
              </a:spcBef>
              <a:spcAft>
                <a:spcPts val="600"/>
              </a:spcAft>
            </a:pPr>
            <a:r>
              <a:rPr lang="pt-BR" kern="100" dirty="0">
                <a:effectLst/>
                <a:latin typeface="Calibri" panose="020F0502020204030204" pitchFamily="34" charset="0"/>
                <a:ea typeface="DengXian" panose="020B0503020204020204" pitchFamily="2" charset="-122"/>
                <a:cs typeface="Times New Roman" panose="02020603050405020304" pitchFamily="18" charset="0"/>
              </a:rPr>
              <a:t> </a:t>
            </a:r>
          </a:p>
        </p:txBody>
      </p:sp>
      <p:sp>
        <p:nvSpPr>
          <p:cNvPr id="5" name="CaixaDeTexto 4">
            <a:extLst>
              <a:ext uri="{FF2B5EF4-FFF2-40B4-BE49-F238E27FC236}">
                <a16:creationId xmlns="" xmlns:a16="http://schemas.microsoft.com/office/drawing/2014/main" id="{6086999C-C73B-DEA8-987D-8470E4A4E639}"/>
              </a:ext>
            </a:extLst>
          </p:cNvPr>
          <p:cNvSpPr txBox="1"/>
          <p:nvPr/>
        </p:nvSpPr>
        <p:spPr>
          <a:xfrm>
            <a:off x="556306" y="743298"/>
            <a:ext cx="8548617" cy="2051844"/>
          </a:xfrm>
          <a:prstGeom prst="rect">
            <a:avLst/>
          </a:prstGeom>
          <a:noFill/>
        </p:spPr>
        <p:txBody>
          <a:bodyPr wrap="square">
            <a:spAutoFit/>
          </a:bodyPr>
          <a:lstStyle/>
          <a:p>
            <a:pPr marL="914400" indent="-457200" algn="just">
              <a:lnSpc>
                <a:spcPct val="150000"/>
              </a:lnSpc>
              <a:spcAft>
                <a:spcPts val="800"/>
              </a:spcAft>
              <a:buAutoNum type="arabicPeriod"/>
            </a:pPr>
            <a:r>
              <a:rPr lang="es-ES" sz="2400" b="1" dirty="0">
                <a:latin typeface="Barlow Condensed"/>
                <a:ea typeface="Calibri" panose="020F0502020204030204" pitchFamily="34" charset="0"/>
                <a:cs typeface="Times New Roman" panose="02020603050405020304" pitchFamily="18" charset="0"/>
              </a:rPr>
              <a:t>SEXUALIDAD: DEFINICIÓN Y CONCEPTOS ACTUALES</a:t>
            </a:r>
          </a:p>
          <a:p>
            <a:pPr marL="457200" algn="just">
              <a:lnSpc>
                <a:spcPct val="150000"/>
              </a:lnSpc>
              <a:spcAft>
                <a:spcPts val="800"/>
              </a:spcAft>
            </a:pPr>
            <a:endParaRPr lang="pt-BR" sz="1600" b="1" dirty="0">
              <a:latin typeface="Barlow Condensed"/>
              <a:ea typeface="Calibri" panose="020F0502020204030204" pitchFamily="34" charset="0"/>
              <a:cs typeface="Times New Roman" panose="02020603050405020304" pitchFamily="18" charset="0"/>
            </a:endParaRPr>
          </a:p>
          <a:p>
            <a:pPr marL="457200" algn="just">
              <a:lnSpc>
                <a:spcPct val="150000"/>
              </a:lnSpc>
              <a:spcAft>
                <a:spcPts val="800"/>
              </a:spcAft>
            </a:pPr>
            <a:r>
              <a:rPr lang="es-ES" dirty="0">
                <a:latin typeface="Barlow" panose="00000500000000000000" pitchFamily="2" charset="0"/>
                <a:ea typeface="Calibri" panose="020F0502020204030204" pitchFamily="34" charset="0"/>
                <a:cs typeface="Times New Roman" panose="02020603050405020304" pitchFamily="18" charset="0"/>
              </a:rPr>
              <a:t>Para la comprensión de este tema, es esencial presentar la definición de algunos conceptos y términos utilizados </a:t>
            </a:r>
            <a:r>
              <a:rPr lang="es-ES" dirty="0" smtClean="0">
                <a:latin typeface="Barlow" panose="00000500000000000000" pitchFamily="2" charset="0"/>
                <a:ea typeface="Calibri" panose="020F0502020204030204" pitchFamily="34" charset="0"/>
                <a:cs typeface="Times New Roman" panose="02020603050405020304" pitchFamily="18" charset="0"/>
              </a:rPr>
              <a:t>actualmente</a:t>
            </a:r>
            <a:r>
              <a:rPr lang="pt-BR" sz="1800" dirty="0" smtClean="0">
                <a:effectLst/>
                <a:latin typeface="Barlow" panose="00000500000000000000" pitchFamily="2" charset="0"/>
                <a:ea typeface="Calibri" panose="020F0502020204030204" pitchFamily="34" charset="0"/>
                <a:cs typeface="Times New Roman" panose="02020603050405020304" pitchFamily="18" charset="0"/>
              </a:rPr>
              <a:t>.</a:t>
            </a:r>
            <a:endParaRPr lang="pt-BR" sz="1800" dirty="0">
              <a:effectLst/>
              <a:latin typeface="Barlow" panose="00000500000000000000" pitchFamily="2" charset="0"/>
              <a:ea typeface="Calibri" panose="020F0502020204030204" pitchFamily="34" charset="0"/>
              <a:cs typeface="Times New Roman" panose="02020603050405020304" pitchFamily="18"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3905024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 xmlns:a16="http://schemas.microsoft.com/office/drawing/2014/main" id="{3EC5B3D8-91FA-900F-FA96-2C9E211485AA}"/>
              </a:ext>
            </a:extLst>
          </p:cNvPr>
          <p:cNvSpPr>
            <a:spLocks noGrp="1"/>
          </p:cNvSpPr>
          <p:nvPr>
            <p:ph type="ctrTitle"/>
          </p:nvPr>
        </p:nvSpPr>
        <p:spPr>
          <a:xfrm>
            <a:off x="1570654" y="1352939"/>
            <a:ext cx="7284098" cy="3359020"/>
          </a:xfrm>
        </p:spPr>
        <p:txBody>
          <a:bodyPr>
            <a:normAutofit/>
          </a:bodyPr>
          <a:lstStyle/>
          <a:p>
            <a:pPr algn="l"/>
            <a:r>
              <a:rPr lang="pt-BR" sz="1800" kern="0" dirty="0">
                <a:effectLst/>
                <a:latin typeface="Calibri" panose="020F0502020204030204" pitchFamily="34" charset="0"/>
                <a:ea typeface="Times New Roman" panose="02020603050405020304" pitchFamily="18" charset="0"/>
              </a:rPr>
              <a:t/>
            </a:r>
            <a:br>
              <a:rPr lang="pt-BR" sz="1800" kern="0" dirty="0">
                <a:effectLst/>
                <a:latin typeface="Calibri" panose="020F0502020204030204" pitchFamily="34" charset="0"/>
                <a:ea typeface="Times New Roman" panose="02020603050405020304" pitchFamily="18" charset="0"/>
              </a:rPr>
            </a:br>
            <a:endParaRPr lang="pt-BR" sz="2000" dirty="0"/>
          </a:p>
        </p:txBody>
      </p:sp>
      <p:sp>
        <p:nvSpPr>
          <p:cNvPr id="4" name="CaixaDeTexto 3">
            <a:extLst>
              <a:ext uri="{FF2B5EF4-FFF2-40B4-BE49-F238E27FC236}">
                <a16:creationId xmlns="" xmlns:a16="http://schemas.microsoft.com/office/drawing/2014/main" id="{D6ADEF0D-9209-198E-84DE-BC3649E328A8}"/>
              </a:ext>
            </a:extLst>
          </p:cNvPr>
          <p:cNvSpPr txBox="1"/>
          <p:nvPr/>
        </p:nvSpPr>
        <p:spPr>
          <a:xfrm>
            <a:off x="1028311" y="902667"/>
            <a:ext cx="10135378" cy="4811574"/>
          </a:xfrm>
          <a:prstGeom prst="rect">
            <a:avLst/>
          </a:prstGeom>
          <a:noFill/>
        </p:spPr>
        <p:txBody>
          <a:bodyPr wrap="square">
            <a:spAutoFit/>
          </a:bodyPr>
          <a:lstStyle/>
          <a:p>
            <a:pPr algn="just"/>
            <a:r>
              <a:rPr lang="pt-BR" sz="2400" b="1" dirty="0">
                <a:effectLst/>
                <a:latin typeface="Barlow Condensed"/>
                <a:ea typeface="Calibri" panose="020F0502020204030204" pitchFamily="34" charset="0"/>
              </a:rPr>
              <a:t>1.1 </a:t>
            </a:r>
            <a:r>
              <a:rPr lang="pt-BR" sz="2400" b="1" dirty="0" err="1">
                <a:latin typeface="Barlow Condensed"/>
                <a:ea typeface="Calibri" panose="020F0502020204030204" pitchFamily="34" charset="0"/>
              </a:rPr>
              <a:t>Sexualidad</a:t>
            </a:r>
            <a:endParaRPr lang="pt-BR" sz="2400" b="1" dirty="0">
              <a:latin typeface="Barlow Condensed"/>
              <a:ea typeface="Calibri" panose="020F0502020204030204" pitchFamily="34" charset="0"/>
            </a:endParaRPr>
          </a:p>
          <a:p>
            <a:pPr algn="just"/>
            <a:endParaRPr lang="pt-BR" dirty="0">
              <a:latin typeface="Arial" panose="020B0604020202020204" pitchFamily="34" charset="0"/>
              <a:ea typeface="Calibri" panose="020F0502020204030204" pitchFamily="34" charset="0"/>
            </a:endParaRPr>
          </a:p>
          <a:p>
            <a:pPr algn="just"/>
            <a:r>
              <a:rPr lang="es-ES" sz="1700" dirty="0">
                <a:latin typeface="Barlow" panose="00000500000000000000" pitchFamily="2" charset="0"/>
                <a:ea typeface="Calibri" panose="020F0502020204030204" pitchFamily="34" charset="0"/>
              </a:rPr>
              <a:t>Según Figueroa, se entiende por sexualidad: "El deseo de contacto, calidez, afecto o amor. Esto incluye besos, cariño y producción de placer. Es un aspecto central e importante del ser humano, que abarca no solo el acto sexual en sí, sino las cuestiones de identidad, orientación sexual, reproducción, valores, comportamientos y está influenciado por factores biológicos, sociales, psicológicos, religiosos y políticos" (Figueroa, et al., 2017</a:t>
            </a:r>
            <a:r>
              <a:rPr lang="es-ES" sz="1700" dirty="0" smtClean="0">
                <a:latin typeface="Barlow" panose="00000500000000000000" pitchFamily="2" charset="0"/>
                <a:ea typeface="Calibri" panose="020F0502020204030204" pitchFamily="34" charset="0"/>
              </a:rPr>
              <a:t>).</a:t>
            </a:r>
          </a:p>
          <a:p>
            <a:pPr algn="just"/>
            <a:endParaRPr lang="pt-BR"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400" b="1" dirty="0">
                <a:effectLst/>
                <a:latin typeface="Barlow Condensed"/>
                <a:ea typeface="Calibri" panose="020F0502020204030204" pitchFamily="34" charset="0"/>
                <a:cs typeface="Times New Roman" panose="02020603050405020304" pitchFamily="18" charset="0"/>
              </a:rPr>
              <a:t>1.2 </a:t>
            </a:r>
            <a:r>
              <a:rPr lang="pt-BR" sz="2400" b="1" dirty="0" smtClean="0">
                <a:latin typeface="Barlow Condensed"/>
                <a:ea typeface="Calibri" panose="020F0502020204030204" pitchFamily="34" charset="0"/>
                <a:cs typeface="Times New Roman" panose="02020603050405020304" pitchFamily="18" charset="0"/>
              </a:rPr>
              <a:t>Género</a:t>
            </a:r>
            <a:endParaRPr lang="pt-BR" sz="2400" b="1" dirty="0">
              <a:effectLst/>
              <a:latin typeface="Barlow Condensed"/>
              <a:ea typeface="Calibri" panose="020F0502020204030204" pitchFamily="34" charset="0"/>
              <a:cs typeface="Times New Roman" panose="02020603050405020304" pitchFamily="18" charset="0"/>
            </a:endParaRPr>
          </a:p>
          <a:p>
            <a:pPr algn="just">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El término género se refiere a una construcción social que se hizo a partir de las diferencias sexuales para el establecimiento de diferentes roles sociales de hombres y mujeres. Según este razonamiento, es la sociedad (y no la naturaleza o la biología) la que te dice cómo ser hombre o mujer. El género es diferente de la idea de sexo determinada por la biología: es una identidad. Por lo tanto, la identidad de género tiene que ver con cómo una persona desea o cree que debe ejercer su sexualidad. Por ejemplo, aunque alguien haya nacido con las características biológicas de un hombre, es posible que no se identifique con el rol socialmente asignado a ese sexo y decida vivir y comportarse como una mujer.</a:t>
            </a:r>
            <a:endParaRPr lang="es-ES" sz="1700" dirty="0">
              <a:latin typeface="Barlow" panose="00000500000000000000" pitchFamily="2" charset="0"/>
              <a:ea typeface="Calibri" panose="020F0502020204030204" pitchFamily="34" charset="0"/>
              <a:cs typeface="Times New Roman" panose="02020603050405020304" pitchFamily="18"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367796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782EC9ED-6140-2459-4911-06286599A566}"/>
              </a:ext>
            </a:extLst>
          </p:cNvPr>
          <p:cNvSpPr>
            <a:spLocks noGrp="1"/>
          </p:cNvSpPr>
          <p:nvPr>
            <p:ph idx="1"/>
          </p:nvPr>
        </p:nvSpPr>
        <p:spPr>
          <a:xfrm>
            <a:off x="884075" y="705951"/>
            <a:ext cx="10461949" cy="5442921"/>
          </a:xfrm>
        </p:spPr>
        <p:txBody>
          <a:bodyPr>
            <a:normAutofit/>
          </a:bodyPr>
          <a:lstStyle/>
          <a:p>
            <a:pPr algn="just">
              <a:lnSpc>
                <a:spcPct val="150000"/>
              </a:lnSpc>
              <a:spcBef>
                <a:spcPts val="600"/>
              </a:spcBef>
              <a:spcAft>
                <a:spcPts val="600"/>
              </a:spcAft>
            </a:pPr>
            <a:endParaRPr lang="pt-BR" sz="5500" kern="100" dirty="0">
              <a:effectLst/>
              <a:latin typeface="Calibri" panose="020F0502020204030204" pitchFamily="34" charset="0"/>
              <a:ea typeface="DengXian" panose="020B0503020204020204" pitchFamily="2" charset="-122"/>
              <a:cs typeface="Times New Roman" panose="02020603050405020304" pitchFamily="18" charset="0"/>
            </a:endParaRPr>
          </a:p>
          <a:p>
            <a:pPr marL="0" indent="0">
              <a:buNone/>
            </a:pPr>
            <a:endParaRPr lang="pt-BR" dirty="0"/>
          </a:p>
        </p:txBody>
      </p:sp>
      <p:sp>
        <p:nvSpPr>
          <p:cNvPr id="4" name="CaixaDeTexto 3">
            <a:extLst>
              <a:ext uri="{FF2B5EF4-FFF2-40B4-BE49-F238E27FC236}">
                <a16:creationId xmlns="" xmlns:a16="http://schemas.microsoft.com/office/drawing/2014/main" id="{0F43D874-AE4C-0B09-F709-BA07C37671ED}"/>
              </a:ext>
            </a:extLst>
          </p:cNvPr>
          <p:cNvSpPr txBox="1"/>
          <p:nvPr/>
        </p:nvSpPr>
        <p:spPr>
          <a:xfrm>
            <a:off x="884075" y="480450"/>
            <a:ext cx="6272264" cy="5632311"/>
          </a:xfrm>
          <a:prstGeom prst="rect">
            <a:avLst/>
          </a:prstGeom>
          <a:noFill/>
        </p:spPr>
        <p:txBody>
          <a:bodyPr wrap="square">
            <a:spAutoFit/>
          </a:bodyPr>
          <a:lstStyle/>
          <a:p>
            <a:pPr algn="just">
              <a:lnSpc>
                <a:spcPct val="150000"/>
              </a:lnSpc>
              <a:spcAft>
                <a:spcPts val="800"/>
              </a:spcAft>
            </a:pPr>
            <a:r>
              <a:rPr lang="pt-BR" sz="2400" b="1" dirty="0">
                <a:effectLst/>
                <a:latin typeface="Barlow Condensed"/>
                <a:ea typeface="Calibri" panose="020F0502020204030204" pitchFamily="34" charset="0"/>
                <a:cs typeface="Times New Roman" panose="02020603050405020304" pitchFamily="18" charset="0"/>
              </a:rPr>
              <a:t>1.3 </a:t>
            </a:r>
            <a:r>
              <a:rPr lang="pt-BR" sz="2400" b="1" dirty="0" err="1">
                <a:latin typeface="Barlow Condensed"/>
                <a:ea typeface="Calibri" panose="020F0502020204030204" pitchFamily="34" charset="0"/>
                <a:cs typeface="Times New Roman" panose="02020603050405020304" pitchFamily="18" charset="0"/>
              </a:rPr>
              <a:t>Heterosexualidad</a:t>
            </a:r>
            <a:endParaRPr lang="pt-BR" sz="2400" dirty="0">
              <a:effectLst/>
              <a:latin typeface="Barlow Condensed"/>
              <a:ea typeface="Calibri" panose="020F0502020204030204" pitchFamily="34" charset="0"/>
              <a:cs typeface="Times New Roman" panose="02020603050405020304" pitchFamily="18" charset="0"/>
            </a:endParaRPr>
          </a:p>
          <a:p>
            <a:pPr algn="just">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Orientación sexual de personas que se sienten consistentemente atraídas sexualmente por otras personas del sexo opuesto.</a:t>
            </a:r>
          </a:p>
          <a:p>
            <a:pPr algn="just">
              <a:lnSpc>
                <a:spcPct val="150000"/>
              </a:lnSpc>
              <a:spcAft>
                <a:spcPts val="800"/>
              </a:spcAft>
            </a:pP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400" b="1" dirty="0">
                <a:effectLst/>
                <a:latin typeface="Barlow Condensed"/>
                <a:ea typeface="Calibri" panose="020F0502020204030204" pitchFamily="34" charset="0"/>
                <a:cs typeface="Times New Roman" panose="02020603050405020304" pitchFamily="18" charset="0"/>
              </a:rPr>
              <a:t>1.4 </a:t>
            </a:r>
            <a:r>
              <a:rPr lang="pt-BR" sz="2400" b="1" dirty="0" err="1">
                <a:latin typeface="Barlow Condensed"/>
                <a:ea typeface="Calibri" panose="020F0502020204030204" pitchFamily="34" charset="0"/>
                <a:cs typeface="Times New Roman" panose="02020603050405020304" pitchFamily="18" charset="0"/>
              </a:rPr>
              <a:t>Homosexualidad</a:t>
            </a:r>
            <a:endParaRPr lang="pt-BR" sz="2400" dirty="0">
              <a:effectLst/>
              <a:latin typeface="Barlow Condensed"/>
              <a:ea typeface="Calibri" panose="020F0502020204030204" pitchFamily="34" charset="0"/>
              <a:cs typeface="Times New Roman" panose="02020603050405020304" pitchFamily="18" charset="0"/>
            </a:endParaRPr>
          </a:p>
          <a:p>
            <a:pPr algn="just">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Orientación sexual de personas que se sienten consistentemente atraídas sexualmente por otras personas del mismo sexo.</a:t>
            </a:r>
          </a:p>
          <a:p>
            <a:pPr algn="just">
              <a:spcAft>
                <a:spcPts val="800"/>
              </a:spcAft>
            </a:pPr>
            <a:endParaRPr lang="pt-BR" sz="1700" dirty="0">
              <a:effectLst/>
              <a:latin typeface="Barlow" panose="00000500000000000000" pitchFamily="2" charset="0"/>
              <a:ea typeface="Calibri" panose="020F0502020204030204" pitchFamily="34" charset="0"/>
              <a:cs typeface="Times New Roman" panose="02020603050405020304" pitchFamily="18" charset="0"/>
            </a:endParaRPr>
          </a:p>
          <a:p>
            <a:pPr algn="just">
              <a:spcAft>
                <a:spcPts val="800"/>
              </a:spcAft>
            </a:pPr>
            <a:r>
              <a:rPr lang="es-ES" sz="1700" i="1" dirty="0">
                <a:latin typeface="Barlow" panose="00000500000000000000" pitchFamily="2" charset="0"/>
                <a:ea typeface="Calibri" panose="020F0502020204030204" pitchFamily="34" charset="0"/>
                <a:cs typeface="Times New Roman" panose="02020603050405020304" pitchFamily="18" charset="0"/>
              </a:rPr>
              <a:t>En cuanto al uso del término homosexualidad, y no homosexualismo, es importante aclarar que el término homosexualismo ya no se usa, porque el sufijo "ismo" tendría una connotación negativa, de enfermedad, dependencia o desequilibrio (por ejemplo, cuando hablamos de alcoholismo, no nos referimos a alguien a quien le gusta el alcohol, sino a alguien que hace uso de la bebida de manera perjudicial). Es por eso que la terminación más apropiada para referirse a las sexualidades es “dad", no "ismo".</a:t>
            </a:r>
            <a:endParaRPr lang="es-ES" sz="1700" i="1" dirty="0">
              <a:latin typeface="Barlow" panose="00000500000000000000" pitchFamily="2" charset="0"/>
              <a:ea typeface="Calibri" panose="020F0502020204030204" pitchFamily="34" charset="0"/>
              <a:cs typeface="Times New Roman" panose="02020603050405020304" pitchFamily="18"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554679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1AC31BDE-6FF5-5610-E8BA-1B470F116D40}"/>
              </a:ext>
            </a:extLst>
          </p:cNvPr>
          <p:cNvSpPr>
            <a:spLocks noGrp="1"/>
          </p:cNvSpPr>
          <p:nvPr>
            <p:ph idx="1"/>
          </p:nvPr>
        </p:nvSpPr>
        <p:spPr>
          <a:xfrm>
            <a:off x="457015" y="555231"/>
            <a:ext cx="11277970" cy="5747537"/>
          </a:xfrm>
        </p:spPr>
        <p:txBody>
          <a:bodyPr>
            <a:normAutofit fontScale="25000" lnSpcReduction="20000"/>
          </a:bodyPr>
          <a:lstStyle/>
          <a:p>
            <a:pPr marL="0" indent="0" algn="just">
              <a:lnSpc>
                <a:spcPct val="150000"/>
              </a:lnSpc>
              <a:spcAft>
                <a:spcPts val="800"/>
              </a:spcAft>
              <a:buNone/>
            </a:pPr>
            <a:r>
              <a:rPr lang="pt-BR" sz="9600" b="1" dirty="0">
                <a:effectLst/>
                <a:latin typeface="Barlow Condensed"/>
                <a:ea typeface="Calibri" panose="020F0502020204030204" pitchFamily="34" charset="0"/>
                <a:cs typeface="Arial" panose="020B0604020202020204" pitchFamily="34" charset="0"/>
              </a:rPr>
              <a:t>1.5 </a:t>
            </a:r>
            <a:r>
              <a:rPr lang="pt-BR" sz="9600" b="1" dirty="0" err="1">
                <a:latin typeface="Barlow Condensed"/>
                <a:ea typeface="Calibri" panose="020F0502020204030204" pitchFamily="34" charset="0"/>
                <a:cs typeface="Arial" panose="020B0604020202020204" pitchFamily="34" charset="0"/>
              </a:rPr>
              <a:t>Bisexualidad</a:t>
            </a:r>
            <a:endParaRPr lang="pt-BR" sz="9600" b="1" dirty="0">
              <a:effectLst/>
              <a:latin typeface="Barlow Condensed"/>
              <a:ea typeface="Calibri" panose="020F0502020204030204" pitchFamily="34" charset="0"/>
              <a:cs typeface="Arial" panose="020B0604020202020204" pitchFamily="34" charset="0"/>
            </a:endParaRPr>
          </a:p>
          <a:p>
            <a:pPr marL="0" indent="0" algn="just">
              <a:lnSpc>
                <a:spcPct val="150000"/>
              </a:lnSpc>
              <a:spcAft>
                <a:spcPts val="800"/>
              </a:spcAft>
              <a:buNone/>
            </a:pPr>
            <a:r>
              <a:rPr lang="pt-BR" sz="6800" dirty="0" err="1">
                <a:latin typeface="Barlow" panose="00000500000000000000" pitchFamily="2" charset="0"/>
                <a:ea typeface="Calibri" panose="020F0502020204030204" pitchFamily="34" charset="0"/>
                <a:cs typeface="Arial" panose="020B0604020202020204" pitchFamily="34" charset="0"/>
              </a:rPr>
              <a:t>Orientación</a:t>
            </a:r>
            <a:r>
              <a:rPr lang="pt-BR" sz="6800" dirty="0">
                <a:latin typeface="Barlow" panose="00000500000000000000" pitchFamily="2" charset="0"/>
                <a:ea typeface="Calibri" panose="020F0502020204030204" pitchFamily="34" charset="0"/>
                <a:cs typeface="Arial" panose="020B0604020202020204" pitchFamily="34" charset="0"/>
              </a:rPr>
              <a:t> sexual de personas que se </a:t>
            </a:r>
            <a:r>
              <a:rPr lang="pt-BR" sz="6800" dirty="0" err="1">
                <a:latin typeface="Barlow" panose="00000500000000000000" pitchFamily="2" charset="0"/>
                <a:ea typeface="Calibri" panose="020F0502020204030204" pitchFamily="34" charset="0"/>
                <a:cs typeface="Arial" panose="020B0604020202020204" pitchFamily="34" charset="0"/>
              </a:rPr>
              <a:t>sienten</a:t>
            </a:r>
            <a:r>
              <a:rPr lang="pt-BR" sz="6800" dirty="0">
                <a:latin typeface="Barlow" panose="00000500000000000000" pitchFamily="2" charset="0"/>
                <a:ea typeface="Calibri" panose="020F0502020204030204" pitchFamily="34" charset="0"/>
                <a:cs typeface="Arial" panose="020B0604020202020204" pitchFamily="34" charset="0"/>
              </a:rPr>
              <a:t> consistentemente atraídas sexualmente por </a:t>
            </a:r>
            <a:r>
              <a:rPr lang="pt-BR" sz="6800" dirty="0" err="1">
                <a:latin typeface="Barlow" panose="00000500000000000000" pitchFamily="2" charset="0"/>
                <a:ea typeface="Calibri" panose="020F0502020204030204" pitchFamily="34" charset="0"/>
                <a:cs typeface="Arial" panose="020B0604020202020204" pitchFamily="34" charset="0"/>
              </a:rPr>
              <a:t>otras</a:t>
            </a:r>
            <a:r>
              <a:rPr lang="pt-BR" sz="6800" dirty="0">
                <a:latin typeface="Barlow" panose="00000500000000000000" pitchFamily="2" charset="0"/>
                <a:ea typeface="Calibri" panose="020F0502020204030204" pitchFamily="34" charset="0"/>
                <a:cs typeface="Arial" panose="020B0604020202020204" pitchFamily="34" charset="0"/>
              </a:rPr>
              <a:t> personas de ambos sexos.</a:t>
            </a:r>
          </a:p>
          <a:p>
            <a:pPr marL="0" indent="0" algn="just">
              <a:lnSpc>
                <a:spcPct val="150000"/>
              </a:lnSpc>
              <a:spcAft>
                <a:spcPts val="800"/>
              </a:spcAft>
              <a:buNone/>
            </a:pPr>
            <a:r>
              <a:rPr lang="pt-BR" sz="9600" b="1" dirty="0">
                <a:latin typeface="Barlow Condensed"/>
                <a:ea typeface="Calibri" panose="020F0502020204030204" pitchFamily="34" charset="0"/>
                <a:cs typeface="Arial" panose="020B0604020202020204" pitchFamily="34" charset="0"/>
              </a:rPr>
              <a:t>1.6 </a:t>
            </a:r>
            <a:r>
              <a:rPr lang="pt-BR" sz="9600" b="1" dirty="0" err="1">
                <a:latin typeface="Barlow Condensed"/>
                <a:ea typeface="Calibri" panose="020F0502020204030204" pitchFamily="34" charset="0"/>
                <a:cs typeface="Arial" panose="020B0604020202020204" pitchFamily="34" charset="0"/>
              </a:rPr>
              <a:t>Binaridad</a:t>
            </a:r>
            <a:endParaRPr lang="pt-BR" sz="9600" dirty="0">
              <a:effectLst/>
              <a:latin typeface="Barlow Condensed"/>
              <a:ea typeface="Calibri" panose="020F0502020204030204" pitchFamily="34" charset="0"/>
              <a:cs typeface="Arial" panose="020B0604020202020204" pitchFamily="34" charset="0"/>
            </a:endParaRPr>
          </a:p>
          <a:p>
            <a:pPr marL="0" indent="0" algn="just">
              <a:lnSpc>
                <a:spcPct val="150000"/>
              </a:lnSpc>
              <a:spcAft>
                <a:spcPts val="800"/>
              </a:spcAft>
              <a:buNone/>
            </a:pPr>
            <a:r>
              <a:rPr lang="es-ES" sz="6400" dirty="0">
                <a:latin typeface="Barlow Condensed"/>
                <a:ea typeface="Calibri" panose="020F0502020204030204" pitchFamily="34" charset="0"/>
                <a:cs typeface="Arial" panose="020B0604020202020204" pitchFamily="34" charset="0"/>
              </a:rPr>
              <a:t>Es la comprensión de que sólo existen dos sexos biológicos (hombre y mujer) y que tienen diferencias naturales fundamentales.</a:t>
            </a:r>
          </a:p>
          <a:p>
            <a:pPr marL="0" indent="0" algn="just">
              <a:lnSpc>
                <a:spcPct val="150000"/>
              </a:lnSpc>
              <a:spcAft>
                <a:spcPts val="800"/>
              </a:spcAft>
              <a:buNone/>
            </a:pPr>
            <a:r>
              <a:rPr lang="pt-BR" sz="9600" b="1" dirty="0">
                <a:latin typeface="Barlow Condensed"/>
                <a:ea typeface="Calibri" panose="020F0502020204030204" pitchFamily="34" charset="0"/>
                <a:cs typeface="Arial" panose="020B0604020202020204" pitchFamily="34" charset="0"/>
              </a:rPr>
              <a:t>1.7 No </a:t>
            </a:r>
            <a:r>
              <a:rPr lang="pt-BR" sz="9600" b="1" dirty="0" err="1" smtClean="0">
                <a:latin typeface="Barlow Condensed"/>
                <a:ea typeface="Calibri" panose="020F0502020204030204" pitchFamily="34" charset="0"/>
                <a:cs typeface="Arial" panose="020B0604020202020204" pitchFamily="34" charset="0"/>
              </a:rPr>
              <a:t>binariedad</a:t>
            </a:r>
            <a:endParaRPr lang="pt-BR" sz="9600" b="1" dirty="0" smtClean="0">
              <a:latin typeface="Barlow Condensed"/>
              <a:ea typeface="Calibri" panose="020F0502020204030204" pitchFamily="34" charset="0"/>
              <a:cs typeface="Arial" panose="020B0604020202020204" pitchFamily="34" charset="0"/>
            </a:endParaRPr>
          </a:p>
          <a:p>
            <a:pPr marL="0" indent="0" algn="just">
              <a:lnSpc>
                <a:spcPct val="150000"/>
              </a:lnSpc>
              <a:spcAft>
                <a:spcPts val="800"/>
              </a:spcAft>
              <a:buNone/>
            </a:pPr>
            <a:r>
              <a:rPr lang="es-ES" sz="6800" dirty="0">
                <a:latin typeface="Barlow" panose="00000500000000000000" pitchFamily="2" charset="0"/>
                <a:ea typeface="Calibri" panose="020F0502020204030204" pitchFamily="34" charset="0"/>
                <a:cs typeface="Arial" panose="020B0604020202020204" pitchFamily="34" charset="0"/>
              </a:rPr>
              <a:t>No binario es alguien que no se identifica con ninguna de las dos principales ideas de género preestablecidas (hombre /mujer-</a:t>
            </a:r>
            <a:r>
              <a:rPr lang="es-ES" sz="6800" dirty="0" err="1">
                <a:latin typeface="Barlow" panose="00000500000000000000" pitchFamily="2" charset="0"/>
                <a:ea typeface="Calibri" panose="020F0502020204030204" pitchFamily="34" charset="0"/>
                <a:cs typeface="Arial" panose="020B0604020202020204" pitchFamily="34" charset="0"/>
              </a:rPr>
              <a:t>binariedad</a:t>
            </a:r>
            <a:r>
              <a:rPr lang="es-ES" sz="6800" dirty="0">
                <a:latin typeface="Barlow" panose="00000500000000000000" pitchFamily="2" charset="0"/>
                <a:ea typeface="Calibri" panose="020F0502020204030204" pitchFamily="34" charset="0"/>
                <a:cs typeface="Arial" panose="020B0604020202020204" pitchFamily="34" charset="0"/>
              </a:rPr>
              <a:t>). Esta persona considera que no encaja en los rótulos asignados a ninguno de los dos sexos biológicos y prefiere no identificarse con ninguno de ellos. Es para ellos que se propone el "lenguaje neutral" (x, *,  elle, </a:t>
            </a:r>
            <a:r>
              <a:rPr lang="es-ES" sz="6800" dirty="0" err="1">
                <a:latin typeface="Barlow" panose="00000500000000000000" pitchFamily="2" charset="0"/>
                <a:ea typeface="Calibri" panose="020F0502020204030204" pitchFamily="34" charset="0"/>
                <a:cs typeface="Arial" panose="020B0604020202020204" pitchFamily="34" charset="0"/>
              </a:rPr>
              <a:t>todes</a:t>
            </a:r>
            <a:r>
              <a:rPr lang="es-ES" sz="6800" dirty="0">
                <a:latin typeface="Barlow" panose="00000500000000000000" pitchFamily="2" charset="0"/>
                <a:ea typeface="Calibri" panose="020F0502020204030204" pitchFamily="34" charset="0"/>
                <a:cs typeface="Arial" panose="020B0604020202020204" pitchFamily="34" charset="0"/>
              </a:rPr>
              <a:t>, etc.), porque no se identifican ni como "él" ni como "ella". </a:t>
            </a:r>
            <a:endParaRPr lang="pt-BR" sz="2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3935405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B1A13103-576A-A5A6-2456-7CFE2419760E}"/>
              </a:ext>
            </a:extLst>
          </p:cNvPr>
          <p:cNvSpPr>
            <a:spLocks noGrp="1"/>
          </p:cNvSpPr>
          <p:nvPr>
            <p:ph idx="1"/>
          </p:nvPr>
        </p:nvSpPr>
        <p:spPr>
          <a:xfrm>
            <a:off x="838200" y="307910"/>
            <a:ext cx="10647784" cy="6309847"/>
          </a:xfrm>
        </p:spPr>
        <p:txBody>
          <a:bodyPr>
            <a:normAutofit/>
          </a:bodyPr>
          <a:lstStyle/>
          <a:p>
            <a:pPr marL="0" indent="0" algn="just">
              <a:buNone/>
            </a:pPr>
            <a:endParaRPr lang="pt-BR" sz="1800" kern="100" dirty="0">
              <a:effectLst/>
              <a:latin typeface="Calibri" panose="020F0502020204030204" pitchFamily="34" charset="0"/>
              <a:ea typeface="DengXian" panose="020B0503020204020204" pitchFamily="2" charset="-122"/>
              <a:cs typeface="Times New Roman" panose="02020603050405020304" pitchFamily="18" charset="0"/>
            </a:endParaRPr>
          </a:p>
          <a:p>
            <a:pPr marL="0" indent="0">
              <a:buNone/>
            </a:pPr>
            <a:endParaRPr lang="pt-BR" sz="2000" kern="100" dirty="0">
              <a:effectLst/>
              <a:latin typeface="Calibri" panose="020F0502020204030204" pitchFamily="34" charset="0"/>
              <a:ea typeface="DengXian" panose="020B0503020204020204" pitchFamily="2" charset="-122"/>
              <a:cs typeface="Times New Roman" panose="02020603050405020304" pitchFamily="18" charset="0"/>
            </a:endParaRPr>
          </a:p>
          <a:p>
            <a:pPr marL="0" indent="0">
              <a:buNone/>
            </a:pPr>
            <a:endParaRPr lang="pt-BR" dirty="0"/>
          </a:p>
        </p:txBody>
      </p:sp>
      <p:sp>
        <p:nvSpPr>
          <p:cNvPr id="4" name="CaixaDeTexto 3">
            <a:extLst>
              <a:ext uri="{FF2B5EF4-FFF2-40B4-BE49-F238E27FC236}">
                <a16:creationId xmlns="" xmlns:a16="http://schemas.microsoft.com/office/drawing/2014/main" id="{4AFCE875-D987-6D84-5B29-589DF14FE503}"/>
              </a:ext>
            </a:extLst>
          </p:cNvPr>
          <p:cNvSpPr txBox="1"/>
          <p:nvPr/>
        </p:nvSpPr>
        <p:spPr>
          <a:xfrm>
            <a:off x="351194" y="326651"/>
            <a:ext cx="11512559" cy="3064942"/>
          </a:xfrm>
          <a:prstGeom prst="rect">
            <a:avLst/>
          </a:prstGeom>
          <a:noFill/>
        </p:spPr>
        <p:txBody>
          <a:bodyPr wrap="square">
            <a:spAutoFit/>
          </a:bodyPr>
          <a:lstStyle/>
          <a:p>
            <a:pPr algn="just">
              <a:lnSpc>
                <a:spcPct val="150000"/>
              </a:lnSpc>
              <a:spcAft>
                <a:spcPts val="800"/>
              </a:spcAft>
            </a:pPr>
            <a:r>
              <a:rPr lang="pt-BR" sz="2400" b="1" dirty="0">
                <a:effectLst/>
                <a:latin typeface="Barlow Condensed"/>
                <a:ea typeface="Calibri" panose="020F0502020204030204" pitchFamily="34" charset="0"/>
                <a:cs typeface="Times New Roman" panose="02020603050405020304" pitchFamily="18" charset="0"/>
              </a:rPr>
              <a:t>1.8 </a:t>
            </a:r>
            <a:r>
              <a:rPr lang="es-ES" sz="2400" b="1" dirty="0">
                <a:latin typeface="Barlow Condensed"/>
                <a:ea typeface="Calibri" panose="020F0502020204030204" pitchFamily="34" charset="0"/>
                <a:cs typeface="Times New Roman" panose="02020603050405020304" pitchFamily="18" charset="0"/>
              </a:rPr>
              <a:t>Atracción por el mismo sexo (AMS)</a:t>
            </a: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Se refiere a la atracción física, emocional y sexual hacia otra persona del mismo sexo.</a:t>
            </a:r>
          </a:p>
          <a:p>
            <a:pPr algn="just">
              <a:spcAft>
                <a:spcPts val="800"/>
              </a:spcAft>
            </a:pPr>
            <a:endParaRPr lang="pt-BR" dirty="0">
              <a:effectLst/>
              <a:latin typeface="Barlow" panose="00000500000000000000" pitchFamily="2" charset="0"/>
              <a:ea typeface="Calibri" panose="020F0502020204030204" pitchFamily="34" charset="0"/>
              <a:cs typeface="Times New Roman" panose="02020603050405020304" pitchFamily="18" charset="0"/>
            </a:endParaRPr>
          </a:p>
          <a:p>
            <a:pPr algn="just">
              <a:lnSpc>
                <a:spcPct val="150000"/>
              </a:lnSpc>
              <a:spcAft>
                <a:spcPts val="800"/>
              </a:spcAft>
            </a:pPr>
            <a:r>
              <a:rPr lang="pt-BR" sz="2400" b="1" dirty="0">
                <a:effectLst/>
                <a:latin typeface="Barlow Condensed"/>
                <a:ea typeface="Calibri" panose="020F0502020204030204" pitchFamily="34" charset="0"/>
                <a:cs typeface="Times New Roman" panose="02020603050405020304" pitchFamily="18" charset="0"/>
              </a:rPr>
              <a:t>1.9 </a:t>
            </a:r>
            <a:r>
              <a:rPr lang="pt-BR" sz="2400" b="1" dirty="0">
                <a:latin typeface="Barlow Condensed"/>
                <a:ea typeface="Calibri" panose="020F0502020204030204" pitchFamily="34" charset="0"/>
                <a:cs typeface="Times New Roman" panose="02020603050405020304" pitchFamily="18" charset="0"/>
              </a:rPr>
              <a:t>Homofobia</a:t>
            </a:r>
            <a:endParaRPr lang="pt-BR" sz="2400" dirty="0">
              <a:effectLst/>
              <a:latin typeface="Barlow Condensed"/>
              <a:ea typeface="Calibri" panose="020F0502020204030204" pitchFamily="34" charset="0"/>
              <a:cs typeface="Times New Roman" panose="02020603050405020304" pitchFamily="18" charset="0"/>
            </a:endParaRP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Actitudes y sentimientos negativos, intolerantes y discriminatorios hacia las personas que asumen identidades de género </a:t>
            </a:r>
            <a:r>
              <a:rPr lang="es-ES" sz="1700" dirty="0" smtClean="0">
                <a:latin typeface="Barlow" panose="00000500000000000000" pitchFamily="2" charset="0"/>
                <a:ea typeface="Calibri" panose="020F0502020204030204" pitchFamily="34" charset="0"/>
                <a:cs typeface="Times New Roman" panose="02020603050405020304" pitchFamily="18" charset="0"/>
              </a:rPr>
              <a:t>diversificadas</a:t>
            </a:r>
            <a:r>
              <a:rPr lang="pt-BR" sz="1700" dirty="0" smtClean="0">
                <a:effectLst/>
                <a:latin typeface="Barlow" panose="00000500000000000000" pitchFamily="2" charset="0"/>
                <a:ea typeface="Calibri" panose="020F0502020204030204" pitchFamily="34" charset="0"/>
                <a:cs typeface="Times New Roman" panose="02020603050405020304" pitchFamily="18" charset="0"/>
              </a:rPr>
              <a:t>.</a:t>
            </a:r>
            <a:endParaRPr lang="pt-BR" sz="1700" dirty="0">
              <a:effectLst/>
              <a:latin typeface="Barlow" panose="00000500000000000000" pitchFamily="2" charset="0"/>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 xmlns:a16="http://schemas.microsoft.com/office/drawing/2014/main" id="{4AFCE875-D987-6D84-5B29-589DF14FE503}"/>
              </a:ext>
            </a:extLst>
          </p:cNvPr>
          <p:cNvSpPr txBox="1"/>
          <p:nvPr/>
        </p:nvSpPr>
        <p:spPr>
          <a:xfrm>
            <a:off x="3340400" y="3391593"/>
            <a:ext cx="8523353" cy="2318583"/>
          </a:xfrm>
          <a:prstGeom prst="rect">
            <a:avLst/>
          </a:prstGeom>
          <a:noFill/>
        </p:spPr>
        <p:txBody>
          <a:bodyPr wrap="square">
            <a:spAutoFit/>
          </a:bodyPr>
          <a:lstStyle/>
          <a:p>
            <a:pPr algn="just">
              <a:lnSpc>
                <a:spcPct val="150000"/>
              </a:lnSpc>
              <a:spcAft>
                <a:spcPts val="800"/>
              </a:spcAft>
            </a:pPr>
            <a:r>
              <a:rPr lang="pt-BR" sz="2400" b="1" dirty="0" smtClean="0">
                <a:effectLst/>
                <a:latin typeface="Barlow Condensed"/>
                <a:ea typeface="Calibri" panose="020F0502020204030204" pitchFamily="34" charset="0"/>
                <a:cs typeface="Times New Roman" panose="02020603050405020304" pitchFamily="18" charset="0"/>
              </a:rPr>
              <a:t>1.10 </a:t>
            </a:r>
            <a:r>
              <a:rPr lang="pt-BR" sz="2400" b="1" dirty="0">
                <a:latin typeface="Barlow Condensed"/>
                <a:ea typeface="Calibri" panose="020F0502020204030204" pitchFamily="34" charset="0"/>
                <a:cs typeface="Times New Roman" panose="02020603050405020304" pitchFamily="18" charset="0"/>
              </a:rPr>
              <a:t>LGBTQIAPN</a:t>
            </a:r>
            <a:r>
              <a:rPr lang="pt-BR" sz="2400" b="1" baseline="-25000" dirty="0" smtClean="0">
                <a:effectLst/>
                <a:latin typeface="Barlow Condensed"/>
                <a:ea typeface="Calibri" panose="020F0502020204030204" pitchFamily="34" charset="0"/>
                <a:cs typeface="Times New Roman" panose="02020603050405020304" pitchFamily="18" charset="0"/>
              </a:rPr>
              <a:t>+</a:t>
            </a:r>
            <a:endParaRPr lang="pt-BR" sz="2400" dirty="0">
              <a:effectLst/>
              <a:latin typeface="Barlow Condensed"/>
              <a:ea typeface="Calibri" panose="020F0502020204030204" pitchFamily="34" charset="0"/>
              <a:cs typeface="Times New Roman" panose="02020603050405020304" pitchFamily="18" charset="0"/>
            </a:endParaRPr>
          </a:p>
          <a:p>
            <a:pPr algn="just">
              <a:lnSpc>
                <a:spcPct val="150000"/>
              </a:lnSpc>
              <a:spcAft>
                <a:spcPts val="800"/>
              </a:spcAft>
            </a:pPr>
            <a:r>
              <a:rPr lang="es-ES" sz="1700" dirty="0">
                <a:latin typeface="Barlow" panose="00000500000000000000" pitchFamily="2" charset="0"/>
                <a:ea typeface="Calibri" panose="020F0502020204030204" pitchFamily="34" charset="0"/>
                <a:cs typeface="Times New Roman" panose="02020603050405020304" pitchFamily="18" charset="0"/>
              </a:rPr>
              <a:t>Este es el acrónimo que identifica las diferentes 'identidades de género'. El símbolo matemático + al final del mismo es una forma de decir que hay otras identidades no descritas en el acrónimo, esta es una referencia a la posible diversidad sexual del ser humano. </a:t>
            </a:r>
            <a:endParaRPr lang="es-ES" sz="1700" dirty="0">
              <a:latin typeface="Barlow" panose="00000500000000000000" pitchFamily="2" charset="0"/>
              <a:ea typeface="Calibri" panose="020F0502020204030204" pitchFamily="34" charset="0"/>
              <a:cs typeface="Times New Roman" panose="02020603050405020304" pitchFamily="18"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4167581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 xmlns:a16="http://schemas.microsoft.com/office/drawing/2014/main" id="{1AC31BDE-6FF5-5610-E8BA-1B470F116D40}"/>
              </a:ext>
            </a:extLst>
          </p:cNvPr>
          <p:cNvSpPr>
            <a:spLocks noGrp="1"/>
          </p:cNvSpPr>
          <p:nvPr>
            <p:ph idx="1"/>
          </p:nvPr>
        </p:nvSpPr>
        <p:spPr>
          <a:xfrm>
            <a:off x="838200" y="1079176"/>
            <a:ext cx="10087947" cy="4351338"/>
          </a:xfrm>
        </p:spPr>
        <p:txBody>
          <a:bodyPr/>
          <a:lstStyle/>
          <a:p>
            <a:pPr marL="0" indent="0" algn="just">
              <a:buNone/>
            </a:pPr>
            <a:endParaRPr lang="pt-BR" sz="1800" dirty="0">
              <a:effectLst/>
              <a:latin typeface="Times New Roman" panose="02020603050405020304" pitchFamily="18" charset="0"/>
              <a:ea typeface="Times New Roman" panose="02020603050405020304" pitchFamily="18" charset="0"/>
            </a:endParaRPr>
          </a:p>
          <a:p>
            <a:endParaRPr lang="pt-BR" dirty="0"/>
          </a:p>
        </p:txBody>
      </p:sp>
      <p:sp>
        <p:nvSpPr>
          <p:cNvPr id="4" name="CaixaDeTexto 3">
            <a:extLst>
              <a:ext uri="{FF2B5EF4-FFF2-40B4-BE49-F238E27FC236}">
                <a16:creationId xmlns="" xmlns:a16="http://schemas.microsoft.com/office/drawing/2014/main" id="{2D5D1BF9-50EF-132C-7F90-2F22CB352588}"/>
              </a:ext>
            </a:extLst>
          </p:cNvPr>
          <p:cNvSpPr txBox="1"/>
          <p:nvPr/>
        </p:nvSpPr>
        <p:spPr>
          <a:xfrm>
            <a:off x="912066" y="744116"/>
            <a:ext cx="9547550" cy="1244571"/>
          </a:xfrm>
          <a:prstGeom prst="rect">
            <a:avLst/>
          </a:prstGeom>
          <a:noFill/>
        </p:spPr>
        <p:txBody>
          <a:bodyPr wrap="square">
            <a:spAutoFit/>
          </a:bodyPr>
          <a:lstStyle/>
          <a:p>
            <a:pPr algn="just">
              <a:lnSpc>
                <a:spcPct val="107000"/>
              </a:lnSpc>
              <a:spcBef>
                <a:spcPts val="600"/>
              </a:spcBef>
              <a:spcAft>
                <a:spcPts val="600"/>
              </a:spcAft>
            </a:pPr>
            <a:endParaRPr lang="pt-BR" sz="1800" kern="100" dirty="0">
              <a:effectLst/>
              <a:latin typeface="Calibri" panose="020F0502020204030204" pitchFamily="34" charset="0"/>
              <a:ea typeface="DengXian" panose="020B0503020204020204" pitchFamily="2" charset="-122"/>
              <a:cs typeface="Times New Roman" panose="02020603050405020304" pitchFamily="18" charset="0"/>
            </a:endParaRPr>
          </a:p>
          <a:p>
            <a:pPr>
              <a:lnSpc>
                <a:spcPct val="107000"/>
              </a:lnSpc>
              <a:spcBef>
                <a:spcPts val="600"/>
              </a:spcBef>
              <a:spcAft>
                <a:spcPts val="600"/>
              </a:spcAft>
            </a:pPr>
            <a:endParaRPr lang="pt-BR" sz="1800" b="1" kern="0" dirty="0">
              <a:effectLst/>
              <a:latin typeface="Arial" panose="020B0604020202020204" pitchFamily="34" charset="0"/>
              <a:ea typeface="DengXian" panose="020B0503020204020204" pitchFamily="2" charset="-122"/>
              <a:cs typeface="Times New Roman" panose="02020603050405020304" pitchFamily="18" charset="0"/>
            </a:endParaRPr>
          </a:p>
          <a:p>
            <a:pPr>
              <a:lnSpc>
                <a:spcPct val="107000"/>
              </a:lnSpc>
              <a:spcBef>
                <a:spcPts val="600"/>
              </a:spcBef>
              <a:spcAft>
                <a:spcPts val="600"/>
              </a:spcAft>
            </a:pPr>
            <a:endParaRPr lang="pt-BR" sz="1600" kern="100" dirty="0">
              <a:effectLst/>
              <a:latin typeface="Calibri" panose="020F0502020204030204" pitchFamily="34" charset="0"/>
              <a:ea typeface="DengXian" panose="020B0503020204020204" pitchFamily="2" charset="-122"/>
              <a:cs typeface="Times New Roman" panose="02020603050405020304" pitchFamily="18" charset="0"/>
            </a:endParaRPr>
          </a:p>
        </p:txBody>
      </p:sp>
      <p:sp>
        <p:nvSpPr>
          <p:cNvPr id="5" name="CaixaDeTexto 4">
            <a:extLst>
              <a:ext uri="{FF2B5EF4-FFF2-40B4-BE49-F238E27FC236}">
                <a16:creationId xmlns="" xmlns:a16="http://schemas.microsoft.com/office/drawing/2014/main" id="{22C7EC90-94DF-1DB2-CFF4-AFA52A6DD1DF}"/>
              </a:ext>
            </a:extLst>
          </p:cNvPr>
          <p:cNvSpPr txBox="1"/>
          <p:nvPr/>
        </p:nvSpPr>
        <p:spPr>
          <a:xfrm>
            <a:off x="990988" y="1671991"/>
            <a:ext cx="10210024" cy="4247317"/>
          </a:xfrm>
          <a:prstGeom prst="rect">
            <a:avLst/>
          </a:prstGeom>
          <a:noFill/>
        </p:spPr>
        <p:txBody>
          <a:bodyPr wrap="square">
            <a:spAutoFit/>
          </a:bodyPr>
          <a:lstStyle/>
          <a:p>
            <a:pPr algn="just">
              <a:lnSpc>
                <a:spcPct val="150000"/>
              </a:lnSpc>
              <a:spcAft>
                <a:spcPts val="800"/>
              </a:spcAft>
            </a:pPr>
            <a:r>
              <a:rPr lang="es-ES" dirty="0">
                <a:latin typeface="Barlow" panose="00000500000000000000" pitchFamily="2" charset="0"/>
                <a:ea typeface="Calibri" panose="020F0502020204030204" pitchFamily="34" charset="0"/>
                <a:cs typeface="Times New Roman" panose="02020603050405020304" pitchFamily="18" charset="0"/>
              </a:rPr>
              <a:t>Frente a tantas terminologías y conceptos, abordar este tema en el escenario actual de nuestra sociedad, puede ser un desafío, sin embargo, se observa que las familias necesitan orientación en este sentido. Los datos presentados por </a:t>
            </a:r>
            <a:r>
              <a:rPr lang="es-ES" dirty="0" err="1">
                <a:latin typeface="Barlow" panose="00000500000000000000" pitchFamily="2" charset="0"/>
                <a:ea typeface="Calibri" panose="020F0502020204030204" pitchFamily="34" charset="0"/>
                <a:cs typeface="Times New Roman" panose="02020603050405020304" pitchFamily="18" charset="0"/>
              </a:rPr>
              <a:t>Krzyzanowski</a:t>
            </a:r>
            <a:r>
              <a:rPr lang="es-ES" dirty="0">
                <a:latin typeface="Barlow" panose="00000500000000000000" pitchFamily="2" charset="0"/>
                <a:ea typeface="Calibri" panose="020F0502020204030204" pitchFamily="34" charset="0"/>
                <a:cs typeface="Times New Roman" panose="02020603050405020304" pitchFamily="18" charset="0"/>
              </a:rPr>
              <a:t> Júnior y Santos (2022), sobre el tema, indican que no es momento de omisión. En los estudios citados por los autores, hay un aumento en los trastornos del estado de ánimo, automutilación suicida, mayor riesgo de suicidio en adolescentes homosexuales y trastornos emocionales. Dios ha despertado a los líderes y las familias para que defiendan su derecho a ejercer la sexualidad de acuerdo con el plan original de Dios. Los niños y adolescentes necesitan saber que es importante respetar a aquellos que piensan de manera diferente, pero también necesitan saber que todos tienen derecho a elegir los principios y comportamientos que desean adoptar en sus vidas.</a:t>
            </a:r>
            <a:endParaRPr lang="es-ES" dirty="0">
              <a:latin typeface="Barlow" panose="00000500000000000000" pitchFamily="2" charset="0"/>
              <a:ea typeface="Calibri" panose="020F0502020204030204" pitchFamily="34" charset="0"/>
              <a:cs typeface="Times New Roman" panose="02020603050405020304" pitchFamily="18"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427184926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EA5E59716CA04482326D7D6394CBC5" ma:contentTypeVersion="16" ma:contentTypeDescription="Create a new document." ma:contentTypeScope="" ma:versionID="f4526dc5ff70f79c7835920ea7e44b35">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d59a39959dc0981e2d49ce384394ed2c"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6843a21-b43c-449c-ad71-8656eb5ff423}"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E1511E09-F8F0-4747-866B-70DBAD687AC1}"/>
</file>

<file path=customXml/itemProps2.xml><?xml version="1.0" encoding="utf-8"?>
<ds:datastoreItem xmlns:ds="http://schemas.openxmlformats.org/officeDocument/2006/customXml" ds:itemID="{9D3D54B1-6398-4683-B8DF-E8EC9981E676}"/>
</file>

<file path=customXml/itemProps3.xml><?xml version="1.0" encoding="utf-8"?>
<ds:datastoreItem xmlns:ds="http://schemas.openxmlformats.org/officeDocument/2006/customXml" ds:itemID="{16A40329-CEA2-4A0C-8148-39948B1F188F}"/>
</file>

<file path=docProps/app.xml><?xml version="1.0" encoding="utf-8"?>
<Properties xmlns="http://schemas.openxmlformats.org/officeDocument/2006/extended-properties" xmlns:vt="http://schemas.openxmlformats.org/officeDocument/2006/docPropsVTypes">
  <TotalTime>2790</TotalTime>
  <Words>3400</Words>
  <Application>Microsoft Office PowerPoint</Application>
  <PresentationFormat>Widescreen</PresentationFormat>
  <Paragraphs>115</Paragraphs>
  <Slides>25</Slides>
  <Notes>0</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25</vt:i4>
      </vt:variant>
    </vt:vector>
  </HeadingPairs>
  <TitlesOfParts>
    <vt:vector size="34" baseType="lpstr">
      <vt:lpstr>Arial</vt:lpstr>
      <vt:lpstr>Barlow</vt:lpstr>
      <vt:lpstr>Barlow Condensed</vt:lpstr>
      <vt:lpstr>Calibri</vt:lpstr>
      <vt:lpstr>Calibri Light</vt:lpstr>
      <vt:lpstr>DengXian</vt:lpstr>
      <vt:lpstr>Symbol</vt:lpstr>
      <vt:lpstr>Times New Roman</vt:lpstr>
      <vt:lpstr>Tema do Office</vt:lpstr>
      <vt:lpstr>Apresentação do PowerPoint</vt:lpstr>
      <vt:lpstr>Apresentação do PowerPoint</vt:lpstr>
      <vt:lpstr>Apresentação do PowerPoint</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Curso de Liderança Ministério da Criança       Nível 7 Módulo 1               </dc:title>
  <dc:creator>Mara Moraes</dc:creator>
  <cp:lastModifiedBy>Conta da Microsoft</cp:lastModifiedBy>
  <cp:revision>21</cp:revision>
  <dcterms:created xsi:type="dcterms:W3CDTF">2023-10-20T12:58:38Z</dcterms:created>
  <dcterms:modified xsi:type="dcterms:W3CDTF">2023-12-06T15:26:14Z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