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81" r:id="rId1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0000"/>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1" autoAdjust="0"/>
    <p:restoredTop sz="94291" autoAdjust="0"/>
  </p:normalViewPr>
  <p:slideViewPr>
    <p:cSldViewPr snapToGrid="0" snapToObjects="1">
      <p:cViewPr varScale="1">
        <p:scale>
          <a:sx n="64" d="100"/>
          <a:sy n="64" d="100"/>
        </p:scale>
        <p:origin x="65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76FA7-FCFD-B44C-B576-9039AFFBB8E4}" type="datetimeFigureOut">
              <a:rPr lang="pt-BR" smtClean="0"/>
              <a:t>29/08/2022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FA7654-89BE-B64C-9C98-1AE3A86DF293}" type="slidenum">
              <a:rPr lang="pt-BR" smtClean="0"/>
              <a:t>‹nº›</a:t>
            </a:fld>
            <a:endParaRPr lang="pt-BR"/>
          </a:p>
        </p:txBody>
      </p:sp>
    </p:spTree>
    <p:extLst>
      <p:ext uri="{BB962C8B-B14F-4D97-AF65-F5344CB8AC3E}">
        <p14:creationId xmlns:p14="http://schemas.microsoft.com/office/powerpoint/2010/main" val="3314904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0EFA7654-89BE-B64C-9C98-1AE3A86DF293}" type="slidenum">
              <a:rPr lang="pt-BR" smtClean="0"/>
              <a:t>2</a:t>
            </a:fld>
            <a:endParaRPr lang="pt-BR"/>
          </a:p>
        </p:txBody>
      </p:sp>
    </p:spTree>
    <p:extLst>
      <p:ext uri="{BB962C8B-B14F-4D97-AF65-F5344CB8AC3E}">
        <p14:creationId xmlns:p14="http://schemas.microsoft.com/office/powerpoint/2010/main" val="3292165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0EFA7654-89BE-B64C-9C98-1AE3A86DF293}" type="slidenum">
              <a:rPr lang="pt-BR" smtClean="0"/>
              <a:t>4</a:t>
            </a:fld>
            <a:endParaRPr lang="pt-BR"/>
          </a:p>
        </p:txBody>
      </p:sp>
    </p:spTree>
    <p:extLst>
      <p:ext uri="{BB962C8B-B14F-4D97-AF65-F5344CB8AC3E}">
        <p14:creationId xmlns:p14="http://schemas.microsoft.com/office/powerpoint/2010/main" val="2820128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F53774-B1FC-B64A-BA6D-C53E8F6A82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B7C2FC41-C439-7041-AEB5-4D410ECE87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206847E2-546D-EE48-BFCA-3A2066916264}"/>
              </a:ext>
            </a:extLst>
          </p:cNvPr>
          <p:cNvSpPr>
            <a:spLocks noGrp="1"/>
          </p:cNvSpPr>
          <p:nvPr>
            <p:ph type="dt" sz="half" idx="10"/>
          </p:nvPr>
        </p:nvSpPr>
        <p:spPr/>
        <p:txBody>
          <a:bodyPr/>
          <a:lstStyle/>
          <a:p>
            <a:fld id="{F68413F2-B9BF-8543-B118-A91F58368BFA}" type="datetimeFigureOut">
              <a:rPr lang="es-ES_tradnl" smtClean="0"/>
              <a:t>29/08/2022</a:t>
            </a:fld>
            <a:endParaRPr lang="es-ES_tradnl"/>
          </a:p>
        </p:txBody>
      </p:sp>
      <p:sp>
        <p:nvSpPr>
          <p:cNvPr id="5" name="Espaço Reservado para Rodapé 4">
            <a:extLst>
              <a:ext uri="{FF2B5EF4-FFF2-40B4-BE49-F238E27FC236}">
                <a16:creationId xmlns:a16="http://schemas.microsoft.com/office/drawing/2014/main" id="{D6E8A42F-2AAF-964B-9A75-8A61999948AD}"/>
              </a:ext>
            </a:extLst>
          </p:cNvPr>
          <p:cNvSpPr>
            <a:spLocks noGrp="1"/>
          </p:cNvSpPr>
          <p:nvPr>
            <p:ph type="ftr" sz="quarter" idx="11"/>
          </p:nvPr>
        </p:nvSpPr>
        <p:spPr/>
        <p:txBody>
          <a:bodyPr/>
          <a:lstStyle/>
          <a:p>
            <a:endParaRPr lang="es-ES_tradnl"/>
          </a:p>
        </p:txBody>
      </p:sp>
      <p:sp>
        <p:nvSpPr>
          <p:cNvPr id="6" name="Espaço Reservado para Número de Slide 5">
            <a:extLst>
              <a:ext uri="{FF2B5EF4-FFF2-40B4-BE49-F238E27FC236}">
                <a16:creationId xmlns:a16="http://schemas.microsoft.com/office/drawing/2014/main" id="{91FF5EB1-BDBC-094E-8C35-03FE264EB06A}"/>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1441565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9F110D-F323-9443-A867-51C7CB49C91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00A7C629-72F2-024F-B521-47E04B05E754}"/>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8905D4E-F152-4143-80BE-A837EC02AC45}"/>
              </a:ext>
            </a:extLst>
          </p:cNvPr>
          <p:cNvSpPr>
            <a:spLocks noGrp="1"/>
          </p:cNvSpPr>
          <p:nvPr>
            <p:ph type="dt" sz="half" idx="10"/>
          </p:nvPr>
        </p:nvSpPr>
        <p:spPr/>
        <p:txBody>
          <a:bodyPr/>
          <a:lstStyle/>
          <a:p>
            <a:fld id="{F68413F2-B9BF-8543-B118-A91F58368BFA}" type="datetimeFigureOut">
              <a:rPr lang="es-ES_tradnl" smtClean="0"/>
              <a:t>29/08/2022</a:t>
            </a:fld>
            <a:endParaRPr lang="es-ES_tradnl"/>
          </a:p>
        </p:txBody>
      </p:sp>
      <p:sp>
        <p:nvSpPr>
          <p:cNvPr id="5" name="Espaço Reservado para Rodapé 4">
            <a:extLst>
              <a:ext uri="{FF2B5EF4-FFF2-40B4-BE49-F238E27FC236}">
                <a16:creationId xmlns:a16="http://schemas.microsoft.com/office/drawing/2014/main" id="{A60A71DC-1134-CD43-A969-D10881875CB9}"/>
              </a:ext>
            </a:extLst>
          </p:cNvPr>
          <p:cNvSpPr>
            <a:spLocks noGrp="1"/>
          </p:cNvSpPr>
          <p:nvPr>
            <p:ph type="ftr" sz="quarter" idx="11"/>
          </p:nvPr>
        </p:nvSpPr>
        <p:spPr/>
        <p:txBody>
          <a:bodyPr/>
          <a:lstStyle/>
          <a:p>
            <a:endParaRPr lang="es-ES_tradnl"/>
          </a:p>
        </p:txBody>
      </p:sp>
      <p:sp>
        <p:nvSpPr>
          <p:cNvPr id="6" name="Espaço Reservado para Número de Slide 5">
            <a:extLst>
              <a:ext uri="{FF2B5EF4-FFF2-40B4-BE49-F238E27FC236}">
                <a16:creationId xmlns:a16="http://schemas.microsoft.com/office/drawing/2014/main" id="{5BE8C5CB-C1DF-8B40-8A5B-4C0DDFE5DDEE}"/>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477069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C79FD2A-12CE-1849-AA0D-EE0DFD94C84D}"/>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F36D035-7737-EE4A-8E19-A6E6352F8F5F}"/>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485C3C0-582D-814B-A5A0-7F18C73CDAD7}"/>
              </a:ext>
            </a:extLst>
          </p:cNvPr>
          <p:cNvSpPr>
            <a:spLocks noGrp="1"/>
          </p:cNvSpPr>
          <p:nvPr>
            <p:ph type="dt" sz="half" idx="10"/>
          </p:nvPr>
        </p:nvSpPr>
        <p:spPr/>
        <p:txBody>
          <a:bodyPr/>
          <a:lstStyle/>
          <a:p>
            <a:fld id="{F68413F2-B9BF-8543-B118-A91F58368BFA}" type="datetimeFigureOut">
              <a:rPr lang="es-ES_tradnl" smtClean="0"/>
              <a:t>29/08/2022</a:t>
            </a:fld>
            <a:endParaRPr lang="es-ES_tradnl"/>
          </a:p>
        </p:txBody>
      </p:sp>
      <p:sp>
        <p:nvSpPr>
          <p:cNvPr id="5" name="Espaço Reservado para Rodapé 4">
            <a:extLst>
              <a:ext uri="{FF2B5EF4-FFF2-40B4-BE49-F238E27FC236}">
                <a16:creationId xmlns:a16="http://schemas.microsoft.com/office/drawing/2014/main" id="{6AD34885-097D-F141-87E4-86A64C22BA43}"/>
              </a:ext>
            </a:extLst>
          </p:cNvPr>
          <p:cNvSpPr>
            <a:spLocks noGrp="1"/>
          </p:cNvSpPr>
          <p:nvPr>
            <p:ph type="ftr" sz="quarter" idx="11"/>
          </p:nvPr>
        </p:nvSpPr>
        <p:spPr/>
        <p:txBody>
          <a:bodyPr/>
          <a:lstStyle/>
          <a:p>
            <a:endParaRPr lang="es-ES_tradnl"/>
          </a:p>
        </p:txBody>
      </p:sp>
      <p:sp>
        <p:nvSpPr>
          <p:cNvPr id="6" name="Espaço Reservado para Número de Slide 5">
            <a:extLst>
              <a:ext uri="{FF2B5EF4-FFF2-40B4-BE49-F238E27FC236}">
                <a16:creationId xmlns:a16="http://schemas.microsoft.com/office/drawing/2014/main" id="{DB2AEA07-EA38-BC41-92BA-7F9EE13C3B5A}"/>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114777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387488-C319-E24F-AF90-07494EBAD33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CFC2EEB-02C6-834F-B11F-56D398925E71}"/>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1435021-AE64-D64C-BE96-1F534B6FBA40}"/>
              </a:ext>
            </a:extLst>
          </p:cNvPr>
          <p:cNvSpPr>
            <a:spLocks noGrp="1"/>
          </p:cNvSpPr>
          <p:nvPr>
            <p:ph type="dt" sz="half" idx="10"/>
          </p:nvPr>
        </p:nvSpPr>
        <p:spPr/>
        <p:txBody>
          <a:bodyPr/>
          <a:lstStyle/>
          <a:p>
            <a:fld id="{F68413F2-B9BF-8543-B118-A91F58368BFA}" type="datetimeFigureOut">
              <a:rPr lang="es-ES_tradnl" smtClean="0"/>
              <a:t>29/08/2022</a:t>
            </a:fld>
            <a:endParaRPr lang="es-ES_tradnl"/>
          </a:p>
        </p:txBody>
      </p:sp>
      <p:sp>
        <p:nvSpPr>
          <p:cNvPr id="5" name="Espaço Reservado para Rodapé 4">
            <a:extLst>
              <a:ext uri="{FF2B5EF4-FFF2-40B4-BE49-F238E27FC236}">
                <a16:creationId xmlns:a16="http://schemas.microsoft.com/office/drawing/2014/main" id="{E547ED5F-57F1-4F46-81BC-2C6E5506241A}"/>
              </a:ext>
            </a:extLst>
          </p:cNvPr>
          <p:cNvSpPr>
            <a:spLocks noGrp="1"/>
          </p:cNvSpPr>
          <p:nvPr>
            <p:ph type="ftr" sz="quarter" idx="11"/>
          </p:nvPr>
        </p:nvSpPr>
        <p:spPr/>
        <p:txBody>
          <a:bodyPr/>
          <a:lstStyle/>
          <a:p>
            <a:endParaRPr lang="es-ES_tradnl"/>
          </a:p>
        </p:txBody>
      </p:sp>
      <p:sp>
        <p:nvSpPr>
          <p:cNvPr id="6" name="Espaço Reservado para Número de Slide 5">
            <a:extLst>
              <a:ext uri="{FF2B5EF4-FFF2-40B4-BE49-F238E27FC236}">
                <a16:creationId xmlns:a16="http://schemas.microsoft.com/office/drawing/2014/main" id="{AA5C4539-48F7-284A-8913-09DD2D3D9C90}"/>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230789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24AD91-A533-E545-8FAA-E0BB4D2A762B}"/>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74B4CE6B-0EB4-184F-8CE1-582C0D376D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40EAF0FD-FF56-0844-BE08-6052314565FA}"/>
              </a:ext>
            </a:extLst>
          </p:cNvPr>
          <p:cNvSpPr>
            <a:spLocks noGrp="1"/>
          </p:cNvSpPr>
          <p:nvPr>
            <p:ph type="dt" sz="half" idx="10"/>
          </p:nvPr>
        </p:nvSpPr>
        <p:spPr/>
        <p:txBody>
          <a:bodyPr/>
          <a:lstStyle/>
          <a:p>
            <a:fld id="{F68413F2-B9BF-8543-B118-A91F58368BFA}" type="datetimeFigureOut">
              <a:rPr lang="es-ES_tradnl" smtClean="0"/>
              <a:t>29/08/2022</a:t>
            </a:fld>
            <a:endParaRPr lang="es-ES_tradnl"/>
          </a:p>
        </p:txBody>
      </p:sp>
      <p:sp>
        <p:nvSpPr>
          <p:cNvPr id="5" name="Espaço Reservado para Rodapé 4">
            <a:extLst>
              <a:ext uri="{FF2B5EF4-FFF2-40B4-BE49-F238E27FC236}">
                <a16:creationId xmlns:a16="http://schemas.microsoft.com/office/drawing/2014/main" id="{8D09AB3C-549A-A844-96E0-6791366E599C}"/>
              </a:ext>
            </a:extLst>
          </p:cNvPr>
          <p:cNvSpPr>
            <a:spLocks noGrp="1"/>
          </p:cNvSpPr>
          <p:nvPr>
            <p:ph type="ftr" sz="quarter" idx="11"/>
          </p:nvPr>
        </p:nvSpPr>
        <p:spPr/>
        <p:txBody>
          <a:bodyPr/>
          <a:lstStyle/>
          <a:p>
            <a:endParaRPr lang="es-ES_tradnl"/>
          </a:p>
        </p:txBody>
      </p:sp>
      <p:sp>
        <p:nvSpPr>
          <p:cNvPr id="6" name="Espaço Reservado para Número de Slide 5">
            <a:extLst>
              <a:ext uri="{FF2B5EF4-FFF2-40B4-BE49-F238E27FC236}">
                <a16:creationId xmlns:a16="http://schemas.microsoft.com/office/drawing/2014/main" id="{9E7CFF87-5906-2D45-9549-9593A13347E1}"/>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1140023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DA6064-47C8-D942-B9BC-F5852B274B5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CF12348-3926-3145-84BE-D1D75C343BF8}"/>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3169A632-348C-E645-81C5-83F3858856B0}"/>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C6B0BBD2-EBB3-E346-B672-A79CF733DE49}"/>
              </a:ext>
            </a:extLst>
          </p:cNvPr>
          <p:cNvSpPr>
            <a:spLocks noGrp="1"/>
          </p:cNvSpPr>
          <p:nvPr>
            <p:ph type="dt" sz="half" idx="10"/>
          </p:nvPr>
        </p:nvSpPr>
        <p:spPr/>
        <p:txBody>
          <a:bodyPr/>
          <a:lstStyle/>
          <a:p>
            <a:fld id="{F68413F2-B9BF-8543-B118-A91F58368BFA}" type="datetimeFigureOut">
              <a:rPr lang="es-ES_tradnl" smtClean="0"/>
              <a:t>29/08/2022</a:t>
            </a:fld>
            <a:endParaRPr lang="es-ES_tradnl"/>
          </a:p>
        </p:txBody>
      </p:sp>
      <p:sp>
        <p:nvSpPr>
          <p:cNvPr id="6" name="Espaço Reservado para Rodapé 5">
            <a:extLst>
              <a:ext uri="{FF2B5EF4-FFF2-40B4-BE49-F238E27FC236}">
                <a16:creationId xmlns:a16="http://schemas.microsoft.com/office/drawing/2014/main" id="{EAF4858B-C520-0749-BEA8-D084B163D37D}"/>
              </a:ext>
            </a:extLst>
          </p:cNvPr>
          <p:cNvSpPr>
            <a:spLocks noGrp="1"/>
          </p:cNvSpPr>
          <p:nvPr>
            <p:ph type="ftr" sz="quarter" idx="11"/>
          </p:nvPr>
        </p:nvSpPr>
        <p:spPr/>
        <p:txBody>
          <a:bodyPr/>
          <a:lstStyle/>
          <a:p>
            <a:endParaRPr lang="es-ES_tradnl"/>
          </a:p>
        </p:txBody>
      </p:sp>
      <p:sp>
        <p:nvSpPr>
          <p:cNvPr id="7" name="Espaço Reservado para Número de Slide 6">
            <a:extLst>
              <a:ext uri="{FF2B5EF4-FFF2-40B4-BE49-F238E27FC236}">
                <a16:creationId xmlns:a16="http://schemas.microsoft.com/office/drawing/2014/main" id="{DB7AB132-140A-F042-B167-49FB8D62D0AC}"/>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2843044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383983-0CA8-9242-B274-0AB848DA74A4}"/>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BD0578A-0831-0246-B692-20A5AA763A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C76B2C9F-1363-734D-9DD1-29B6A8397EAB}"/>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BB1279D2-FDFA-0546-8E24-AD54B879BD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A768DF0-8EDD-F342-8DAC-77CC4BD6CBF2}"/>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37C69FA-010D-AD4F-BA73-9EA369FBBC0E}"/>
              </a:ext>
            </a:extLst>
          </p:cNvPr>
          <p:cNvSpPr>
            <a:spLocks noGrp="1"/>
          </p:cNvSpPr>
          <p:nvPr>
            <p:ph type="dt" sz="half" idx="10"/>
          </p:nvPr>
        </p:nvSpPr>
        <p:spPr/>
        <p:txBody>
          <a:bodyPr/>
          <a:lstStyle/>
          <a:p>
            <a:fld id="{F68413F2-B9BF-8543-B118-A91F58368BFA}" type="datetimeFigureOut">
              <a:rPr lang="es-ES_tradnl" smtClean="0"/>
              <a:t>29/08/2022</a:t>
            </a:fld>
            <a:endParaRPr lang="es-ES_tradnl"/>
          </a:p>
        </p:txBody>
      </p:sp>
      <p:sp>
        <p:nvSpPr>
          <p:cNvPr id="8" name="Espaço Reservado para Rodapé 7">
            <a:extLst>
              <a:ext uri="{FF2B5EF4-FFF2-40B4-BE49-F238E27FC236}">
                <a16:creationId xmlns:a16="http://schemas.microsoft.com/office/drawing/2014/main" id="{E4B16CDE-9EC4-6E43-93C0-4A0E621F6D98}"/>
              </a:ext>
            </a:extLst>
          </p:cNvPr>
          <p:cNvSpPr>
            <a:spLocks noGrp="1"/>
          </p:cNvSpPr>
          <p:nvPr>
            <p:ph type="ftr" sz="quarter" idx="11"/>
          </p:nvPr>
        </p:nvSpPr>
        <p:spPr/>
        <p:txBody>
          <a:bodyPr/>
          <a:lstStyle/>
          <a:p>
            <a:endParaRPr lang="es-ES_tradnl"/>
          </a:p>
        </p:txBody>
      </p:sp>
      <p:sp>
        <p:nvSpPr>
          <p:cNvPr id="9" name="Espaço Reservado para Número de Slide 8">
            <a:extLst>
              <a:ext uri="{FF2B5EF4-FFF2-40B4-BE49-F238E27FC236}">
                <a16:creationId xmlns:a16="http://schemas.microsoft.com/office/drawing/2014/main" id="{CCC1C9AB-C015-5F47-AB43-4372833CF161}"/>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195945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ABF7EC-7AD8-6445-88D0-7C45CEE485F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8AD4B408-31AC-394F-AA22-0F947C21D4DB}"/>
              </a:ext>
            </a:extLst>
          </p:cNvPr>
          <p:cNvSpPr>
            <a:spLocks noGrp="1"/>
          </p:cNvSpPr>
          <p:nvPr>
            <p:ph type="dt" sz="half" idx="10"/>
          </p:nvPr>
        </p:nvSpPr>
        <p:spPr/>
        <p:txBody>
          <a:bodyPr/>
          <a:lstStyle/>
          <a:p>
            <a:fld id="{F68413F2-B9BF-8543-B118-A91F58368BFA}" type="datetimeFigureOut">
              <a:rPr lang="es-ES_tradnl" smtClean="0"/>
              <a:t>29/08/2022</a:t>
            </a:fld>
            <a:endParaRPr lang="es-ES_tradnl"/>
          </a:p>
        </p:txBody>
      </p:sp>
      <p:sp>
        <p:nvSpPr>
          <p:cNvPr id="4" name="Espaço Reservado para Rodapé 3">
            <a:extLst>
              <a:ext uri="{FF2B5EF4-FFF2-40B4-BE49-F238E27FC236}">
                <a16:creationId xmlns:a16="http://schemas.microsoft.com/office/drawing/2014/main" id="{B1AF606C-184C-FE4B-8BE4-16612A53E4CE}"/>
              </a:ext>
            </a:extLst>
          </p:cNvPr>
          <p:cNvSpPr>
            <a:spLocks noGrp="1"/>
          </p:cNvSpPr>
          <p:nvPr>
            <p:ph type="ftr" sz="quarter" idx="11"/>
          </p:nvPr>
        </p:nvSpPr>
        <p:spPr/>
        <p:txBody>
          <a:bodyPr/>
          <a:lstStyle/>
          <a:p>
            <a:endParaRPr lang="es-ES_tradnl"/>
          </a:p>
        </p:txBody>
      </p:sp>
      <p:sp>
        <p:nvSpPr>
          <p:cNvPr id="5" name="Espaço Reservado para Número de Slide 4">
            <a:extLst>
              <a:ext uri="{FF2B5EF4-FFF2-40B4-BE49-F238E27FC236}">
                <a16:creationId xmlns:a16="http://schemas.microsoft.com/office/drawing/2014/main" id="{7A67F601-A1C9-EF40-900B-3CEA71739F44}"/>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2057687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DE437ED0-6016-0D42-A48C-2766FE172501}"/>
              </a:ext>
            </a:extLst>
          </p:cNvPr>
          <p:cNvSpPr>
            <a:spLocks noGrp="1"/>
          </p:cNvSpPr>
          <p:nvPr>
            <p:ph type="dt" sz="half" idx="10"/>
          </p:nvPr>
        </p:nvSpPr>
        <p:spPr/>
        <p:txBody>
          <a:bodyPr/>
          <a:lstStyle/>
          <a:p>
            <a:fld id="{F68413F2-B9BF-8543-B118-A91F58368BFA}" type="datetimeFigureOut">
              <a:rPr lang="es-ES_tradnl" smtClean="0"/>
              <a:t>29/08/2022</a:t>
            </a:fld>
            <a:endParaRPr lang="es-ES_tradnl"/>
          </a:p>
        </p:txBody>
      </p:sp>
      <p:sp>
        <p:nvSpPr>
          <p:cNvPr id="3" name="Espaço Reservado para Rodapé 2">
            <a:extLst>
              <a:ext uri="{FF2B5EF4-FFF2-40B4-BE49-F238E27FC236}">
                <a16:creationId xmlns:a16="http://schemas.microsoft.com/office/drawing/2014/main" id="{378AD0A8-E939-954C-9CC2-A9860BCAE035}"/>
              </a:ext>
            </a:extLst>
          </p:cNvPr>
          <p:cNvSpPr>
            <a:spLocks noGrp="1"/>
          </p:cNvSpPr>
          <p:nvPr>
            <p:ph type="ftr" sz="quarter" idx="11"/>
          </p:nvPr>
        </p:nvSpPr>
        <p:spPr/>
        <p:txBody>
          <a:bodyPr/>
          <a:lstStyle/>
          <a:p>
            <a:endParaRPr lang="es-ES_tradnl"/>
          </a:p>
        </p:txBody>
      </p:sp>
      <p:sp>
        <p:nvSpPr>
          <p:cNvPr id="4" name="Espaço Reservado para Número de Slide 3">
            <a:extLst>
              <a:ext uri="{FF2B5EF4-FFF2-40B4-BE49-F238E27FC236}">
                <a16:creationId xmlns:a16="http://schemas.microsoft.com/office/drawing/2014/main" id="{45F7A6C3-BA83-E34C-B4E6-B00508E31A17}"/>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17616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3D3C01-DC8D-5C46-A4AA-46B2B6EADF3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0D0B3C91-1C0A-FA4D-8DB4-A767D21138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075E1607-62B4-FC47-85AE-2182A8758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DC79F0B-DE26-CA4D-90C4-9011667D10D8}"/>
              </a:ext>
            </a:extLst>
          </p:cNvPr>
          <p:cNvSpPr>
            <a:spLocks noGrp="1"/>
          </p:cNvSpPr>
          <p:nvPr>
            <p:ph type="dt" sz="half" idx="10"/>
          </p:nvPr>
        </p:nvSpPr>
        <p:spPr/>
        <p:txBody>
          <a:bodyPr/>
          <a:lstStyle/>
          <a:p>
            <a:fld id="{F68413F2-B9BF-8543-B118-A91F58368BFA}" type="datetimeFigureOut">
              <a:rPr lang="es-ES_tradnl" smtClean="0"/>
              <a:t>29/08/2022</a:t>
            </a:fld>
            <a:endParaRPr lang="es-ES_tradnl"/>
          </a:p>
        </p:txBody>
      </p:sp>
      <p:sp>
        <p:nvSpPr>
          <p:cNvPr id="6" name="Espaço Reservado para Rodapé 5">
            <a:extLst>
              <a:ext uri="{FF2B5EF4-FFF2-40B4-BE49-F238E27FC236}">
                <a16:creationId xmlns:a16="http://schemas.microsoft.com/office/drawing/2014/main" id="{3FFF982D-414E-2644-9FF7-85B0FCCA0F41}"/>
              </a:ext>
            </a:extLst>
          </p:cNvPr>
          <p:cNvSpPr>
            <a:spLocks noGrp="1"/>
          </p:cNvSpPr>
          <p:nvPr>
            <p:ph type="ftr" sz="quarter" idx="11"/>
          </p:nvPr>
        </p:nvSpPr>
        <p:spPr/>
        <p:txBody>
          <a:bodyPr/>
          <a:lstStyle/>
          <a:p>
            <a:endParaRPr lang="es-ES_tradnl"/>
          </a:p>
        </p:txBody>
      </p:sp>
      <p:sp>
        <p:nvSpPr>
          <p:cNvPr id="7" name="Espaço Reservado para Número de Slide 6">
            <a:extLst>
              <a:ext uri="{FF2B5EF4-FFF2-40B4-BE49-F238E27FC236}">
                <a16:creationId xmlns:a16="http://schemas.microsoft.com/office/drawing/2014/main" id="{EDC52947-D114-5C43-A5C5-D23E87C0C63B}"/>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1682507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7D0558-45DC-104A-A540-C41D587592A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2E611A2-9A19-B044-B3A1-ECB9DA567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1C073D9-89E4-2A44-A8B5-0077F8CBD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2EBED2D-FFBE-2C4F-A8AA-6CBE605A3076}"/>
              </a:ext>
            </a:extLst>
          </p:cNvPr>
          <p:cNvSpPr>
            <a:spLocks noGrp="1"/>
          </p:cNvSpPr>
          <p:nvPr>
            <p:ph type="dt" sz="half" idx="10"/>
          </p:nvPr>
        </p:nvSpPr>
        <p:spPr/>
        <p:txBody>
          <a:bodyPr/>
          <a:lstStyle/>
          <a:p>
            <a:fld id="{F68413F2-B9BF-8543-B118-A91F58368BFA}" type="datetimeFigureOut">
              <a:rPr lang="es-ES_tradnl" smtClean="0"/>
              <a:t>29/08/2022</a:t>
            </a:fld>
            <a:endParaRPr lang="es-ES_tradnl"/>
          </a:p>
        </p:txBody>
      </p:sp>
      <p:sp>
        <p:nvSpPr>
          <p:cNvPr id="6" name="Espaço Reservado para Rodapé 5">
            <a:extLst>
              <a:ext uri="{FF2B5EF4-FFF2-40B4-BE49-F238E27FC236}">
                <a16:creationId xmlns:a16="http://schemas.microsoft.com/office/drawing/2014/main" id="{3D2EA423-DD56-9C41-A1A8-4D20D87964DD}"/>
              </a:ext>
            </a:extLst>
          </p:cNvPr>
          <p:cNvSpPr>
            <a:spLocks noGrp="1"/>
          </p:cNvSpPr>
          <p:nvPr>
            <p:ph type="ftr" sz="quarter" idx="11"/>
          </p:nvPr>
        </p:nvSpPr>
        <p:spPr/>
        <p:txBody>
          <a:bodyPr/>
          <a:lstStyle/>
          <a:p>
            <a:endParaRPr lang="es-ES_tradnl"/>
          </a:p>
        </p:txBody>
      </p:sp>
      <p:sp>
        <p:nvSpPr>
          <p:cNvPr id="7" name="Espaço Reservado para Número de Slide 6">
            <a:extLst>
              <a:ext uri="{FF2B5EF4-FFF2-40B4-BE49-F238E27FC236}">
                <a16:creationId xmlns:a16="http://schemas.microsoft.com/office/drawing/2014/main" id="{699BE37A-84A4-9C4E-8F9A-E618E163471A}"/>
              </a:ext>
            </a:extLst>
          </p:cNvPr>
          <p:cNvSpPr>
            <a:spLocks noGrp="1"/>
          </p:cNvSpPr>
          <p:nvPr>
            <p:ph type="sldNum" sz="quarter" idx="12"/>
          </p:nvPr>
        </p:nvSpPr>
        <p:spPr/>
        <p:txBody>
          <a:body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3956522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C2CC82D0-E7B0-774C-881F-F2366699FE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D081E00A-439C-494B-A542-390536972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2952E49-9884-2E40-B850-B161F26106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8413F2-B9BF-8543-B118-A91F58368BFA}" type="datetimeFigureOut">
              <a:rPr lang="es-ES_tradnl" smtClean="0"/>
              <a:t>29/08/2022</a:t>
            </a:fld>
            <a:endParaRPr lang="es-ES_tradnl"/>
          </a:p>
        </p:txBody>
      </p:sp>
      <p:sp>
        <p:nvSpPr>
          <p:cNvPr id="5" name="Espaço Reservado para Rodapé 4">
            <a:extLst>
              <a:ext uri="{FF2B5EF4-FFF2-40B4-BE49-F238E27FC236}">
                <a16:creationId xmlns:a16="http://schemas.microsoft.com/office/drawing/2014/main" id="{94085A45-3F63-A542-9B99-C62FF22A4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Espaço Reservado para Número de Slide 5">
            <a:extLst>
              <a:ext uri="{FF2B5EF4-FFF2-40B4-BE49-F238E27FC236}">
                <a16:creationId xmlns:a16="http://schemas.microsoft.com/office/drawing/2014/main" id="{5217B0E8-F52C-304D-8AB2-AF04E974CC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F89E4-CB08-2946-9B64-B00BFB693826}" type="slidenum">
              <a:rPr lang="es-ES_tradnl" smtClean="0"/>
              <a:t>‹nº›</a:t>
            </a:fld>
            <a:endParaRPr lang="es-ES_tradnl"/>
          </a:p>
        </p:txBody>
      </p:sp>
    </p:spTree>
    <p:extLst>
      <p:ext uri="{BB962C8B-B14F-4D97-AF65-F5344CB8AC3E}">
        <p14:creationId xmlns:p14="http://schemas.microsoft.com/office/powerpoint/2010/main" val="2905336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34FBC22-835B-2507-0417-76D8C3BE589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97591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Ícone&#10;&#10;Descrição gerada automaticamente">
            <a:extLst>
              <a:ext uri="{FF2B5EF4-FFF2-40B4-BE49-F238E27FC236}">
                <a16:creationId xmlns:a16="http://schemas.microsoft.com/office/drawing/2014/main" id="{468CEB2F-54CD-9B45-865C-AEC424740CF9}"/>
              </a:ext>
            </a:extLst>
          </p:cNvPr>
          <p:cNvPicPr>
            <a:picLocks noChangeAspect="1"/>
          </p:cNvPicPr>
          <p:nvPr/>
        </p:nvPicPr>
        <p:blipFill>
          <a:blip r:embed="rId2"/>
          <a:stretch>
            <a:fillRect/>
          </a:stretch>
        </p:blipFill>
        <p:spPr>
          <a:xfrm>
            <a:off x="9383151" y="3400890"/>
            <a:ext cx="2929756" cy="3212015"/>
          </a:xfrm>
          <a:prstGeom prst="rect">
            <a:avLst/>
          </a:prstGeom>
        </p:spPr>
      </p:pic>
      <p:sp>
        <p:nvSpPr>
          <p:cNvPr id="2" name="Título 1">
            <a:extLst>
              <a:ext uri="{FF2B5EF4-FFF2-40B4-BE49-F238E27FC236}">
                <a16:creationId xmlns:a16="http://schemas.microsoft.com/office/drawing/2014/main" id="{53D326DE-1E53-C249-8101-E1F27F582938}"/>
              </a:ext>
            </a:extLst>
          </p:cNvPr>
          <p:cNvSpPr>
            <a:spLocks noGrp="1"/>
          </p:cNvSpPr>
          <p:nvPr>
            <p:ph type="title"/>
          </p:nvPr>
        </p:nvSpPr>
        <p:spPr>
          <a:xfrm>
            <a:off x="838200" y="365125"/>
            <a:ext cx="10089995" cy="1325563"/>
          </a:xfrm>
        </p:spPr>
        <p:txBody>
          <a:bodyPr>
            <a:normAutofit/>
          </a:bodyPr>
          <a:lstStyle/>
          <a:p>
            <a:r>
              <a:rPr lang="pt-BR" sz="3600" b="0" i="0" u="none" strike="noStrike" dirty="0">
                <a:solidFill>
                  <a:srgbClr val="AC0000"/>
                </a:solidFill>
                <a:effectLst/>
                <a:latin typeface="Montserrat Black" pitchFamily="2" charset="0"/>
              </a:rPr>
              <a:t>5. </a:t>
            </a:r>
            <a:r>
              <a:rPr lang="pt-BR" sz="3600" b="0" i="0" u="none" strike="noStrike" dirty="0" err="1">
                <a:solidFill>
                  <a:srgbClr val="AC0000"/>
                </a:solidFill>
                <a:effectLst/>
                <a:latin typeface="Montserrat Black" pitchFamily="2" charset="0"/>
              </a:rPr>
              <a:t>Autoevaluación</a:t>
            </a:r>
            <a:endParaRPr lang="es-ES_tradnl" sz="3600" dirty="0">
              <a:solidFill>
                <a:srgbClr val="AC0000"/>
              </a:solidFill>
              <a:latin typeface="Montserrat Black" pitchFamily="2" charset="0"/>
            </a:endParaRPr>
          </a:p>
        </p:txBody>
      </p:sp>
      <p:sp>
        <p:nvSpPr>
          <p:cNvPr id="3" name="Espaço Reservado para Conteúdo 2">
            <a:extLst>
              <a:ext uri="{FF2B5EF4-FFF2-40B4-BE49-F238E27FC236}">
                <a16:creationId xmlns:a16="http://schemas.microsoft.com/office/drawing/2014/main" id="{A0306A0A-4DA8-C74F-BDB5-7C906626626C}"/>
              </a:ext>
            </a:extLst>
          </p:cNvPr>
          <p:cNvSpPr>
            <a:spLocks noGrp="1"/>
          </p:cNvSpPr>
          <p:nvPr>
            <p:ph idx="1"/>
          </p:nvPr>
        </p:nvSpPr>
        <p:spPr>
          <a:xfrm>
            <a:off x="869203" y="1290576"/>
            <a:ext cx="8513948" cy="5202299"/>
          </a:xfrm>
        </p:spPr>
        <p:txBody>
          <a:bodyPr>
            <a:normAutofit/>
          </a:bodyPr>
          <a:lstStyle/>
          <a:p>
            <a:pPr marL="0" lvl="0" indent="0" algn="just">
              <a:lnSpc>
                <a:spcPct val="150000"/>
              </a:lnSpc>
              <a:buNone/>
            </a:pPr>
            <a:r>
              <a:rPr lang="es-ES" sz="2000" b="1" dirty="0">
                <a:solidFill>
                  <a:schemeClr val="accent1"/>
                </a:solidFill>
                <a:latin typeface="Montserrat" pitchFamily="2" charset="0"/>
                <a:ea typeface="Calibri" panose="020F0502020204030204" pitchFamily="34" charset="0"/>
                <a:cs typeface="Times New Roman" panose="02020603050405020304" pitchFamily="18" charset="0"/>
              </a:rPr>
              <a:t>Frente a lo que ha sido trabajado en este curso, tanto en este módulo como en los anteriores, ¿que tal parar un poquito para realizar una autoevaluación?</a:t>
            </a:r>
          </a:p>
          <a:p>
            <a:pPr marL="0" lvl="0" indent="0" algn="just">
              <a:lnSpc>
                <a:spcPct val="150000"/>
              </a:lnSpc>
              <a:buNone/>
            </a:pPr>
            <a:endParaRPr lang="pt-BR" sz="1700" b="1" dirty="0">
              <a:solidFill>
                <a:srgbClr val="383838"/>
              </a:solidFill>
              <a:latin typeface="Montserrat" pitchFamily="2" charset="0"/>
              <a:ea typeface="Calibri" panose="020F0502020204030204" pitchFamily="34" charset="0"/>
              <a:cs typeface="Times New Roman" panose="02020603050405020304" pitchFamily="18" charset="0"/>
            </a:endParaRPr>
          </a:p>
          <a:p>
            <a:pPr marL="0" lvl="0" indent="0" algn="just">
              <a:lnSpc>
                <a:spcPct val="150000"/>
              </a:lnSpc>
              <a:buNone/>
            </a:pPr>
            <a:r>
              <a:rPr lang="es-ES" sz="1700" b="1" dirty="0">
                <a:solidFill>
                  <a:srgbClr val="383838"/>
                </a:solidFill>
                <a:latin typeface="Montserrat" pitchFamily="2" charset="0"/>
                <a:ea typeface="Calibri" panose="020F0502020204030204" pitchFamily="34" charset="0"/>
                <a:cs typeface="Times New Roman" panose="02020603050405020304" pitchFamily="18" charset="0"/>
              </a:rPr>
              <a:t>Es necesario que el profesor tenga una mirada introspectiva, conociéndose, aceptándose, observando: el “yo” que soy, y el “yo” que me gustaría ser [...]. La evaluación tendrá éxito solo después de eliminar sus prejuicios, distorsiones, temores, necesidades; solo cuando esté en armonía consigo mismo [y con Dios], estableciendo un clima de fe y confianza [...], y camine a pasos firmes en dirección a metas [...]</a:t>
            </a:r>
          </a:p>
          <a:p>
            <a:pPr marL="0" lvl="0" indent="0" algn="just">
              <a:lnSpc>
                <a:spcPct val="150000"/>
              </a:lnSpc>
              <a:spcAft>
                <a:spcPts val="800"/>
              </a:spcAft>
              <a:buNone/>
            </a:pPr>
            <a:endParaRPr lang="pt-BR" sz="2900" dirty="0"/>
          </a:p>
          <a:p>
            <a:pPr marL="0" indent="0">
              <a:buNone/>
            </a:pPr>
            <a:endParaRPr lang="es-ES_tradnl" dirty="0"/>
          </a:p>
        </p:txBody>
      </p:sp>
      <p:pic>
        <p:nvPicPr>
          <p:cNvPr id="8" name="Imagem 7" descr="Logotipo&#10;&#10;Descrição gerada automaticamente">
            <a:extLst>
              <a:ext uri="{FF2B5EF4-FFF2-40B4-BE49-F238E27FC236}">
                <a16:creationId xmlns:a16="http://schemas.microsoft.com/office/drawing/2014/main" id="{26890F34-7997-8148-83B5-03E6C44A4D97}"/>
              </a:ext>
            </a:extLst>
          </p:cNvPr>
          <p:cNvPicPr>
            <a:picLocks noChangeAspect="1"/>
          </p:cNvPicPr>
          <p:nvPr/>
        </p:nvPicPr>
        <p:blipFill>
          <a:blip r:embed="rId3"/>
          <a:stretch>
            <a:fillRect/>
          </a:stretch>
        </p:blipFill>
        <p:spPr>
          <a:xfrm>
            <a:off x="310025" y="3060263"/>
            <a:ext cx="634128" cy="428465"/>
          </a:xfrm>
          <a:prstGeom prst="rect">
            <a:avLst/>
          </a:prstGeom>
        </p:spPr>
      </p:pic>
      <p:pic>
        <p:nvPicPr>
          <p:cNvPr id="16" name="Imagem 15" descr="Ícone&#10;&#10;Descrição gerada automaticamente">
            <a:extLst>
              <a:ext uri="{FF2B5EF4-FFF2-40B4-BE49-F238E27FC236}">
                <a16:creationId xmlns:a16="http://schemas.microsoft.com/office/drawing/2014/main" id="{E9409756-6DCF-8346-B12E-11011187F5EC}"/>
              </a:ext>
            </a:extLst>
          </p:cNvPr>
          <p:cNvPicPr>
            <a:picLocks noChangeAspect="1"/>
          </p:cNvPicPr>
          <p:nvPr/>
        </p:nvPicPr>
        <p:blipFill>
          <a:blip r:embed="rId4"/>
          <a:stretch>
            <a:fillRect/>
          </a:stretch>
        </p:blipFill>
        <p:spPr>
          <a:xfrm>
            <a:off x="3904468" y="-1314000"/>
            <a:ext cx="3290400" cy="3290400"/>
          </a:xfrm>
          <a:prstGeom prst="rect">
            <a:avLst/>
          </a:prstGeom>
        </p:spPr>
      </p:pic>
      <p:pic>
        <p:nvPicPr>
          <p:cNvPr id="22" name="Imagem 21" descr="Uma imagem contendo Diagrama&#10;&#10;Descrição gerada automaticamente">
            <a:extLst>
              <a:ext uri="{FF2B5EF4-FFF2-40B4-BE49-F238E27FC236}">
                <a16:creationId xmlns:a16="http://schemas.microsoft.com/office/drawing/2014/main" id="{B82E3B2D-3440-654A-AB77-6CB99308DB35}"/>
              </a:ext>
            </a:extLst>
          </p:cNvPr>
          <p:cNvPicPr>
            <a:picLocks noChangeAspect="1"/>
          </p:cNvPicPr>
          <p:nvPr/>
        </p:nvPicPr>
        <p:blipFill>
          <a:blip r:embed="rId5"/>
          <a:stretch>
            <a:fillRect/>
          </a:stretch>
        </p:blipFill>
        <p:spPr>
          <a:xfrm>
            <a:off x="10096551" y="-1188703"/>
            <a:ext cx="3039806" cy="3039806"/>
          </a:xfrm>
          <a:prstGeom prst="rect">
            <a:avLst/>
          </a:prstGeom>
        </p:spPr>
      </p:pic>
      <p:pic>
        <p:nvPicPr>
          <p:cNvPr id="11" name="Imagem 10" descr="Logotipo&#10;&#10;Descrição gerada automaticamente">
            <a:extLst>
              <a:ext uri="{FF2B5EF4-FFF2-40B4-BE49-F238E27FC236}">
                <a16:creationId xmlns:a16="http://schemas.microsoft.com/office/drawing/2014/main" id="{872EE049-5B76-41C5-B9E7-15D127068218}"/>
              </a:ext>
            </a:extLst>
          </p:cNvPr>
          <p:cNvPicPr>
            <a:picLocks noChangeAspect="1"/>
          </p:cNvPicPr>
          <p:nvPr/>
        </p:nvPicPr>
        <p:blipFill>
          <a:blip r:embed="rId3"/>
          <a:stretch>
            <a:fillRect/>
          </a:stretch>
        </p:blipFill>
        <p:spPr>
          <a:xfrm rot="10800000">
            <a:off x="8262309" y="5468294"/>
            <a:ext cx="573069" cy="387209"/>
          </a:xfrm>
          <a:prstGeom prst="rect">
            <a:avLst/>
          </a:prstGeom>
        </p:spPr>
      </p:pic>
    </p:spTree>
    <p:extLst>
      <p:ext uri="{BB962C8B-B14F-4D97-AF65-F5344CB8AC3E}">
        <p14:creationId xmlns:p14="http://schemas.microsoft.com/office/powerpoint/2010/main" val="709399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8F8862-3538-4845-9F0C-DE28ACFDE51F}"/>
              </a:ext>
            </a:extLst>
          </p:cNvPr>
          <p:cNvSpPr>
            <a:spLocks noGrp="1"/>
          </p:cNvSpPr>
          <p:nvPr>
            <p:ph type="title"/>
          </p:nvPr>
        </p:nvSpPr>
        <p:spPr>
          <a:xfrm>
            <a:off x="923667" y="1054860"/>
            <a:ext cx="10344665" cy="1307558"/>
          </a:xfrm>
        </p:spPr>
        <p:txBody>
          <a:bodyPr>
            <a:noAutofit/>
          </a:bodyPr>
          <a:lstStyle/>
          <a:p>
            <a:pPr algn="ctr"/>
            <a:r>
              <a:rPr lang="es-ES" sz="3200" b="1" i="0" u="none" strike="noStrike" dirty="0">
                <a:solidFill>
                  <a:srgbClr val="AC0000"/>
                </a:solidFill>
                <a:effectLst/>
                <a:latin typeface="Montserrat Black" pitchFamily="2" charset="0"/>
              </a:rPr>
              <a:t>El objetivo del MI es incentivar a los niños a tener una amistad con Jesús y que puedan aceptarlo como su salvador personal.</a:t>
            </a:r>
          </a:p>
        </p:txBody>
      </p:sp>
      <p:sp>
        <p:nvSpPr>
          <p:cNvPr id="3" name="Espaço Reservado para Conteúdo 2">
            <a:extLst>
              <a:ext uri="{FF2B5EF4-FFF2-40B4-BE49-F238E27FC236}">
                <a16:creationId xmlns:a16="http://schemas.microsoft.com/office/drawing/2014/main" id="{DCC42605-F3EC-C143-A558-D94904C8957A}"/>
              </a:ext>
            </a:extLst>
          </p:cNvPr>
          <p:cNvSpPr>
            <a:spLocks noGrp="1"/>
          </p:cNvSpPr>
          <p:nvPr>
            <p:ph idx="1"/>
          </p:nvPr>
        </p:nvSpPr>
        <p:spPr>
          <a:xfrm>
            <a:off x="436430" y="3678702"/>
            <a:ext cx="5669891" cy="2124438"/>
          </a:xfrm>
        </p:spPr>
        <p:txBody>
          <a:bodyPr>
            <a:noAutofit/>
          </a:bodyPr>
          <a:lstStyle/>
          <a:p>
            <a:pPr marL="0" indent="0" algn="ctr" rtl="0">
              <a:spcBef>
                <a:spcPts val="0"/>
              </a:spcBef>
              <a:spcAft>
                <a:spcPts val="0"/>
              </a:spcAft>
              <a:buNone/>
            </a:pPr>
            <a:r>
              <a:rPr lang="es-ES" b="1" i="0" u="none" strike="noStrike" dirty="0">
                <a:solidFill>
                  <a:srgbClr val="383838"/>
                </a:solidFill>
                <a:effectLst/>
                <a:latin typeface="Montserrat" pitchFamily="2" charset="0"/>
              </a:rPr>
              <a:t>¿De que forma, mi equipo o yo como maestro, hemos facilitado eso en las actividades que realizamos en la iglesia? </a:t>
            </a:r>
          </a:p>
          <a:p>
            <a:pPr marL="0" indent="0" algn="ctr" rtl="0">
              <a:spcBef>
                <a:spcPts val="0"/>
              </a:spcBef>
              <a:spcAft>
                <a:spcPts val="0"/>
              </a:spcAft>
              <a:buNone/>
            </a:pPr>
            <a:endParaRPr lang="pt-BR" sz="2000" b="1" dirty="0">
              <a:solidFill>
                <a:srgbClr val="383838"/>
              </a:solidFill>
              <a:latin typeface="Montserrat" pitchFamily="2" charset="0"/>
            </a:endParaRPr>
          </a:p>
        </p:txBody>
      </p:sp>
      <p:pic>
        <p:nvPicPr>
          <p:cNvPr id="9" name="Imagem 8" descr="Ícone&#10;&#10;Descrição gerada automaticamente">
            <a:extLst>
              <a:ext uri="{FF2B5EF4-FFF2-40B4-BE49-F238E27FC236}">
                <a16:creationId xmlns:a16="http://schemas.microsoft.com/office/drawing/2014/main" id="{D4AE309B-4D49-F141-AE89-FB5B63F3367A}"/>
              </a:ext>
            </a:extLst>
          </p:cNvPr>
          <p:cNvPicPr>
            <a:picLocks noChangeAspect="1"/>
          </p:cNvPicPr>
          <p:nvPr/>
        </p:nvPicPr>
        <p:blipFill>
          <a:blip r:embed="rId2"/>
          <a:stretch>
            <a:fillRect/>
          </a:stretch>
        </p:blipFill>
        <p:spPr>
          <a:xfrm rot="18828636">
            <a:off x="349163" y="3572072"/>
            <a:ext cx="239881" cy="487377"/>
          </a:xfrm>
          <a:prstGeom prst="rect">
            <a:avLst/>
          </a:prstGeom>
        </p:spPr>
      </p:pic>
      <p:pic>
        <p:nvPicPr>
          <p:cNvPr id="18" name="Imagem 17" descr="Ícone&#10;&#10;Descrição gerada automaticamente">
            <a:extLst>
              <a:ext uri="{FF2B5EF4-FFF2-40B4-BE49-F238E27FC236}">
                <a16:creationId xmlns:a16="http://schemas.microsoft.com/office/drawing/2014/main" id="{99713872-849A-5746-A5C2-5CA6297925FA}"/>
              </a:ext>
            </a:extLst>
          </p:cNvPr>
          <p:cNvPicPr>
            <a:picLocks noChangeAspect="1"/>
          </p:cNvPicPr>
          <p:nvPr/>
        </p:nvPicPr>
        <p:blipFill>
          <a:blip r:embed="rId3"/>
          <a:stretch>
            <a:fillRect/>
          </a:stretch>
        </p:blipFill>
        <p:spPr>
          <a:xfrm>
            <a:off x="8871751" y="-1956499"/>
            <a:ext cx="6240616" cy="6240616"/>
          </a:xfrm>
          <a:prstGeom prst="rect">
            <a:avLst/>
          </a:prstGeom>
        </p:spPr>
      </p:pic>
      <p:pic>
        <p:nvPicPr>
          <p:cNvPr id="22" name="Imagem 21" descr="Forma, Ícone, Seta&#10;&#10;Descrição gerada automaticamente">
            <a:extLst>
              <a:ext uri="{FF2B5EF4-FFF2-40B4-BE49-F238E27FC236}">
                <a16:creationId xmlns:a16="http://schemas.microsoft.com/office/drawing/2014/main" id="{4D3945B4-0CD4-754D-876D-D687F4611EF3}"/>
              </a:ext>
            </a:extLst>
          </p:cNvPr>
          <p:cNvPicPr>
            <a:picLocks noChangeAspect="1"/>
          </p:cNvPicPr>
          <p:nvPr/>
        </p:nvPicPr>
        <p:blipFill>
          <a:blip r:embed="rId4"/>
          <a:stretch>
            <a:fillRect/>
          </a:stretch>
        </p:blipFill>
        <p:spPr>
          <a:xfrm rot="10455957">
            <a:off x="-1466347" y="-788974"/>
            <a:ext cx="2396404" cy="2396404"/>
          </a:xfrm>
          <a:prstGeom prst="rect">
            <a:avLst/>
          </a:prstGeom>
        </p:spPr>
      </p:pic>
      <p:pic>
        <p:nvPicPr>
          <p:cNvPr id="24" name="Imagem 23" descr="Forma, Logotipo&#10;&#10;Descrição gerada automaticamente">
            <a:extLst>
              <a:ext uri="{FF2B5EF4-FFF2-40B4-BE49-F238E27FC236}">
                <a16:creationId xmlns:a16="http://schemas.microsoft.com/office/drawing/2014/main" id="{873CCE35-D8BB-E543-8DC6-7B700F438CF2}"/>
              </a:ext>
            </a:extLst>
          </p:cNvPr>
          <p:cNvPicPr>
            <a:picLocks noChangeAspect="1"/>
          </p:cNvPicPr>
          <p:nvPr/>
        </p:nvPicPr>
        <p:blipFill>
          <a:blip r:embed="rId5"/>
          <a:stretch>
            <a:fillRect/>
          </a:stretch>
        </p:blipFill>
        <p:spPr>
          <a:xfrm rot="851404">
            <a:off x="-28016" y="5694316"/>
            <a:ext cx="1592040" cy="1237562"/>
          </a:xfrm>
          <a:prstGeom prst="rect">
            <a:avLst/>
          </a:prstGeom>
        </p:spPr>
      </p:pic>
      <p:pic>
        <p:nvPicPr>
          <p:cNvPr id="5" name="Imagem 4">
            <a:extLst>
              <a:ext uri="{FF2B5EF4-FFF2-40B4-BE49-F238E27FC236}">
                <a16:creationId xmlns:a16="http://schemas.microsoft.com/office/drawing/2014/main" id="{D0443230-E7A4-E2A0-350A-54F1762AD51F}"/>
              </a:ext>
            </a:extLst>
          </p:cNvPr>
          <p:cNvPicPr>
            <a:picLocks noChangeAspect="1"/>
          </p:cNvPicPr>
          <p:nvPr/>
        </p:nvPicPr>
        <p:blipFill>
          <a:blip r:embed="rId6"/>
          <a:stretch>
            <a:fillRect/>
          </a:stretch>
        </p:blipFill>
        <p:spPr>
          <a:xfrm>
            <a:off x="6095999" y="3440272"/>
            <a:ext cx="5962679" cy="3700176"/>
          </a:xfrm>
          <a:prstGeom prst="rect">
            <a:avLst/>
          </a:prstGeom>
        </p:spPr>
      </p:pic>
    </p:spTree>
    <p:extLst>
      <p:ext uri="{BB962C8B-B14F-4D97-AF65-F5344CB8AC3E}">
        <p14:creationId xmlns:p14="http://schemas.microsoft.com/office/powerpoint/2010/main" val="615245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BE22092-8F34-1746-8C1D-6F487B7D8458}"/>
              </a:ext>
            </a:extLst>
          </p:cNvPr>
          <p:cNvSpPr>
            <a:spLocks noGrp="1"/>
          </p:cNvSpPr>
          <p:nvPr>
            <p:ph idx="1"/>
          </p:nvPr>
        </p:nvSpPr>
        <p:spPr>
          <a:xfrm>
            <a:off x="4150247" y="165906"/>
            <a:ext cx="7600468" cy="6216697"/>
          </a:xfrm>
        </p:spPr>
        <p:txBody>
          <a:bodyPr>
            <a:noAutofit/>
          </a:bodyPr>
          <a:lstStyle/>
          <a:p>
            <a:pPr marL="0" indent="0">
              <a:buNone/>
            </a:pPr>
            <a:endParaRPr lang="pt-BR" sz="2600" dirty="0">
              <a:latin typeface="Montserrat" panose="00000500000000000000" pitchFamily="2" charset="0"/>
              <a:ea typeface="Calibri" panose="020F0502020204030204" pitchFamily="34" charset="0"/>
            </a:endParaRPr>
          </a:p>
          <a:p>
            <a:pPr marL="0" indent="0" algn="ctr">
              <a:lnSpc>
                <a:spcPct val="150000"/>
              </a:lnSpc>
              <a:spcBef>
                <a:spcPts val="600"/>
              </a:spcBef>
              <a:spcAft>
                <a:spcPts val="600"/>
              </a:spcAft>
              <a:buNone/>
            </a:pPr>
            <a:r>
              <a:rPr lang="es-ES" sz="2400" dirty="0">
                <a:solidFill>
                  <a:schemeClr val="tx2">
                    <a:lumMod val="75000"/>
                  </a:schemeClr>
                </a:solidFill>
                <a:latin typeface="Montserrat" panose="00000500000000000000" pitchFamily="2" charset="0"/>
                <a:ea typeface="Calibri" panose="020F0502020204030204" pitchFamily="34" charset="0"/>
              </a:rPr>
              <a:t>Para realizar un trabajo eficiente, es fundamental tener un </a:t>
            </a:r>
            <a:r>
              <a:rPr lang="es-ES" sz="2400" b="1" dirty="0">
                <a:solidFill>
                  <a:schemeClr val="tx2">
                    <a:lumMod val="75000"/>
                  </a:schemeClr>
                </a:solidFill>
                <a:latin typeface="Montserrat" panose="00000500000000000000" pitchFamily="2" charset="0"/>
                <a:ea typeface="Calibri" panose="020F0502020204030204" pitchFamily="34" charset="0"/>
              </a:rPr>
              <a:t>plan de acción </a:t>
            </a:r>
            <a:r>
              <a:rPr lang="es-ES" sz="2400" dirty="0">
                <a:solidFill>
                  <a:schemeClr val="tx2">
                    <a:lumMod val="75000"/>
                  </a:schemeClr>
                </a:solidFill>
                <a:latin typeface="Montserrat" panose="00000500000000000000" pitchFamily="2" charset="0"/>
                <a:ea typeface="Calibri" panose="020F0502020204030204" pitchFamily="34" charset="0"/>
              </a:rPr>
              <a:t>que responda a las necesidades socioemocionales y espirituales del grupo. Por medio de la </a:t>
            </a:r>
            <a:r>
              <a:rPr lang="es-ES" sz="2400" b="1" dirty="0">
                <a:solidFill>
                  <a:schemeClr val="tx2">
                    <a:lumMod val="75000"/>
                  </a:schemeClr>
                </a:solidFill>
                <a:latin typeface="Montserrat" panose="00000500000000000000" pitchFamily="2" charset="0"/>
                <a:ea typeface="Calibri" panose="020F0502020204030204" pitchFamily="34" charset="0"/>
              </a:rPr>
              <a:t>planificación estratégica</a:t>
            </a:r>
            <a:r>
              <a:rPr lang="es-ES" sz="2400" dirty="0">
                <a:solidFill>
                  <a:schemeClr val="tx2">
                    <a:lumMod val="75000"/>
                  </a:schemeClr>
                </a:solidFill>
                <a:latin typeface="Montserrat" panose="00000500000000000000" pitchFamily="2" charset="0"/>
                <a:ea typeface="Calibri" panose="020F0502020204030204" pitchFamily="34" charset="0"/>
              </a:rPr>
              <a:t>, eso puede salir del papel y convertirse en una realidad. Para saber que los objetivos propuestos fueron alcanzados, la </a:t>
            </a:r>
            <a:r>
              <a:rPr lang="es-ES" sz="2400" b="1" dirty="0">
                <a:solidFill>
                  <a:schemeClr val="tx2">
                    <a:lumMod val="75000"/>
                  </a:schemeClr>
                </a:solidFill>
                <a:latin typeface="Montserrat" panose="00000500000000000000" pitchFamily="2" charset="0"/>
                <a:ea typeface="Calibri" panose="020F0502020204030204" pitchFamily="34" charset="0"/>
              </a:rPr>
              <a:t>evaluación</a:t>
            </a:r>
            <a:r>
              <a:rPr lang="es-ES" sz="2400" dirty="0">
                <a:solidFill>
                  <a:schemeClr val="tx2">
                    <a:lumMod val="75000"/>
                  </a:schemeClr>
                </a:solidFill>
                <a:latin typeface="Montserrat" panose="00000500000000000000" pitchFamily="2" charset="0"/>
                <a:ea typeface="Calibri" panose="020F0502020204030204" pitchFamily="34" charset="0"/>
              </a:rPr>
              <a:t> de la planificación y del propio maestro y equipo, se hace necesaria.</a:t>
            </a:r>
          </a:p>
          <a:p>
            <a:pPr marL="0" indent="0" algn="just">
              <a:buNone/>
            </a:pPr>
            <a:r>
              <a:rPr lang="pt-BR" sz="2000" i="0" u="none" strike="noStrike" dirty="0">
                <a:solidFill>
                  <a:srgbClr val="000000"/>
                </a:solidFill>
                <a:effectLst/>
                <a:latin typeface="Montserrat" pitchFamily="2" charset="0"/>
              </a:rPr>
              <a:t>. </a:t>
            </a:r>
            <a:r>
              <a:rPr lang="pt-BR" sz="2000" b="1" dirty="0">
                <a:latin typeface="Montserrat" pitchFamily="2" charset="0"/>
              </a:rPr>
              <a:t> </a:t>
            </a:r>
          </a:p>
          <a:p>
            <a:pPr marL="0" indent="0">
              <a:buNone/>
            </a:pPr>
            <a:r>
              <a:rPr lang="pt-BR" sz="2400" dirty="0">
                <a:effectLst/>
              </a:rPr>
              <a:t> </a:t>
            </a:r>
            <a:endParaRPr lang="es-ES_tradnl" sz="2400" dirty="0"/>
          </a:p>
        </p:txBody>
      </p:sp>
      <p:pic>
        <p:nvPicPr>
          <p:cNvPr id="8" name="Imagem 7">
            <a:extLst>
              <a:ext uri="{FF2B5EF4-FFF2-40B4-BE49-F238E27FC236}">
                <a16:creationId xmlns:a16="http://schemas.microsoft.com/office/drawing/2014/main" id="{082F2F1A-55A4-9953-D089-F0DED2578252}"/>
              </a:ext>
            </a:extLst>
          </p:cNvPr>
          <p:cNvPicPr>
            <a:picLocks noChangeAspect="1"/>
          </p:cNvPicPr>
          <p:nvPr/>
        </p:nvPicPr>
        <p:blipFill>
          <a:blip r:embed="rId2"/>
          <a:stretch>
            <a:fillRect/>
          </a:stretch>
        </p:blipFill>
        <p:spPr>
          <a:xfrm>
            <a:off x="89593" y="827396"/>
            <a:ext cx="3894419" cy="4586068"/>
          </a:xfrm>
          <a:prstGeom prst="rect">
            <a:avLst/>
          </a:prstGeom>
        </p:spPr>
      </p:pic>
      <p:pic>
        <p:nvPicPr>
          <p:cNvPr id="9" name="Imagem 8" descr="Ícone&#10;&#10;Descrição gerada automaticamente">
            <a:extLst>
              <a:ext uri="{FF2B5EF4-FFF2-40B4-BE49-F238E27FC236}">
                <a16:creationId xmlns:a16="http://schemas.microsoft.com/office/drawing/2014/main" id="{62FD0E9B-3B04-426C-8437-0BD6E0CBB1B1}"/>
              </a:ext>
            </a:extLst>
          </p:cNvPr>
          <p:cNvPicPr>
            <a:picLocks noChangeAspect="1"/>
          </p:cNvPicPr>
          <p:nvPr/>
        </p:nvPicPr>
        <p:blipFill>
          <a:blip r:embed="rId3"/>
          <a:stretch>
            <a:fillRect/>
          </a:stretch>
        </p:blipFill>
        <p:spPr>
          <a:xfrm>
            <a:off x="-2537958" y="4053948"/>
            <a:ext cx="6240616" cy="6240616"/>
          </a:xfrm>
          <a:prstGeom prst="rect">
            <a:avLst/>
          </a:prstGeom>
        </p:spPr>
      </p:pic>
    </p:spTree>
    <p:extLst>
      <p:ext uri="{BB962C8B-B14F-4D97-AF65-F5344CB8AC3E}">
        <p14:creationId xmlns:p14="http://schemas.microsoft.com/office/powerpoint/2010/main" val="1742060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a:extLst>
              <a:ext uri="{FF2B5EF4-FFF2-40B4-BE49-F238E27FC236}">
                <a16:creationId xmlns:a16="http://schemas.microsoft.com/office/drawing/2014/main" id="{B5393760-A60B-7A52-A2CB-81DEEB0F5514}"/>
              </a:ext>
            </a:extLst>
          </p:cNvPr>
          <p:cNvPicPr>
            <a:picLocks noChangeAspect="1"/>
          </p:cNvPicPr>
          <p:nvPr/>
        </p:nvPicPr>
        <p:blipFill>
          <a:blip r:embed="rId2"/>
          <a:stretch>
            <a:fillRect/>
          </a:stretch>
        </p:blipFill>
        <p:spPr>
          <a:xfrm>
            <a:off x="3917338" y="4690143"/>
            <a:ext cx="3525776" cy="2167857"/>
          </a:xfrm>
          <a:prstGeom prst="rect">
            <a:avLst/>
          </a:prstGeom>
        </p:spPr>
      </p:pic>
      <p:sp>
        <p:nvSpPr>
          <p:cNvPr id="2" name="Título 1">
            <a:extLst>
              <a:ext uri="{FF2B5EF4-FFF2-40B4-BE49-F238E27FC236}">
                <a16:creationId xmlns:a16="http://schemas.microsoft.com/office/drawing/2014/main" id="{B87BF05A-16CD-FB4A-9D14-64DB8EA353B1}"/>
              </a:ext>
            </a:extLst>
          </p:cNvPr>
          <p:cNvSpPr>
            <a:spLocks noGrp="1"/>
          </p:cNvSpPr>
          <p:nvPr>
            <p:ph type="title"/>
          </p:nvPr>
        </p:nvSpPr>
        <p:spPr>
          <a:xfrm>
            <a:off x="783967" y="425237"/>
            <a:ext cx="10047108" cy="4561448"/>
          </a:xfrm>
        </p:spPr>
        <p:txBody>
          <a:bodyPr>
            <a:normAutofit fontScale="90000"/>
          </a:bodyPr>
          <a:lstStyle/>
          <a:p>
            <a:pPr algn="ctr">
              <a:lnSpc>
                <a:spcPct val="150000"/>
              </a:lnSpc>
              <a:spcBef>
                <a:spcPts val="600"/>
              </a:spcBef>
              <a:spcAft>
                <a:spcPts val="600"/>
              </a:spcAft>
            </a:pPr>
            <a:r>
              <a:rPr lang="es-ES" sz="2400" b="0" i="0" u="none" strike="noStrike" dirty="0">
                <a:solidFill>
                  <a:srgbClr val="383838"/>
                </a:solidFill>
                <a:effectLst/>
                <a:latin typeface="Montserrat Black" pitchFamily="2" charset="0"/>
              </a:rPr>
              <a:t>Son muchas los beneficios que se reciben al enseñar a los niños. Usted conocerá la verdadera y profunda alegría interior del servicio. Experimentará el desafío de la alegría de un conocimiento más profundo de la Palabra de Dios. Conocerá la alegría de usar su don espiritual, enseñar, para la edificación de la iglesia y la salvación de individuos. Cuando un niño lo mire con brillo en los ojos y le diga: ‘Yo quiero seguir a Jesús siempre’, usted conocerá la alegría y la profunda satisfacción del ministerio de la salvación” </a:t>
            </a:r>
            <a:r>
              <a:rPr lang="es-ES" sz="2000" b="0" i="0" u="none" strike="noStrike" dirty="0">
                <a:solidFill>
                  <a:srgbClr val="383838"/>
                </a:solidFill>
                <a:effectLst/>
                <a:latin typeface="Montserrat Black" pitchFamily="2" charset="0"/>
              </a:rPr>
              <a:t>(HABENICHT; BELL, 1992, p. 17).</a:t>
            </a:r>
          </a:p>
        </p:txBody>
      </p:sp>
      <p:pic>
        <p:nvPicPr>
          <p:cNvPr id="7" name="Imagem 6" descr="Logotipo&#10;&#10;Descrição gerada automaticamente">
            <a:extLst>
              <a:ext uri="{FF2B5EF4-FFF2-40B4-BE49-F238E27FC236}">
                <a16:creationId xmlns:a16="http://schemas.microsoft.com/office/drawing/2014/main" id="{335161B2-4BE6-6A4C-B9B2-D0AE6B952E46}"/>
              </a:ext>
            </a:extLst>
          </p:cNvPr>
          <p:cNvPicPr>
            <a:picLocks noChangeAspect="1"/>
          </p:cNvPicPr>
          <p:nvPr/>
        </p:nvPicPr>
        <p:blipFill>
          <a:blip r:embed="rId3"/>
          <a:stretch>
            <a:fillRect/>
          </a:stretch>
        </p:blipFill>
        <p:spPr>
          <a:xfrm>
            <a:off x="421018" y="341187"/>
            <a:ext cx="473308" cy="319803"/>
          </a:xfrm>
          <a:prstGeom prst="rect">
            <a:avLst/>
          </a:prstGeom>
        </p:spPr>
      </p:pic>
      <p:pic>
        <p:nvPicPr>
          <p:cNvPr id="12" name="Imagem 11" descr="Forma, Seta&#10;&#10;Descrição gerada automaticamente">
            <a:extLst>
              <a:ext uri="{FF2B5EF4-FFF2-40B4-BE49-F238E27FC236}">
                <a16:creationId xmlns:a16="http://schemas.microsoft.com/office/drawing/2014/main" id="{6D6495AB-0B4A-914A-A8A7-2A561A31D561}"/>
              </a:ext>
            </a:extLst>
          </p:cNvPr>
          <p:cNvPicPr>
            <a:picLocks noChangeAspect="1"/>
          </p:cNvPicPr>
          <p:nvPr/>
        </p:nvPicPr>
        <p:blipFill>
          <a:blip r:embed="rId4"/>
          <a:stretch>
            <a:fillRect/>
          </a:stretch>
        </p:blipFill>
        <p:spPr>
          <a:xfrm rot="8540688">
            <a:off x="-1296477" y="4747174"/>
            <a:ext cx="2592955" cy="2592955"/>
          </a:xfrm>
          <a:prstGeom prst="rect">
            <a:avLst/>
          </a:prstGeom>
        </p:spPr>
      </p:pic>
      <p:pic>
        <p:nvPicPr>
          <p:cNvPr id="18" name="Imagem 17" descr="Forma, Logotipo&#10;&#10;Descrição gerada automaticamente">
            <a:extLst>
              <a:ext uri="{FF2B5EF4-FFF2-40B4-BE49-F238E27FC236}">
                <a16:creationId xmlns:a16="http://schemas.microsoft.com/office/drawing/2014/main" id="{3DA7919C-EA4E-334B-B891-67E7A216475E}"/>
              </a:ext>
            </a:extLst>
          </p:cNvPr>
          <p:cNvPicPr>
            <a:picLocks noChangeAspect="1"/>
          </p:cNvPicPr>
          <p:nvPr/>
        </p:nvPicPr>
        <p:blipFill>
          <a:blip r:embed="rId5"/>
          <a:stretch>
            <a:fillRect/>
          </a:stretch>
        </p:blipFill>
        <p:spPr>
          <a:xfrm rot="20701244">
            <a:off x="10939655" y="155393"/>
            <a:ext cx="1300833" cy="1011194"/>
          </a:xfrm>
          <a:prstGeom prst="rect">
            <a:avLst/>
          </a:prstGeom>
        </p:spPr>
      </p:pic>
      <p:pic>
        <p:nvPicPr>
          <p:cNvPr id="11" name="Imagem 10" descr="Logotipo&#10;&#10;Descrição gerada automaticamente">
            <a:extLst>
              <a:ext uri="{FF2B5EF4-FFF2-40B4-BE49-F238E27FC236}">
                <a16:creationId xmlns:a16="http://schemas.microsoft.com/office/drawing/2014/main" id="{5CF2CEA4-B105-44C9-B649-F9BA5FF5D408}"/>
              </a:ext>
            </a:extLst>
          </p:cNvPr>
          <p:cNvPicPr>
            <a:picLocks noChangeAspect="1"/>
          </p:cNvPicPr>
          <p:nvPr/>
        </p:nvPicPr>
        <p:blipFill>
          <a:blip r:embed="rId3"/>
          <a:stretch>
            <a:fillRect/>
          </a:stretch>
        </p:blipFill>
        <p:spPr>
          <a:xfrm rot="10800000">
            <a:off x="10121113" y="4875813"/>
            <a:ext cx="473308" cy="319803"/>
          </a:xfrm>
          <a:prstGeom prst="rect">
            <a:avLst/>
          </a:prstGeom>
        </p:spPr>
      </p:pic>
    </p:spTree>
    <p:extLst>
      <p:ext uri="{BB962C8B-B14F-4D97-AF65-F5344CB8AC3E}">
        <p14:creationId xmlns:p14="http://schemas.microsoft.com/office/powerpoint/2010/main" val="2326924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Texto&#10;&#10;Descrição gerada automaticamente">
            <a:extLst>
              <a:ext uri="{FF2B5EF4-FFF2-40B4-BE49-F238E27FC236}">
                <a16:creationId xmlns:a16="http://schemas.microsoft.com/office/drawing/2014/main" id="{1D5479FE-2159-344F-4882-271258625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5150" y="1797050"/>
            <a:ext cx="4601700" cy="3263900"/>
          </a:xfrm>
          <a:prstGeom prst="rect">
            <a:avLst/>
          </a:prstGeom>
        </p:spPr>
      </p:pic>
    </p:spTree>
    <p:extLst>
      <p:ext uri="{BB962C8B-B14F-4D97-AF65-F5344CB8AC3E}">
        <p14:creationId xmlns:p14="http://schemas.microsoft.com/office/powerpoint/2010/main" val="87188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29EFA-21C7-A048-BA78-0405198DDCB7}"/>
              </a:ext>
            </a:extLst>
          </p:cNvPr>
          <p:cNvSpPr>
            <a:spLocks noGrp="1"/>
          </p:cNvSpPr>
          <p:nvPr>
            <p:ph type="title"/>
          </p:nvPr>
        </p:nvSpPr>
        <p:spPr/>
        <p:txBody>
          <a:bodyPr>
            <a:normAutofit/>
          </a:bodyPr>
          <a:lstStyle/>
          <a:p>
            <a:r>
              <a:rPr lang="es-ES_tradnl" sz="4000" dirty="0">
                <a:solidFill>
                  <a:srgbClr val="AC0000"/>
                </a:solidFill>
                <a:latin typeface="Montserrat Black" panose="00000A00000000000000" pitchFamily="2" charset="0"/>
              </a:rPr>
              <a:t>1. Concepto de generaciones</a:t>
            </a:r>
          </a:p>
        </p:txBody>
      </p:sp>
      <p:sp>
        <p:nvSpPr>
          <p:cNvPr id="3" name="Espaço Reservado para Conteúdo 2">
            <a:extLst>
              <a:ext uri="{FF2B5EF4-FFF2-40B4-BE49-F238E27FC236}">
                <a16:creationId xmlns:a16="http://schemas.microsoft.com/office/drawing/2014/main" id="{7D36DA79-8DAB-8E42-B96B-FB62F1A43844}"/>
              </a:ext>
            </a:extLst>
          </p:cNvPr>
          <p:cNvSpPr>
            <a:spLocks noGrp="1"/>
          </p:cNvSpPr>
          <p:nvPr>
            <p:ph idx="1"/>
          </p:nvPr>
        </p:nvSpPr>
        <p:spPr>
          <a:xfrm>
            <a:off x="838200" y="1869838"/>
            <a:ext cx="10515600" cy="4351338"/>
          </a:xfrm>
        </p:spPr>
        <p:txBody>
          <a:bodyPr/>
          <a:lstStyle/>
          <a:p>
            <a:pPr marL="0" indent="0">
              <a:buNone/>
            </a:pPr>
            <a:r>
              <a:rPr lang="es-ES" sz="4000" b="1" dirty="0">
                <a:solidFill>
                  <a:srgbClr val="383838"/>
                </a:solidFill>
              </a:rPr>
              <a:t>“Una generación puede entenderse como un grupo identificable que comparte los mismos años de nacimiento y consecuentemente vivió los mismos acontecimientos sociales significativos en etapas cruciales de su desarrollo” (</a:t>
            </a:r>
            <a:r>
              <a:rPr lang="es-ES" sz="4000" b="1" dirty="0" err="1">
                <a:solidFill>
                  <a:srgbClr val="383838"/>
                </a:solidFill>
              </a:rPr>
              <a:t>Kupperschmidt</a:t>
            </a:r>
            <a:r>
              <a:rPr lang="es-ES" sz="4000" b="1" dirty="0">
                <a:solidFill>
                  <a:srgbClr val="383838"/>
                </a:solidFill>
              </a:rPr>
              <a:t>, 2000) </a:t>
            </a:r>
          </a:p>
        </p:txBody>
      </p:sp>
      <p:pic>
        <p:nvPicPr>
          <p:cNvPr id="11" name="Imagem 10" descr="Desenho de uma pessoa&#10;&#10;Descrição gerada automaticamente com confiança média">
            <a:extLst>
              <a:ext uri="{FF2B5EF4-FFF2-40B4-BE49-F238E27FC236}">
                <a16:creationId xmlns:a16="http://schemas.microsoft.com/office/drawing/2014/main" id="{7CACCC0B-2D81-5F49-BC50-786E93381841}"/>
              </a:ext>
            </a:extLst>
          </p:cNvPr>
          <p:cNvPicPr>
            <a:picLocks noChangeAspect="1"/>
          </p:cNvPicPr>
          <p:nvPr/>
        </p:nvPicPr>
        <p:blipFill>
          <a:blip r:embed="rId3"/>
          <a:stretch>
            <a:fillRect/>
          </a:stretch>
        </p:blipFill>
        <p:spPr>
          <a:xfrm rot="974310" flipH="1">
            <a:off x="10367513" y="249997"/>
            <a:ext cx="1426664" cy="1640226"/>
          </a:xfrm>
          <a:prstGeom prst="rect">
            <a:avLst/>
          </a:prstGeom>
        </p:spPr>
      </p:pic>
      <p:pic>
        <p:nvPicPr>
          <p:cNvPr id="27" name="Imagem 26" descr="Forma, Logotipo&#10;&#10;Descrição gerada automaticamente">
            <a:extLst>
              <a:ext uri="{FF2B5EF4-FFF2-40B4-BE49-F238E27FC236}">
                <a16:creationId xmlns:a16="http://schemas.microsoft.com/office/drawing/2014/main" id="{3AC8724C-E37D-B64A-A6F2-E52C82161EA2}"/>
              </a:ext>
            </a:extLst>
          </p:cNvPr>
          <p:cNvPicPr>
            <a:picLocks noChangeAspect="1"/>
          </p:cNvPicPr>
          <p:nvPr/>
        </p:nvPicPr>
        <p:blipFill>
          <a:blip r:embed="rId4"/>
          <a:stretch>
            <a:fillRect/>
          </a:stretch>
        </p:blipFill>
        <p:spPr>
          <a:xfrm rot="20271062">
            <a:off x="10546359" y="5711716"/>
            <a:ext cx="1667065" cy="1295882"/>
          </a:xfrm>
          <a:prstGeom prst="rect">
            <a:avLst/>
          </a:prstGeom>
        </p:spPr>
      </p:pic>
      <p:pic>
        <p:nvPicPr>
          <p:cNvPr id="29" name="Imagem 28" descr="Uma imagem contendo Diagrama&#10;&#10;Descrição gerada automaticamente">
            <a:extLst>
              <a:ext uri="{FF2B5EF4-FFF2-40B4-BE49-F238E27FC236}">
                <a16:creationId xmlns:a16="http://schemas.microsoft.com/office/drawing/2014/main" id="{BA30384A-A386-634C-9BFA-1253F71B1EFD}"/>
              </a:ext>
            </a:extLst>
          </p:cNvPr>
          <p:cNvPicPr>
            <a:picLocks noChangeAspect="1"/>
          </p:cNvPicPr>
          <p:nvPr/>
        </p:nvPicPr>
        <p:blipFill>
          <a:blip r:embed="rId5"/>
          <a:stretch>
            <a:fillRect/>
          </a:stretch>
        </p:blipFill>
        <p:spPr>
          <a:xfrm rot="608956">
            <a:off x="-1094018" y="4962456"/>
            <a:ext cx="2476770" cy="2476770"/>
          </a:xfrm>
          <a:prstGeom prst="rect">
            <a:avLst/>
          </a:prstGeom>
        </p:spPr>
      </p:pic>
    </p:spTree>
    <p:extLst>
      <p:ext uri="{BB962C8B-B14F-4D97-AF65-F5344CB8AC3E}">
        <p14:creationId xmlns:p14="http://schemas.microsoft.com/office/powerpoint/2010/main" val="3542338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descr="Forma, Ícone, Seta&#10;&#10;Descrição gerada automaticamente">
            <a:extLst>
              <a:ext uri="{FF2B5EF4-FFF2-40B4-BE49-F238E27FC236}">
                <a16:creationId xmlns:a16="http://schemas.microsoft.com/office/drawing/2014/main" id="{F7C4C88A-941B-F746-9B6C-542D6A82BD32}"/>
              </a:ext>
            </a:extLst>
          </p:cNvPr>
          <p:cNvPicPr>
            <a:picLocks noChangeAspect="1"/>
          </p:cNvPicPr>
          <p:nvPr/>
        </p:nvPicPr>
        <p:blipFill>
          <a:blip r:embed="rId2"/>
          <a:stretch>
            <a:fillRect/>
          </a:stretch>
        </p:blipFill>
        <p:spPr>
          <a:xfrm rot="18928977">
            <a:off x="10958329" y="-834601"/>
            <a:ext cx="2665983" cy="2665983"/>
          </a:xfrm>
          <a:prstGeom prst="rect">
            <a:avLst/>
          </a:prstGeom>
        </p:spPr>
      </p:pic>
      <p:pic>
        <p:nvPicPr>
          <p:cNvPr id="18" name="Imagem 17" descr="Uma imagem contendo Diagrama&#10;&#10;Descrição gerada automaticamente">
            <a:extLst>
              <a:ext uri="{FF2B5EF4-FFF2-40B4-BE49-F238E27FC236}">
                <a16:creationId xmlns:a16="http://schemas.microsoft.com/office/drawing/2014/main" id="{547EF3B7-1E6C-4899-88B6-672F0E65E3EF}"/>
              </a:ext>
            </a:extLst>
          </p:cNvPr>
          <p:cNvPicPr>
            <a:picLocks noChangeAspect="1"/>
          </p:cNvPicPr>
          <p:nvPr/>
        </p:nvPicPr>
        <p:blipFill>
          <a:blip r:embed="rId3"/>
          <a:stretch>
            <a:fillRect/>
          </a:stretch>
        </p:blipFill>
        <p:spPr>
          <a:xfrm rot="20810068">
            <a:off x="-523140" y="5720687"/>
            <a:ext cx="1814191" cy="1814191"/>
          </a:xfrm>
          <a:prstGeom prst="rect">
            <a:avLst/>
          </a:prstGeom>
        </p:spPr>
      </p:pic>
      <p:sp>
        <p:nvSpPr>
          <p:cNvPr id="16" name="Espaço Reservado para Conteúdo 2">
            <a:extLst>
              <a:ext uri="{FF2B5EF4-FFF2-40B4-BE49-F238E27FC236}">
                <a16:creationId xmlns:a16="http://schemas.microsoft.com/office/drawing/2014/main" id="{A6D58E6E-5254-B500-7F8D-C507C78BD2B2}"/>
              </a:ext>
            </a:extLst>
          </p:cNvPr>
          <p:cNvSpPr txBox="1">
            <a:spLocks/>
          </p:cNvSpPr>
          <p:nvPr/>
        </p:nvSpPr>
        <p:spPr>
          <a:xfrm>
            <a:off x="383955" y="2982351"/>
            <a:ext cx="2190937" cy="11819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1800" b="1" dirty="0">
                <a:effectLst/>
                <a:latin typeface="Montserrat" panose="00000500000000000000" pitchFamily="2" charset="0"/>
                <a:ea typeface="Calibri" panose="020F0502020204030204" pitchFamily="34" charset="0"/>
                <a:cs typeface="Times New Roman" panose="02020603050405020304" pitchFamily="18" charset="0"/>
              </a:rPr>
              <a:t>La mayoría de los maestros del MI son de estas generaciones</a:t>
            </a:r>
          </a:p>
          <a:p>
            <a:pPr marL="0" indent="0">
              <a:buFont typeface="Arial" panose="020B0604020202020204" pitchFamily="34" charset="0"/>
              <a:buNone/>
            </a:pPr>
            <a:endParaRPr lang="pt-BR" b="1" dirty="0"/>
          </a:p>
        </p:txBody>
      </p:sp>
      <p:sp>
        <p:nvSpPr>
          <p:cNvPr id="17" name="Espaço Reservado para Conteúdo 2">
            <a:extLst>
              <a:ext uri="{FF2B5EF4-FFF2-40B4-BE49-F238E27FC236}">
                <a16:creationId xmlns:a16="http://schemas.microsoft.com/office/drawing/2014/main" id="{8A610EC0-B996-0808-43D3-4A0C3CA384F2}"/>
              </a:ext>
            </a:extLst>
          </p:cNvPr>
          <p:cNvSpPr txBox="1">
            <a:spLocks/>
          </p:cNvSpPr>
          <p:nvPr/>
        </p:nvSpPr>
        <p:spPr>
          <a:xfrm>
            <a:off x="331495" y="4996834"/>
            <a:ext cx="2477003" cy="141004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s-419" sz="1900" b="1" dirty="0">
                <a:effectLst/>
                <a:latin typeface="Montserrat" panose="00000500000000000000" pitchFamily="2" charset="0"/>
                <a:ea typeface="Calibri" panose="020F0502020204030204" pitchFamily="34" charset="0"/>
                <a:cs typeface="Times New Roman" panose="02020603050405020304" pitchFamily="18" charset="0"/>
              </a:rPr>
              <a:t>Nuestros alumnos pertenecen a estas generaciones</a:t>
            </a:r>
            <a:endParaRPr lang="es-419" sz="1900" b="1" dirty="0">
              <a:latin typeface="Montserrat" panose="00000500000000000000" pitchFamily="2" charset="0"/>
              <a:cs typeface="Times New Roman" panose="02020603050405020304" pitchFamily="18" charset="0"/>
            </a:endParaRPr>
          </a:p>
          <a:p>
            <a:pPr marL="0" indent="0">
              <a:buFont typeface="Arial" panose="020B0604020202020204" pitchFamily="34" charset="0"/>
              <a:buNone/>
            </a:pPr>
            <a:endParaRPr lang="pt-BR" b="1" dirty="0"/>
          </a:p>
        </p:txBody>
      </p:sp>
      <p:sp>
        <p:nvSpPr>
          <p:cNvPr id="19" name="Espaço Reservado para Conteúdo 2">
            <a:extLst>
              <a:ext uri="{FF2B5EF4-FFF2-40B4-BE49-F238E27FC236}">
                <a16:creationId xmlns:a16="http://schemas.microsoft.com/office/drawing/2014/main" id="{36C0380B-19C4-67EA-1452-71700F3E5B0D}"/>
              </a:ext>
            </a:extLst>
          </p:cNvPr>
          <p:cNvSpPr txBox="1">
            <a:spLocks/>
          </p:cNvSpPr>
          <p:nvPr/>
        </p:nvSpPr>
        <p:spPr>
          <a:xfrm>
            <a:off x="4018623" y="1110286"/>
            <a:ext cx="3380981" cy="987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1800" dirty="0">
                <a:effectLst/>
                <a:latin typeface="Montserrat" panose="00000500000000000000" pitchFamily="2" charset="0"/>
                <a:ea typeface="Calibri" panose="020F0502020204030204" pitchFamily="34" charset="0"/>
                <a:cs typeface="Times New Roman" panose="02020603050405020304" pitchFamily="18" charset="0"/>
              </a:rPr>
              <a:t>Los nacidos hasta 1964 </a:t>
            </a:r>
            <a:r>
              <a:rPr lang="es-ES" sz="1800" b="1" dirty="0">
                <a:effectLst/>
                <a:latin typeface="Montserrat" panose="00000500000000000000" pitchFamily="2" charset="0"/>
                <a:ea typeface="Calibri" panose="020F0502020204030204" pitchFamily="34" charset="0"/>
                <a:cs typeface="Times New Roman" panose="02020603050405020304" pitchFamily="18" charset="0"/>
              </a:rPr>
              <a:t>Generación baby </a:t>
            </a:r>
            <a:r>
              <a:rPr lang="es-ES" sz="1800" b="1" dirty="0" err="1">
                <a:effectLst/>
                <a:latin typeface="Montserrat" panose="00000500000000000000" pitchFamily="2" charset="0"/>
                <a:ea typeface="Calibri" panose="020F0502020204030204" pitchFamily="34" charset="0"/>
                <a:cs typeface="Times New Roman" panose="02020603050405020304" pitchFamily="18" charset="0"/>
              </a:rPr>
              <a:t>boomers</a:t>
            </a:r>
            <a:endParaRPr lang="es-ES" sz="1800" b="1" dirty="0">
              <a:effectLst/>
              <a:latin typeface="Montserrat" panose="00000500000000000000" pitchFamily="2"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pt-BR" dirty="0"/>
          </a:p>
        </p:txBody>
      </p:sp>
      <p:sp>
        <p:nvSpPr>
          <p:cNvPr id="21" name="Espaço Reservado para Conteúdo 2">
            <a:extLst>
              <a:ext uri="{FF2B5EF4-FFF2-40B4-BE49-F238E27FC236}">
                <a16:creationId xmlns:a16="http://schemas.microsoft.com/office/drawing/2014/main" id="{C925FFF5-D77D-8F18-753D-3869F45624DA}"/>
              </a:ext>
            </a:extLst>
          </p:cNvPr>
          <p:cNvSpPr txBox="1">
            <a:spLocks/>
          </p:cNvSpPr>
          <p:nvPr/>
        </p:nvSpPr>
        <p:spPr>
          <a:xfrm>
            <a:off x="4018624" y="2097402"/>
            <a:ext cx="3589550" cy="987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1800" dirty="0">
                <a:effectLst/>
                <a:latin typeface="Montserrat" panose="00000500000000000000" pitchFamily="2" charset="0"/>
                <a:ea typeface="Calibri" panose="020F0502020204030204" pitchFamily="34" charset="0"/>
                <a:cs typeface="Times New Roman" panose="02020603050405020304" pitchFamily="18" charset="0"/>
              </a:rPr>
              <a:t>Los nacidos entre 1965 y 1977 </a:t>
            </a:r>
            <a:r>
              <a:rPr lang="es-ES" sz="1800" b="1" dirty="0">
                <a:effectLst/>
                <a:latin typeface="Montserrat" panose="00000500000000000000" pitchFamily="2" charset="0"/>
                <a:ea typeface="Calibri" panose="020F0502020204030204" pitchFamily="34" charset="0"/>
                <a:cs typeface="Times New Roman" panose="02020603050405020304" pitchFamily="18" charset="0"/>
              </a:rPr>
              <a:t>Generación X</a:t>
            </a:r>
          </a:p>
        </p:txBody>
      </p:sp>
      <p:sp>
        <p:nvSpPr>
          <p:cNvPr id="25" name="Espaço Reservado para Conteúdo 2">
            <a:extLst>
              <a:ext uri="{FF2B5EF4-FFF2-40B4-BE49-F238E27FC236}">
                <a16:creationId xmlns:a16="http://schemas.microsoft.com/office/drawing/2014/main" id="{3E46FEB3-965E-2305-A370-389BBC76367E}"/>
              </a:ext>
            </a:extLst>
          </p:cNvPr>
          <p:cNvSpPr txBox="1">
            <a:spLocks/>
          </p:cNvSpPr>
          <p:nvPr/>
        </p:nvSpPr>
        <p:spPr>
          <a:xfrm>
            <a:off x="4018624" y="3216048"/>
            <a:ext cx="3926642" cy="987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1800" dirty="0">
                <a:effectLst/>
                <a:latin typeface="Montserrat" panose="00000500000000000000" pitchFamily="2" charset="0"/>
                <a:ea typeface="Calibri" panose="020F0502020204030204" pitchFamily="34" charset="0"/>
                <a:cs typeface="Times New Roman" panose="02020603050405020304" pitchFamily="18" charset="0"/>
              </a:rPr>
              <a:t>Los nacidos de 1978 en adelante </a:t>
            </a:r>
            <a:r>
              <a:rPr lang="es-ES" sz="1800" b="1" dirty="0">
                <a:effectLst/>
                <a:latin typeface="Montserrat" panose="00000500000000000000" pitchFamily="2" charset="0"/>
                <a:ea typeface="Calibri" panose="020F0502020204030204" pitchFamily="34" charset="0"/>
                <a:cs typeface="Times New Roman" panose="02020603050405020304" pitchFamily="18" charset="0"/>
              </a:rPr>
              <a:t>Generación Y o </a:t>
            </a:r>
            <a:r>
              <a:rPr lang="es-ES" sz="1800" b="1" dirty="0" err="1">
                <a:latin typeface="Montserrat" panose="00000500000000000000" pitchFamily="2" charset="0"/>
                <a:ea typeface="Calibri" panose="020F0502020204030204" pitchFamily="34" charset="0"/>
                <a:cs typeface="Times New Roman" panose="02020603050405020304" pitchFamily="18" charset="0"/>
              </a:rPr>
              <a:t>M</a:t>
            </a:r>
            <a:r>
              <a:rPr lang="es-ES" sz="1800" b="1" dirty="0" err="1">
                <a:effectLst/>
                <a:latin typeface="Montserrat" panose="00000500000000000000" pitchFamily="2" charset="0"/>
                <a:ea typeface="Calibri" panose="020F0502020204030204" pitchFamily="34" charset="0"/>
                <a:cs typeface="Times New Roman" panose="02020603050405020304" pitchFamily="18" charset="0"/>
              </a:rPr>
              <a:t>ileniales</a:t>
            </a:r>
            <a:endParaRPr lang="es-ES" sz="1800" b="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26" name="Espaço Reservado para Conteúdo 2">
            <a:extLst>
              <a:ext uri="{FF2B5EF4-FFF2-40B4-BE49-F238E27FC236}">
                <a16:creationId xmlns:a16="http://schemas.microsoft.com/office/drawing/2014/main" id="{235E3DE9-6CC1-B06B-2D2C-59BF11E6BFAC}"/>
              </a:ext>
            </a:extLst>
          </p:cNvPr>
          <p:cNvSpPr txBox="1">
            <a:spLocks/>
          </p:cNvSpPr>
          <p:nvPr/>
        </p:nvSpPr>
        <p:spPr>
          <a:xfrm>
            <a:off x="4092906" y="4339590"/>
            <a:ext cx="4046753" cy="987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1800" dirty="0">
                <a:effectLst/>
                <a:latin typeface="Montserrat" panose="00000500000000000000" pitchFamily="2" charset="0"/>
                <a:ea typeface="Calibri" panose="020F0502020204030204" pitchFamily="34" charset="0"/>
                <a:cs typeface="Times New Roman" panose="02020603050405020304" pitchFamily="18" charset="0"/>
              </a:rPr>
              <a:t>Los nacidos a partir del año 1997 </a:t>
            </a:r>
            <a:r>
              <a:rPr lang="es-ES" sz="1800" b="1" dirty="0">
                <a:effectLst/>
                <a:latin typeface="Montserrat" panose="00000500000000000000" pitchFamily="2" charset="0"/>
                <a:ea typeface="Calibri" panose="020F0502020204030204" pitchFamily="34" charset="0"/>
                <a:cs typeface="Times New Roman" panose="02020603050405020304" pitchFamily="18" charset="0"/>
              </a:rPr>
              <a:t>Generación Z</a:t>
            </a:r>
          </a:p>
        </p:txBody>
      </p:sp>
      <p:sp>
        <p:nvSpPr>
          <p:cNvPr id="27" name="Espaço Reservado para Conteúdo 2">
            <a:extLst>
              <a:ext uri="{FF2B5EF4-FFF2-40B4-BE49-F238E27FC236}">
                <a16:creationId xmlns:a16="http://schemas.microsoft.com/office/drawing/2014/main" id="{C4630BA2-4D90-6D94-EDDC-6FFCA0F02202}"/>
              </a:ext>
            </a:extLst>
          </p:cNvPr>
          <p:cNvSpPr txBox="1">
            <a:spLocks/>
          </p:cNvSpPr>
          <p:nvPr/>
        </p:nvSpPr>
        <p:spPr>
          <a:xfrm>
            <a:off x="4098522" y="5365120"/>
            <a:ext cx="4041137" cy="987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1800" dirty="0">
                <a:effectLst/>
                <a:latin typeface="Montserrat" panose="00000500000000000000" pitchFamily="2" charset="0"/>
                <a:ea typeface="Calibri" panose="020F0502020204030204" pitchFamily="34" charset="0"/>
                <a:cs typeface="Times New Roman" panose="02020603050405020304" pitchFamily="18" charset="0"/>
              </a:rPr>
              <a:t>Los nacidos a partir del año 2010 </a:t>
            </a:r>
            <a:r>
              <a:rPr lang="es-ES" sz="1800" b="1" dirty="0">
                <a:effectLst/>
                <a:latin typeface="Montserrat" panose="00000500000000000000" pitchFamily="2" charset="0"/>
                <a:ea typeface="Calibri" panose="020F0502020204030204" pitchFamily="34" charset="0"/>
                <a:cs typeface="Times New Roman" panose="02020603050405020304" pitchFamily="18" charset="0"/>
              </a:rPr>
              <a:t>Generación Alpha</a:t>
            </a:r>
          </a:p>
        </p:txBody>
      </p:sp>
      <p:sp>
        <p:nvSpPr>
          <p:cNvPr id="32" name="Espaço Reservado para Conteúdo 2">
            <a:extLst>
              <a:ext uri="{FF2B5EF4-FFF2-40B4-BE49-F238E27FC236}">
                <a16:creationId xmlns:a16="http://schemas.microsoft.com/office/drawing/2014/main" id="{86BB1F66-C970-BDC0-8E8A-2FC89CE91CC3}"/>
              </a:ext>
            </a:extLst>
          </p:cNvPr>
          <p:cNvSpPr txBox="1">
            <a:spLocks/>
          </p:cNvSpPr>
          <p:nvPr/>
        </p:nvSpPr>
        <p:spPr>
          <a:xfrm>
            <a:off x="8791193" y="1851467"/>
            <a:ext cx="3016852" cy="4703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1800" b="1" dirty="0">
                <a:latin typeface="Montserrat" panose="00000500000000000000" pitchFamily="2" charset="0"/>
                <a:cs typeface="Times New Roman" panose="02020603050405020304" pitchFamily="18" charset="0"/>
              </a:rPr>
              <a:t>-Alta exposición a las pantallas</a:t>
            </a:r>
          </a:p>
          <a:p>
            <a:pPr marL="0" indent="0">
              <a:buFont typeface="Arial" panose="020B0604020202020204" pitchFamily="34" charset="0"/>
              <a:buNone/>
            </a:pPr>
            <a:r>
              <a:rPr lang="es-ES" sz="1800" b="1" dirty="0">
                <a:latin typeface="Montserrat" panose="00000500000000000000" pitchFamily="2" charset="0"/>
                <a:cs typeface="Times New Roman" panose="02020603050405020304" pitchFamily="18" charset="0"/>
              </a:rPr>
              <a:t>-Acostumbrados a usar medios digitales para entretenerse o buscar informaciones </a:t>
            </a:r>
          </a:p>
          <a:p>
            <a:pPr marL="0" indent="0">
              <a:buFont typeface="Arial" panose="020B0604020202020204" pitchFamily="34" charset="0"/>
              <a:buNone/>
            </a:pPr>
            <a:r>
              <a:rPr lang="es-ES" sz="1800" b="1" dirty="0">
                <a:latin typeface="Montserrat" panose="00000500000000000000" pitchFamily="2" charset="0"/>
                <a:cs typeface="Times New Roman" panose="02020603050405020304" pitchFamily="18" charset="0"/>
              </a:rPr>
              <a:t>-Necesitan una educación más dinámica, activa y personalizada</a:t>
            </a:r>
          </a:p>
          <a:p>
            <a:pPr marL="0" indent="0">
              <a:buFont typeface="Arial" panose="020B0604020202020204" pitchFamily="34" charset="0"/>
              <a:buNone/>
            </a:pPr>
            <a:r>
              <a:rPr lang="es-ES" sz="1800" b="1" dirty="0">
                <a:latin typeface="Montserrat" panose="00000500000000000000" pitchFamily="2" charset="0"/>
                <a:cs typeface="Times New Roman" panose="02020603050405020304" pitchFamily="18" charset="0"/>
              </a:rPr>
              <a:t>- Tienen un mayor potencial para innovar y buscar soluciones para problemas de forma colaborativa</a:t>
            </a:r>
          </a:p>
          <a:p>
            <a:pPr marL="0" indent="0">
              <a:buFont typeface="Arial" panose="020B0604020202020204" pitchFamily="34" charset="0"/>
              <a:buNone/>
            </a:pPr>
            <a:endParaRPr lang="pt-BR" dirty="0"/>
          </a:p>
        </p:txBody>
      </p:sp>
      <p:pic>
        <p:nvPicPr>
          <p:cNvPr id="33" name="Imagem 32" descr="Imagem em preto e branco&#10;&#10;Descrição gerada automaticamente com confiança média">
            <a:extLst>
              <a:ext uri="{FF2B5EF4-FFF2-40B4-BE49-F238E27FC236}">
                <a16:creationId xmlns:a16="http://schemas.microsoft.com/office/drawing/2014/main" id="{6CE2F1CB-2107-315B-D199-F4AB634F5A3A}"/>
              </a:ext>
            </a:extLst>
          </p:cNvPr>
          <p:cNvPicPr>
            <a:picLocks noChangeAspect="1"/>
          </p:cNvPicPr>
          <p:nvPr/>
        </p:nvPicPr>
        <p:blipFill>
          <a:blip r:embed="rId4"/>
          <a:stretch>
            <a:fillRect/>
          </a:stretch>
        </p:blipFill>
        <p:spPr>
          <a:xfrm rot="10800000">
            <a:off x="1343405" y="2325090"/>
            <a:ext cx="2903331" cy="2325588"/>
          </a:xfrm>
          <a:prstGeom prst="rect">
            <a:avLst/>
          </a:prstGeom>
        </p:spPr>
      </p:pic>
      <p:pic>
        <p:nvPicPr>
          <p:cNvPr id="2" name="Imagem 1" descr="Imagem em preto e branco&#10;&#10;Descrição gerada automaticamente com confiança média">
            <a:extLst>
              <a:ext uri="{FF2B5EF4-FFF2-40B4-BE49-F238E27FC236}">
                <a16:creationId xmlns:a16="http://schemas.microsoft.com/office/drawing/2014/main" id="{B02118BD-846D-489C-06E9-AEB5E0AF61CB}"/>
              </a:ext>
            </a:extLst>
          </p:cNvPr>
          <p:cNvPicPr>
            <a:picLocks noChangeAspect="1"/>
          </p:cNvPicPr>
          <p:nvPr/>
        </p:nvPicPr>
        <p:blipFill>
          <a:blip r:embed="rId4"/>
          <a:stretch>
            <a:fillRect/>
          </a:stretch>
        </p:blipFill>
        <p:spPr>
          <a:xfrm rot="10800000">
            <a:off x="1338096" y="4622024"/>
            <a:ext cx="2896141" cy="2325588"/>
          </a:xfrm>
          <a:prstGeom prst="rect">
            <a:avLst/>
          </a:prstGeom>
        </p:spPr>
      </p:pic>
      <p:pic>
        <p:nvPicPr>
          <p:cNvPr id="3" name="Imagem 2" descr="Imagem em preto e branco&#10;&#10;Descrição gerada automaticamente com confiança média">
            <a:extLst>
              <a:ext uri="{FF2B5EF4-FFF2-40B4-BE49-F238E27FC236}">
                <a16:creationId xmlns:a16="http://schemas.microsoft.com/office/drawing/2014/main" id="{83F5C866-DBFB-8D7E-4900-B644732F6991}"/>
              </a:ext>
            </a:extLst>
          </p:cNvPr>
          <p:cNvPicPr>
            <a:picLocks noChangeAspect="1"/>
          </p:cNvPicPr>
          <p:nvPr/>
        </p:nvPicPr>
        <p:blipFill>
          <a:blip r:embed="rId4"/>
          <a:stretch>
            <a:fillRect/>
          </a:stretch>
        </p:blipFill>
        <p:spPr>
          <a:xfrm rot="9619855">
            <a:off x="1201991" y="3955237"/>
            <a:ext cx="3530039" cy="2325588"/>
          </a:xfrm>
          <a:prstGeom prst="rect">
            <a:avLst/>
          </a:prstGeom>
        </p:spPr>
      </p:pic>
      <p:pic>
        <p:nvPicPr>
          <p:cNvPr id="4" name="Imagem 3" descr="Imagem em preto e branco&#10;&#10;Descrição gerada automaticamente com confiança média">
            <a:extLst>
              <a:ext uri="{FF2B5EF4-FFF2-40B4-BE49-F238E27FC236}">
                <a16:creationId xmlns:a16="http://schemas.microsoft.com/office/drawing/2014/main" id="{1FC491C1-0B94-8115-BCF7-88E2AEDB53C1}"/>
              </a:ext>
            </a:extLst>
          </p:cNvPr>
          <p:cNvPicPr>
            <a:picLocks noChangeAspect="1"/>
          </p:cNvPicPr>
          <p:nvPr/>
        </p:nvPicPr>
        <p:blipFill>
          <a:blip r:embed="rId4"/>
          <a:stretch>
            <a:fillRect/>
          </a:stretch>
        </p:blipFill>
        <p:spPr>
          <a:xfrm>
            <a:off x="6507728" y="4684638"/>
            <a:ext cx="3589551" cy="2325588"/>
          </a:xfrm>
          <a:prstGeom prst="rect">
            <a:avLst/>
          </a:prstGeom>
        </p:spPr>
      </p:pic>
      <p:pic>
        <p:nvPicPr>
          <p:cNvPr id="7" name="Imagem 6">
            <a:extLst>
              <a:ext uri="{FF2B5EF4-FFF2-40B4-BE49-F238E27FC236}">
                <a16:creationId xmlns:a16="http://schemas.microsoft.com/office/drawing/2014/main" id="{9EA86A95-0F47-284D-1B06-AF507C511EE5}"/>
              </a:ext>
            </a:extLst>
          </p:cNvPr>
          <p:cNvPicPr>
            <a:picLocks noChangeAspect="1"/>
          </p:cNvPicPr>
          <p:nvPr/>
        </p:nvPicPr>
        <p:blipFill>
          <a:blip r:embed="rId5"/>
          <a:stretch>
            <a:fillRect/>
          </a:stretch>
        </p:blipFill>
        <p:spPr>
          <a:xfrm>
            <a:off x="360038" y="96513"/>
            <a:ext cx="2923655" cy="2758373"/>
          </a:xfrm>
          <a:prstGeom prst="rect">
            <a:avLst/>
          </a:prstGeom>
        </p:spPr>
      </p:pic>
    </p:spTree>
    <p:extLst>
      <p:ext uri="{BB962C8B-B14F-4D97-AF65-F5344CB8AC3E}">
        <p14:creationId xmlns:p14="http://schemas.microsoft.com/office/powerpoint/2010/main" val="461636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4AF11D-FB46-194D-9C97-494FDBD94377}"/>
              </a:ext>
            </a:extLst>
          </p:cNvPr>
          <p:cNvSpPr>
            <a:spLocks noGrp="1"/>
          </p:cNvSpPr>
          <p:nvPr>
            <p:ph type="title"/>
          </p:nvPr>
        </p:nvSpPr>
        <p:spPr>
          <a:xfrm>
            <a:off x="467497" y="560236"/>
            <a:ext cx="10515600" cy="1325563"/>
          </a:xfrm>
        </p:spPr>
        <p:txBody>
          <a:bodyPr>
            <a:normAutofit/>
          </a:bodyPr>
          <a:lstStyle/>
          <a:p>
            <a:r>
              <a:rPr lang="es-ES" sz="4000" dirty="0">
                <a:solidFill>
                  <a:srgbClr val="AC0000"/>
                </a:solidFill>
                <a:latin typeface="Montserrat Black" panose="00000A00000000000000" pitchFamily="2" charset="0"/>
              </a:rPr>
              <a:t>2. El líder de la generación Alpha</a:t>
            </a:r>
            <a:br>
              <a:rPr lang="pt-BR" dirty="0"/>
            </a:br>
            <a:endParaRPr lang="es-ES_tradnl" dirty="0"/>
          </a:p>
        </p:txBody>
      </p:sp>
      <p:sp>
        <p:nvSpPr>
          <p:cNvPr id="5" name="CaixaDeTexto 4">
            <a:extLst>
              <a:ext uri="{FF2B5EF4-FFF2-40B4-BE49-F238E27FC236}">
                <a16:creationId xmlns:a16="http://schemas.microsoft.com/office/drawing/2014/main" id="{2D88C5DF-EF68-AB45-A987-74741D1DDC0D}"/>
              </a:ext>
            </a:extLst>
          </p:cNvPr>
          <p:cNvSpPr txBox="1"/>
          <p:nvPr/>
        </p:nvSpPr>
        <p:spPr>
          <a:xfrm>
            <a:off x="788686" y="1481676"/>
            <a:ext cx="9564087" cy="5113579"/>
          </a:xfrm>
          <a:prstGeom prst="rect">
            <a:avLst/>
          </a:prstGeom>
          <a:noFill/>
        </p:spPr>
        <p:txBody>
          <a:bodyPr wrap="square">
            <a:spAutoFit/>
          </a:bodyPr>
          <a:lstStyle/>
          <a:p>
            <a:pPr indent="216000" algn="just">
              <a:lnSpc>
                <a:spcPct val="150000"/>
              </a:lnSpc>
              <a:spcAft>
                <a:spcPts val="800"/>
              </a:spcAft>
            </a:pPr>
            <a:r>
              <a:rPr lang="es-ES" sz="2000" b="1" dirty="0">
                <a:solidFill>
                  <a:srgbClr val="383838"/>
                </a:solidFill>
                <a:effectLst/>
                <a:latin typeface="Montserrat Medium" pitchFamily="2" charset="0"/>
                <a:ea typeface="Calibri" panose="020F0502020204030204" pitchFamily="34" charset="0"/>
                <a:cs typeface="Times New Roman" panose="02020603050405020304" pitchFamily="18" charset="0"/>
              </a:rPr>
              <a:t>Según John </a:t>
            </a:r>
            <a:r>
              <a:rPr lang="es-ES" sz="2000" b="1" dirty="0" err="1">
                <a:solidFill>
                  <a:srgbClr val="383838"/>
                </a:solidFill>
                <a:effectLst/>
                <a:latin typeface="Montserrat Medium" pitchFamily="2" charset="0"/>
                <a:ea typeface="Calibri" panose="020F0502020204030204" pitchFamily="34" charset="0"/>
                <a:cs typeface="Times New Roman" panose="02020603050405020304" pitchFamily="18" charset="0"/>
              </a:rPr>
              <a:t>Nasbitt</a:t>
            </a:r>
            <a:r>
              <a:rPr lang="es-ES" sz="2000" b="1" dirty="0">
                <a:solidFill>
                  <a:srgbClr val="383838"/>
                </a:solidFill>
                <a:effectLst/>
                <a:latin typeface="Montserrat Medium" pitchFamily="2" charset="0"/>
                <a:ea typeface="Calibri" panose="020F0502020204030204" pitchFamily="34" charset="0"/>
                <a:cs typeface="Times New Roman" panose="02020603050405020304" pitchFamily="18" charset="0"/>
              </a:rPr>
              <a:t> (2007), el líder que trabaja con nuevas generaciones debe tener algunas características, como por ejemplo: </a:t>
            </a:r>
          </a:p>
          <a:p>
            <a:pPr marL="285750" indent="-285750" algn="just">
              <a:lnSpc>
                <a:spcPct val="150000"/>
              </a:lnSpc>
              <a:spcAft>
                <a:spcPts val="800"/>
              </a:spcAft>
              <a:buFont typeface="Wingdings" panose="05000000000000000000" pitchFamily="2" charset="2"/>
              <a:buChar char="Ø"/>
            </a:pPr>
            <a:r>
              <a:rPr lang="es-ES" b="0" i="0" u="none" strike="noStrike" dirty="0">
                <a:solidFill>
                  <a:srgbClr val="000000"/>
                </a:solidFill>
                <a:effectLst/>
                <a:latin typeface="Montserrat" pitchFamily="2" charset="0"/>
              </a:rPr>
              <a:t>Formador de redes de colaboración</a:t>
            </a:r>
          </a:p>
          <a:p>
            <a:pPr marL="285750" indent="-285750" algn="just">
              <a:lnSpc>
                <a:spcPct val="150000"/>
              </a:lnSpc>
              <a:spcAft>
                <a:spcPts val="800"/>
              </a:spcAft>
              <a:buFont typeface="Wingdings" panose="05000000000000000000" pitchFamily="2" charset="2"/>
              <a:buChar char="Ø"/>
            </a:pPr>
            <a:r>
              <a:rPr lang="es-ES" b="0" i="0" u="none" strike="noStrike" dirty="0">
                <a:solidFill>
                  <a:srgbClr val="000000"/>
                </a:solidFill>
                <a:effectLst/>
                <a:latin typeface="Montserrat" pitchFamily="2" charset="0"/>
              </a:rPr>
              <a:t>Estar orientado para el aprendizaje </a:t>
            </a:r>
          </a:p>
          <a:p>
            <a:pPr marL="285750" indent="-285750" algn="just">
              <a:lnSpc>
                <a:spcPct val="150000"/>
              </a:lnSpc>
              <a:spcAft>
                <a:spcPts val="800"/>
              </a:spcAft>
              <a:buFont typeface="Wingdings" panose="05000000000000000000" pitchFamily="2" charset="2"/>
              <a:buChar char="Ø"/>
            </a:pPr>
            <a:r>
              <a:rPr lang="es-ES" b="0" i="0" u="none" strike="noStrike" dirty="0">
                <a:solidFill>
                  <a:srgbClr val="000000"/>
                </a:solidFill>
                <a:effectLst/>
                <a:latin typeface="Montserrat" pitchFamily="2" charset="0"/>
              </a:rPr>
              <a:t>Tener un espíritu proactivo</a:t>
            </a:r>
          </a:p>
          <a:p>
            <a:pPr marL="285750" indent="-285750" algn="just">
              <a:lnSpc>
                <a:spcPct val="150000"/>
              </a:lnSpc>
              <a:spcAft>
                <a:spcPts val="800"/>
              </a:spcAft>
              <a:buFont typeface="Wingdings" panose="05000000000000000000" pitchFamily="2" charset="2"/>
              <a:buChar char="Ø"/>
            </a:pPr>
            <a:r>
              <a:rPr lang="es-ES" b="0" i="0" u="none" strike="noStrike" dirty="0">
                <a:solidFill>
                  <a:srgbClr val="000000"/>
                </a:solidFill>
                <a:effectLst/>
                <a:latin typeface="Montserrat" pitchFamily="2" charset="0"/>
              </a:rPr>
              <a:t>Considerar que el liderazgo es de todos</a:t>
            </a:r>
          </a:p>
          <a:p>
            <a:pPr marL="285750" indent="-285750" algn="just">
              <a:lnSpc>
                <a:spcPct val="150000"/>
              </a:lnSpc>
              <a:spcAft>
                <a:spcPts val="800"/>
              </a:spcAft>
              <a:buFont typeface="Wingdings" panose="05000000000000000000" pitchFamily="2" charset="2"/>
              <a:buChar char="Ø"/>
            </a:pPr>
            <a:r>
              <a:rPr lang="es-ES" b="0" i="0" u="none" strike="noStrike" dirty="0">
                <a:solidFill>
                  <a:srgbClr val="000000"/>
                </a:solidFill>
                <a:effectLst/>
                <a:latin typeface="Montserrat" pitchFamily="2" charset="0"/>
              </a:rPr>
              <a:t>Ser capaz de escuchar y estar junto al grupo</a:t>
            </a:r>
          </a:p>
          <a:p>
            <a:pPr marL="285750" indent="-285750" algn="just">
              <a:lnSpc>
                <a:spcPct val="150000"/>
              </a:lnSpc>
              <a:spcAft>
                <a:spcPts val="800"/>
              </a:spcAft>
              <a:buFont typeface="Wingdings" panose="05000000000000000000" pitchFamily="2" charset="2"/>
              <a:buChar char="Ø"/>
            </a:pPr>
            <a:r>
              <a:rPr lang="es-ES" b="0" i="0" u="none" strike="noStrike" dirty="0">
                <a:solidFill>
                  <a:srgbClr val="000000"/>
                </a:solidFill>
                <a:effectLst/>
                <a:latin typeface="Montserrat" pitchFamily="2" charset="0"/>
              </a:rPr>
              <a:t>Poder gastar energía</a:t>
            </a:r>
          </a:p>
          <a:p>
            <a:pPr marL="285750" indent="-285750" algn="just">
              <a:lnSpc>
                <a:spcPct val="150000"/>
              </a:lnSpc>
              <a:spcAft>
                <a:spcPts val="800"/>
              </a:spcAft>
              <a:buFont typeface="Wingdings" panose="05000000000000000000" pitchFamily="2" charset="2"/>
              <a:buChar char="Ø"/>
            </a:pPr>
            <a:r>
              <a:rPr lang="es-ES" b="0" i="0" u="none" strike="noStrike" dirty="0">
                <a:solidFill>
                  <a:srgbClr val="000000"/>
                </a:solidFill>
                <a:effectLst/>
                <a:latin typeface="Montserrat" pitchFamily="2" charset="0"/>
              </a:rPr>
              <a:t>Facilitar el protagonismo del liderado</a:t>
            </a:r>
          </a:p>
          <a:p>
            <a:pPr marL="285750" indent="-285750" algn="just">
              <a:lnSpc>
                <a:spcPct val="150000"/>
              </a:lnSpc>
              <a:spcAft>
                <a:spcPts val="800"/>
              </a:spcAft>
              <a:buFont typeface="Wingdings" panose="05000000000000000000" pitchFamily="2" charset="2"/>
              <a:buChar char="Ø"/>
            </a:pPr>
            <a:r>
              <a:rPr lang="es-ES" b="0" i="0" u="none" strike="noStrike" dirty="0">
                <a:solidFill>
                  <a:srgbClr val="000000"/>
                </a:solidFill>
                <a:effectLst/>
                <a:latin typeface="Montserrat" pitchFamily="2" charset="0"/>
              </a:rPr>
              <a:t>Tener humildad,  coraje y honradez</a:t>
            </a:r>
          </a:p>
        </p:txBody>
      </p:sp>
      <p:pic>
        <p:nvPicPr>
          <p:cNvPr id="12" name="Imagem 11" descr="Uma imagem contendo Diagrama&#10;&#10;Descrição gerada automaticamente">
            <a:extLst>
              <a:ext uri="{FF2B5EF4-FFF2-40B4-BE49-F238E27FC236}">
                <a16:creationId xmlns:a16="http://schemas.microsoft.com/office/drawing/2014/main" id="{A882C73C-40E7-AF47-9C1D-8D99DB0CAFD4}"/>
              </a:ext>
            </a:extLst>
          </p:cNvPr>
          <p:cNvPicPr>
            <a:picLocks noChangeAspect="1"/>
          </p:cNvPicPr>
          <p:nvPr/>
        </p:nvPicPr>
        <p:blipFill>
          <a:blip r:embed="rId3"/>
          <a:stretch>
            <a:fillRect/>
          </a:stretch>
        </p:blipFill>
        <p:spPr>
          <a:xfrm rot="20787448">
            <a:off x="10539965" y="-142534"/>
            <a:ext cx="1814191" cy="1814191"/>
          </a:xfrm>
          <a:prstGeom prst="rect">
            <a:avLst/>
          </a:prstGeom>
        </p:spPr>
      </p:pic>
      <p:pic>
        <p:nvPicPr>
          <p:cNvPr id="7" name="Imagem 6" descr="Forma, Seta&#10;&#10;Descrição gerada automaticamente">
            <a:extLst>
              <a:ext uri="{FF2B5EF4-FFF2-40B4-BE49-F238E27FC236}">
                <a16:creationId xmlns:a16="http://schemas.microsoft.com/office/drawing/2014/main" id="{42E2560C-399F-4458-BD30-91F10426573B}"/>
              </a:ext>
            </a:extLst>
          </p:cNvPr>
          <p:cNvPicPr>
            <a:picLocks noChangeAspect="1"/>
          </p:cNvPicPr>
          <p:nvPr/>
        </p:nvPicPr>
        <p:blipFill>
          <a:blip r:embed="rId4"/>
          <a:stretch>
            <a:fillRect/>
          </a:stretch>
        </p:blipFill>
        <p:spPr>
          <a:xfrm rot="20724284">
            <a:off x="-1486289" y="5213350"/>
            <a:ext cx="3289300" cy="3289300"/>
          </a:xfrm>
          <a:prstGeom prst="rect">
            <a:avLst/>
          </a:prstGeom>
        </p:spPr>
      </p:pic>
      <p:pic>
        <p:nvPicPr>
          <p:cNvPr id="4" name="Imagem 3">
            <a:extLst>
              <a:ext uri="{FF2B5EF4-FFF2-40B4-BE49-F238E27FC236}">
                <a16:creationId xmlns:a16="http://schemas.microsoft.com/office/drawing/2014/main" id="{32DB8CB0-B55F-321B-D8D2-729AF513E6B8}"/>
              </a:ext>
            </a:extLst>
          </p:cNvPr>
          <p:cNvPicPr>
            <a:picLocks noChangeAspect="1"/>
          </p:cNvPicPr>
          <p:nvPr/>
        </p:nvPicPr>
        <p:blipFill>
          <a:blip r:embed="rId5"/>
          <a:stretch>
            <a:fillRect/>
          </a:stretch>
        </p:blipFill>
        <p:spPr>
          <a:xfrm>
            <a:off x="7920684" y="2649996"/>
            <a:ext cx="3756079" cy="3810124"/>
          </a:xfrm>
          <a:prstGeom prst="rect">
            <a:avLst/>
          </a:prstGeom>
        </p:spPr>
      </p:pic>
    </p:spTree>
    <p:extLst>
      <p:ext uri="{BB962C8B-B14F-4D97-AF65-F5344CB8AC3E}">
        <p14:creationId xmlns:p14="http://schemas.microsoft.com/office/powerpoint/2010/main" val="2853801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Ícone&#10;&#10;Descrição gerada automaticamente">
            <a:extLst>
              <a:ext uri="{FF2B5EF4-FFF2-40B4-BE49-F238E27FC236}">
                <a16:creationId xmlns:a16="http://schemas.microsoft.com/office/drawing/2014/main" id="{6AF45BFD-3736-0B4E-AB60-5B00062635BC}"/>
              </a:ext>
            </a:extLst>
          </p:cNvPr>
          <p:cNvPicPr>
            <a:picLocks noChangeAspect="1"/>
          </p:cNvPicPr>
          <p:nvPr/>
        </p:nvPicPr>
        <p:blipFill rotWithShape="1">
          <a:blip r:embed="rId2"/>
          <a:srcRect l="30566" t="27790" r="43502" b="45110"/>
          <a:stretch/>
        </p:blipFill>
        <p:spPr>
          <a:xfrm>
            <a:off x="11612444" y="1784564"/>
            <a:ext cx="1152939" cy="1204907"/>
          </a:xfrm>
          <a:prstGeom prst="rect">
            <a:avLst/>
          </a:prstGeom>
        </p:spPr>
      </p:pic>
      <p:pic>
        <p:nvPicPr>
          <p:cNvPr id="16" name="Imagem 15" descr="Forma, Seta&#10;&#10;Descrição gerada automaticamente">
            <a:extLst>
              <a:ext uri="{FF2B5EF4-FFF2-40B4-BE49-F238E27FC236}">
                <a16:creationId xmlns:a16="http://schemas.microsoft.com/office/drawing/2014/main" id="{08FDE8F8-641F-4040-B5FF-978FA94D8758}"/>
              </a:ext>
            </a:extLst>
          </p:cNvPr>
          <p:cNvPicPr>
            <a:picLocks noChangeAspect="1"/>
          </p:cNvPicPr>
          <p:nvPr/>
        </p:nvPicPr>
        <p:blipFill>
          <a:blip r:embed="rId3"/>
          <a:stretch>
            <a:fillRect/>
          </a:stretch>
        </p:blipFill>
        <p:spPr>
          <a:xfrm rot="2325180">
            <a:off x="10020520" y="4998243"/>
            <a:ext cx="3432261" cy="3080052"/>
          </a:xfrm>
          <a:prstGeom prst="rect">
            <a:avLst/>
          </a:prstGeom>
        </p:spPr>
      </p:pic>
      <p:sp>
        <p:nvSpPr>
          <p:cNvPr id="20" name="Espaço Reservado para Conteúdo 2">
            <a:extLst>
              <a:ext uri="{FF2B5EF4-FFF2-40B4-BE49-F238E27FC236}">
                <a16:creationId xmlns:a16="http://schemas.microsoft.com/office/drawing/2014/main" id="{B28072EC-7A3B-46E8-87AC-F15E3EED0062}"/>
              </a:ext>
            </a:extLst>
          </p:cNvPr>
          <p:cNvSpPr>
            <a:spLocks noGrp="1"/>
          </p:cNvSpPr>
          <p:nvPr>
            <p:ph idx="1"/>
          </p:nvPr>
        </p:nvSpPr>
        <p:spPr>
          <a:xfrm>
            <a:off x="579556" y="2122058"/>
            <a:ext cx="10515600" cy="4351338"/>
          </a:xfrm>
        </p:spPr>
        <p:txBody>
          <a:bodyPr>
            <a:normAutofit fontScale="32500" lnSpcReduction="20000"/>
          </a:bodyPr>
          <a:lstStyle/>
          <a:p>
            <a:pPr marL="901700" indent="-457200" rtl="0">
              <a:lnSpc>
                <a:spcPct val="120000"/>
              </a:lnSpc>
              <a:spcBef>
                <a:spcPts val="0"/>
              </a:spcBef>
              <a:spcAft>
                <a:spcPts val="0"/>
              </a:spcAft>
              <a:buFont typeface="Wingdings" panose="05000000000000000000" pitchFamily="2" charset="2"/>
              <a:buChar char="Ø"/>
            </a:pPr>
            <a:r>
              <a:rPr lang="es-ES" sz="8000" b="1" i="0" u="none" strike="noStrike" dirty="0">
                <a:solidFill>
                  <a:srgbClr val="383838"/>
                </a:solidFill>
                <a:effectLst/>
                <a:latin typeface="Montserrat" panose="00000500000000000000" pitchFamily="2" charset="0"/>
              </a:rPr>
              <a:t>¿Qué estamos haciendo y necesitamos dejar de hacer?</a:t>
            </a:r>
          </a:p>
          <a:p>
            <a:pPr marL="901700" indent="-457200" rtl="0">
              <a:lnSpc>
                <a:spcPct val="120000"/>
              </a:lnSpc>
              <a:spcBef>
                <a:spcPts val="0"/>
              </a:spcBef>
              <a:spcAft>
                <a:spcPts val="0"/>
              </a:spcAft>
              <a:buFont typeface="Wingdings" panose="05000000000000000000" pitchFamily="2" charset="2"/>
              <a:buChar char="Ø"/>
            </a:pPr>
            <a:r>
              <a:rPr lang="es-ES" sz="8000" b="1" i="0" u="none" strike="noStrike" dirty="0">
                <a:solidFill>
                  <a:srgbClr val="383838"/>
                </a:solidFill>
                <a:effectLst/>
                <a:latin typeface="Montserrat" panose="00000500000000000000" pitchFamily="2" charset="0"/>
              </a:rPr>
              <a:t>¿Qué estamos haciendo y necesitamos continuar?</a:t>
            </a:r>
          </a:p>
          <a:p>
            <a:pPr marL="901700" indent="-457200" rtl="0">
              <a:lnSpc>
                <a:spcPct val="120000"/>
              </a:lnSpc>
              <a:spcBef>
                <a:spcPts val="0"/>
              </a:spcBef>
              <a:spcAft>
                <a:spcPts val="0"/>
              </a:spcAft>
              <a:buFont typeface="Wingdings" panose="05000000000000000000" pitchFamily="2" charset="2"/>
              <a:buChar char="Ø"/>
            </a:pPr>
            <a:r>
              <a:rPr lang="es-ES" sz="8000" b="1" i="0" u="none" strike="noStrike" dirty="0">
                <a:solidFill>
                  <a:srgbClr val="383838"/>
                </a:solidFill>
                <a:effectLst/>
                <a:latin typeface="Montserrat" panose="00000500000000000000" pitchFamily="2" charset="0"/>
              </a:rPr>
              <a:t>¿Qué estamos haciendo y debemos hacer diferente?</a:t>
            </a:r>
          </a:p>
          <a:p>
            <a:pPr marL="901700" indent="-457200" rtl="0">
              <a:lnSpc>
                <a:spcPct val="120000"/>
              </a:lnSpc>
              <a:spcBef>
                <a:spcPts val="0"/>
              </a:spcBef>
              <a:spcAft>
                <a:spcPts val="0"/>
              </a:spcAft>
              <a:buFont typeface="Wingdings" panose="05000000000000000000" pitchFamily="2" charset="2"/>
              <a:buChar char="Ø"/>
            </a:pPr>
            <a:r>
              <a:rPr lang="es-ES" sz="8000" b="1" i="0" u="none" strike="noStrike" dirty="0">
                <a:solidFill>
                  <a:srgbClr val="383838"/>
                </a:solidFill>
                <a:effectLst/>
                <a:latin typeface="Montserrat" panose="00000500000000000000" pitchFamily="2" charset="0"/>
              </a:rPr>
              <a:t>¿Qué no estamos haciendo y necesitamos comenzar a hacer?</a:t>
            </a:r>
          </a:p>
          <a:p>
            <a:pPr marL="444500" indent="0" rtl="0">
              <a:lnSpc>
                <a:spcPct val="120000"/>
              </a:lnSpc>
              <a:spcBef>
                <a:spcPts val="0"/>
              </a:spcBef>
              <a:spcAft>
                <a:spcPts val="0"/>
              </a:spcAft>
              <a:buNone/>
            </a:pPr>
            <a:endParaRPr lang="pt-BR" sz="8000" b="1" i="0" u="none" strike="noStrike" dirty="0">
              <a:solidFill>
                <a:srgbClr val="383838"/>
              </a:solidFill>
              <a:effectLst/>
              <a:latin typeface="Montserrat" panose="00000500000000000000" pitchFamily="2" charset="0"/>
            </a:endParaRPr>
          </a:p>
          <a:p>
            <a:pPr marL="444500" indent="0" rtl="0">
              <a:lnSpc>
                <a:spcPct val="120000"/>
              </a:lnSpc>
              <a:spcBef>
                <a:spcPts val="0"/>
              </a:spcBef>
              <a:spcAft>
                <a:spcPts val="0"/>
              </a:spcAft>
              <a:buNone/>
            </a:pPr>
            <a:r>
              <a:rPr lang="es-ES" sz="8000" b="1" i="0" u="none" strike="noStrike" dirty="0">
                <a:solidFill>
                  <a:srgbClr val="383838"/>
                </a:solidFill>
                <a:effectLst/>
                <a:latin typeface="Montserrat" panose="00000500000000000000" pitchFamily="2" charset="0"/>
              </a:rPr>
              <a:t>Reflexiona junto a tu equipo </a:t>
            </a:r>
            <a:r>
              <a:rPr lang="es-ES" sz="8000" b="1" i="0" u="none" strike="noStrike" dirty="0" err="1">
                <a:solidFill>
                  <a:srgbClr val="383838"/>
                </a:solidFill>
                <a:effectLst/>
                <a:latin typeface="Montserrat" panose="00000500000000000000" pitchFamily="2" charset="0"/>
              </a:rPr>
              <a:t>iy</a:t>
            </a:r>
            <a:r>
              <a:rPr lang="es-ES" sz="8000" b="1" i="0" u="none" strike="noStrike" dirty="0">
                <a:solidFill>
                  <a:srgbClr val="383838"/>
                </a:solidFill>
                <a:effectLst/>
                <a:latin typeface="Montserrat" panose="00000500000000000000" pitchFamily="2" charset="0"/>
              </a:rPr>
              <a:t> tomen decisiones que cambien el rumbo del ministerio!</a:t>
            </a:r>
          </a:p>
          <a:p>
            <a:pPr marL="444500" indent="0" algn="just" rtl="0">
              <a:spcBef>
                <a:spcPts val="0"/>
              </a:spcBef>
              <a:spcAft>
                <a:spcPts val="0"/>
              </a:spcAft>
              <a:buNone/>
            </a:pPr>
            <a:endParaRPr lang="pt-BR" sz="2000" b="0" dirty="0">
              <a:effectLst/>
            </a:endParaRPr>
          </a:p>
          <a:p>
            <a:pPr marL="0" indent="0">
              <a:buNone/>
            </a:pPr>
            <a:endParaRPr lang="pt-BR" sz="3200" b="0" dirty="0">
              <a:effectLst/>
            </a:endParaRPr>
          </a:p>
          <a:p>
            <a:pPr marL="0" indent="0">
              <a:buNone/>
            </a:pPr>
            <a:br>
              <a:rPr lang="pt-BR" dirty="0"/>
            </a:br>
            <a:endParaRPr lang="es-ES_tradnl" dirty="0"/>
          </a:p>
        </p:txBody>
      </p:sp>
      <p:pic>
        <p:nvPicPr>
          <p:cNvPr id="22" name="Imagem 21" descr="Uma imagem contendo Diagrama&#10;&#10;Descrição gerada automaticamente">
            <a:extLst>
              <a:ext uri="{FF2B5EF4-FFF2-40B4-BE49-F238E27FC236}">
                <a16:creationId xmlns:a16="http://schemas.microsoft.com/office/drawing/2014/main" id="{12440DAE-DB4D-4E2C-A061-796D6242482C}"/>
              </a:ext>
            </a:extLst>
          </p:cNvPr>
          <p:cNvPicPr>
            <a:picLocks noChangeAspect="1"/>
          </p:cNvPicPr>
          <p:nvPr/>
        </p:nvPicPr>
        <p:blipFill>
          <a:blip r:embed="rId4"/>
          <a:stretch>
            <a:fillRect/>
          </a:stretch>
        </p:blipFill>
        <p:spPr>
          <a:xfrm>
            <a:off x="-1240871" y="4861414"/>
            <a:ext cx="2965605" cy="2965605"/>
          </a:xfrm>
          <a:prstGeom prst="rect">
            <a:avLst/>
          </a:prstGeom>
        </p:spPr>
      </p:pic>
      <p:sp>
        <p:nvSpPr>
          <p:cNvPr id="6" name="Título 1">
            <a:extLst>
              <a:ext uri="{FF2B5EF4-FFF2-40B4-BE49-F238E27FC236}">
                <a16:creationId xmlns:a16="http://schemas.microsoft.com/office/drawing/2014/main" id="{6E7A5994-08F6-4858-2DDA-0F76BBC94DF0}"/>
              </a:ext>
            </a:extLst>
          </p:cNvPr>
          <p:cNvSpPr>
            <a:spLocks noGrp="1"/>
          </p:cNvSpPr>
          <p:nvPr>
            <p:ph type="title"/>
          </p:nvPr>
        </p:nvSpPr>
        <p:spPr>
          <a:xfrm>
            <a:off x="579556" y="390341"/>
            <a:ext cx="11393314" cy="1325563"/>
          </a:xfrm>
        </p:spPr>
        <p:txBody>
          <a:bodyPr>
            <a:normAutofit fontScale="90000"/>
          </a:bodyPr>
          <a:lstStyle/>
          <a:p>
            <a:br>
              <a:rPr lang="pt-BR" sz="4000" dirty="0">
                <a:solidFill>
                  <a:srgbClr val="AC0000"/>
                </a:solidFill>
                <a:latin typeface="Montserrat Black" panose="00000A00000000000000" pitchFamily="2" charset="0"/>
              </a:rPr>
            </a:br>
            <a:br>
              <a:rPr lang="pt-BR" sz="4000" dirty="0">
                <a:solidFill>
                  <a:srgbClr val="AC0000"/>
                </a:solidFill>
                <a:latin typeface="Montserrat Black" panose="00000A00000000000000" pitchFamily="2" charset="0"/>
              </a:rPr>
            </a:br>
            <a:r>
              <a:rPr lang="es-ES" sz="4000" dirty="0">
                <a:solidFill>
                  <a:srgbClr val="AC0000"/>
                </a:solidFill>
                <a:latin typeface="Montserrat Black" panose="00000A00000000000000" pitchFamily="2" charset="0"/>
              </a:rPr>
              <a:t>¿Qué tal hacer estas cuatro preguntas para analizar la situación dentro de tu ministerio?</a:t>
            </a:r>
            <a:br>
              <a:rPr lang="es-ES" sz="4000" dirty="0">
                <a:solidFill>
                  <a:srgbClr val="AC0000"/>
                </a:solidFill>
                <a:latin typeface="Montserrat Black" panose="00000A00000000000000" pitchFamily="2" charset="0"/>
              </a:rPr>
            </a:br>
            <a:br>
              <a:rPr lang="pt-BR" dirty="0"/>
            </a:br>
            <a:endParaRPr lang="es-ES_tradnl" dirty="0"/>
          </a:p>
        </p:txBody>
      </p:sp>
    </p:spTree>
    <p:extLst>
      <p:ext uri="{BB962C8B-B14F-4D97-AF65-F5344CB8AC3E}">
        <p14:creationId xmlns:p14="http://schemas.microsoft.com/office/powerpoint/2010/main" val="688264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1DBB2D-5951-4947-9447-C2204578A2AB}"/>
              </a:ext>
            </a:extLst>
          </p:cNvPr>
          <p:cNvSpPr>
            <a:spLocks noGrp="1"/>
          </p:cNvSpPr>
          <p:nvPr>
            <p:ph type="title"/>
          </p:nvPr>
        </p:nvSpPr>
        <p:spPr>
          <a:xfrm>
            <a:off x="935930" y="340403"/>
            <a:ext cx="9505728" cy="1325563"/>
          </a:xfrm>
        </p:spPr>
        <p:txBody>
          <a:bodyPr>
            <a:normAutofit/>
          </a:bodyPr>
          <a:lstStyle/>
          <a:p>
            <a:r>
              <a:rPr lang="pt-BR" sz="3600" dirty="0">
                <a:solidFill>
                  <a:srgbClr val="AC0000"/>
                </a:solidFill>
                <a:latin typeface="Montserrat Black" panose="00000A00000000000000" pitchFamily="2" charset="0"/>
              </a:rPr>
              <a:t>3. </a:t>
            </a:r>
            <a:r>
              <a:rPr lang="es-ES" sz="3600" dirty="0">
                <a:solidFill>
                  <a:srgbClr val="AC0000"/>
                </a:solidFill>
                <a:latin typeface="Montserrat Black" panose="00000A00000000000000" pitchFamily="2" charset="0"/>
              </a:rPr>
              <a:t>Entendiendo a las nuevas 	generaciones</a:t>
            </a:r>
            <a:endParaRPr lang="es-ES_tradnl" sz="3600" dirty="0">
              <a:solidFill>
                <a:srgbClr val="AC0000"/>
              </a:solidFill>
              <a:latin typeface="Montserrat Black" panose="00000A00000000000000" pitchFamily="2" charset="0"/>
            </a:endParaRPr>
          </a:p>
        </p:txBody>
      </p:sp>
      <p:pic>
        <p:nvPicPr>
          <p:cNvPr id="9" name="Imagem 8" descr="Forma, Seta&#10;&#10;Descrição gerada automaticamente">
            <a:extLst>
              <a:ext uri="{FF2B5EF4-FFF2-40B4-BE49-F238E27FC236}">
                <a16:creationId xmlns:a16="http://schemas.microsoft.com/office/drawing/2014/main" id="{77229110-B469-374B-B561-84F0E4427B9F}"/>
              </a:ext>
            </a:extLst>
          </p:cNvPr>
          <p:cNvPicPr>
            <a:picLocks noChangeAspect="1"/>
          </p:cNvPicPr>
          <p:nvPr/>
        </p:nvPicPr>
        <p:blipFill>
          <a:blip r:embed="rId2"/>
          <a:stretch>
            <a:fillRect/>
          </a:stretch>
        </p:blipFill>
        <p:spPr>
          <a:xfrm rot="17955245">
            <a:off x="9993513" y="-641467"/>
            <a:ext cx="3289300" cy="3289300"/>
          </a:xfrm>
          <a:prstGeom prst="rect">
            <a:avLst/>
          </a:prstGeom>
        </p:spPr>
      </p:pic>
      <p:pic>
        <p:nvPicPr>
          <p:cNvPr id="16" name="Gráfico 15" descr="Fechar com preenchimento sólido">
            <a:extLst>
              <a:ext uri="{FF2B5EF4-FFF2-40B4-BE49-F238E27FC236}">
                <a16:creationId xmlns:a16="http://schemas.microsoft.com/office/drawing/2014/main" id="{DD5C5F3E-4BEF-F8BC-61FD-752FD9844E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5898" y="4048083"/>
            <a:ext cx="2555807" cy="2555807"/>
          </a:xfrm>
          <a:prstGeom prst="rect">
            <a:avLst/>
          </a:prstGeom>
        </p:spPr>
      </p:pic>
      <p:pic>
        <p:nvPicPr>
          <p:cNvPr id="15" name="Espaço Reservado para Conteúdo 14">
            <a:extLst>
              <a:ext uri="{FF2B5EF4-FFF2-40B4-BE49-F238E27FC236}">
                <a16:creationId xmlns:a16="http://schemas.microsoft.com/office/drawing/2014/main" id="{06568B74-5930-6E44-148C-3A4FD622866F}"/>
              </a:ext>
            </a:extLst>
          </p:cNvPr>
          <p:cNvPicPr>
            <a:picLocks noGrp="1" noChangeAspect="1"/>
          </p:cNvPicPr>
          <p:nvPr>
            <p:ph idx="1"/>
          </p:nvPr>
        </p:nvPicPr>
        <p:blipFill>
          <a:blip r:embed="rId5"/>
          <a:stretch>
            <a:fillRect/>
          </a:stretch>
        </p:blipFill>
        <p:spPr>
          <a:xfrm>
            <a:off x="3140567" y="1169233"/>
            <a:ext cx="6857872" cy="5688768"/>
          </a:xfrm>
          <a:prstGeom prst="rect">
            <a:avLst/>
          </a:prstGeom>
        </p:spPr>
      </p:pic>
      <p:sp>
        <p:nvSpPr>
          <p:cNvPr id="18" name="CaixaDeTexto 17">
            <a:extLst>
              <a:ext uri="{FF2B5EF4-FFF2-40B4-BE49-F238E27FC236}">
                <a16:creationId xmlns:a16="http://schemas.microsoft.com/office/drawing/2014/main" id="{A9A58C6D-6303-40AB-BE6D-AA2F85C83CFE}"/>
              </a:ext>
            </a:extLst>
          </p:cNvPr>
          <p:cNvSpPr txBox="1"/>
          <p:nvPr/>
        </p:nvSpPr>
        <p:spPr>
          <a:xfrm>
            <a:off x="5933584" y="2721045"/>
            <a:ext cx="2555806" cy="769441"/>
          </a:xfrm>
          <a:prstGeom prst="rect">
            <a:avLst/>
          </a:prstGeom>
          <a:noFill/>
        </p:spPr>
        <p:txBody>
          <a:bodyPr wrap="square" rtlCol="0">
            <a:spAutoFit/>
          </a:bodyPr>
          <a:lstStyle/>
          <a:p>
            <a:pPr algn="ctr"/>
            <a:r>
              <a:rPr lang="es-ES" sz="2200" b="1" dirty="0">
                <a:solidFill>
                  <a:schemeClr val="bg1"/>
                </a:solidFill>
              </a:rPr>
              <a:t>“No les interesa </a:t>
            </a:r>
          </a:p>
          <a:p>
            <a:pPr algn="ctr"/>
            <a:r>
              <a:rPr lang="es-ES" sz="2200" b="1" dirty="0">
                <a:solidFill>
                  <a:schemeClr val="bg1"/>
                </a:solidFill>
              </a:rPr>
              <a:t>nada de nada”</a:t>
            </a:r>
          </a:p>
        </p:txBody>
      </p:sp>
      <p:sp>
        <p:nvSpPr>
          <p:cNvPr id="19" name="CaixaDeTexto 18">
            <a:extLst>
              <a:ext uri="{FF2B5EF4-FFF2-40B4-BE49-F238E27FC236}">
                <a16:creationId xmlns:a16="http://schemas.microsoft.com/office/drawing/2014/main" id="{CE157679-5B10-C23F-77E8-FB1177DD2F14}"/>
              </a:ext>
            </a:extLst>
          </p:cNvPr>
          <p:cNvSpPr txBox="1"/>
          <p:nvPr/>
        </p:nvSpPr>
        <p:spPr>
          <a:xfrm>
            <a:off x="4221206" y="1723179"/>
            <a:ext cx="2334849" cy="769441"/>
          </a:xfrm>
          <a:prstGeom prst="rect">
            <a:avLst/>
          </a:prstGeom>
          <a:noFill/>
        </p:spPr>
        <p:txBody>
          <a:bodyPr wrap="square" rtlCol="0">
            <a:spAutoFit/>
          </a:bodyPr>
          <a:lstStyle/>
          <a:p>
            <a:pPr algn="ctr"/>
            <a:r>
              <a:rPr lang="es-ES" sz="2200" b="1" dirty="0">
                <a:solidFill>
                  <a:srgbClr val="0070C0"/>
                </a:solidFill>
              </a:rPr>
              <a:t>“Nosotros no </a:t>
            </a:r>
            <a:r>
              <a:rPr lang="es-ES" sz="2200" b="1" dirty="0" err="1">
                <a:solidFill>
                  <a:srgbClr val="0070C0"/>
                </a:solidFill>
              </a:rPr>
              <a:t>eramos</a:t>
            </a:r>
            <a:r>
              <a:rPr lang="es-ES" sz="2200" b="1" dirty="0">
                <a:solidFill>
                  <a:srgbClr val="0070C0"/>
                </a:solidFill>
              </a:rPr>
              <a:t> así”</a:t>
            </a:r>
          </a:p>
        </p:txBody>
      </p:sp>
      <p:sp>
        <p:nvSpPr>
          <p:cNvPr id="20" name="CaixaDeTexto 19">
            <a:extLst>
              <a:ext uri="{FF2B5EF4-FFF2-40B4-BE49-F238E27FC236}">
                <a16:creationId xmlns:a16="http://schemas.microsoft.com/office/drawing/2014/main" id="{5297F34C-4DEE-824A-2ED5-2547D1FA86E2}"/>
              </a:ext>
            </a:extLst>
          </p:cNvPr>
          <p:cNvSpPr txBox="1"/>
          <p:nvPr/>
        </p:nvSpPr>
        <p:spPr>
          <a:xfrm>
            <a:off x="3829258" y="3164913"/>
            <a:ext cx="2555806" cy="1107996"/>
          </a:xfrm>
          <a:prstGeom prst="rect">
            <a:avLst/>
          </a:prstGeom>
          <a:noFill/>
        </p:spPr>
        <p:txBody>
          <a:bodyPr wrap="square" rtlCol="0">
            <a:spAutoFit/>
          </a:bodyPr>
          <a:lstStyle/>
          <a:p>
            <a:pPr algn="ctr"/>
            <a:r>
              <a:rPr lang="es-ES" sz="2200" b="1" dirty="0"/>
              <a:t>“Los niños y adolescentes de hoy están perdidos”</a:t>
            </a:r>
          </a:p>
        </p:txBody>
      </p:sp>
      <p:sp>
        <p:nvSpPr>
          <p:cNvPr id="21" name="CaixaDeTexto 20">
            <a:extLst>
              <a:ext uri="{FF2B5EF4-FFF2-40B4-BE49-F238E27FC236}">
                <a16:creationId xmlns:a16="http://schemas.microsoft.com/office/drawing/2014/main" id="{750FDB22-3FC9-6D00-E553-9C21132E67D1}"/>
              </a:ext>
            </a:extLst>
          </p:cNvPr>
          <p:cNvSpPr txBox="1"/>
          <p:nvPr/>
        </p:nvSpPr>
        <p:spPr>
          <a:xfrm rot="1965447">
            <a:off x="7917660" y="2084002"/>
            <a:ext cx="1561978" cy="769441"/>
          </a:xfrm>
          <a:prstGeom prst="rect">
            <a:avLst/>
          </a:prstGeom>
          <a:noFill/>
        </p:spPr>
        <p:txBody>
          <a:bodyPr wrap="square" rtlCol="0">
            <a:spAutoFit/>
          </a:bodyPr>
          <a:lstStyle/>
          <a:p>
            <a:pPr algn="ctr"/>
            <a:r>
              <a:rPr lang="es-ES" sz="2200" b="1" dirty="0">
                <a:solidFill>
                  <a:srgbClr val="FFFF00"/>
                </a:solidFill>
              </a:rPr>
              <a:t>“Son</a:t>
            </a:r>
          </a:p>
          <a:p>
            <a:pPr algn="ctr"/>
            <a:r>
              <a:rPr lang="es-ES" sz="2200" b="1" dirty="0">
                <a:solidFill>
                  <a:srgbClr val="FFFF00"/>
                </a:solidFill>
              </a:rPr>
              <a:t> perezosos”</a:t>
            </a:r>
          </a:p>
        </p:txBody>
      </p:sp>
    </p:spTree>
    <p:extLst>
      <p:ext uri="{BB962C8B-B14F-4D97-AF65-F5344CB8AC3E}">
        <p14:creationId xmlns:p14="http://schemas.microsoft.com/office/powerpoint/2010/main" val="4154425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Forma, Seta&#10;&#10;Descrição gerada automaticamente">
            <a:extLst>
              <a:ext uri="{FF2B5EF4-FFF2-40B4-BE49-F238E27FC236}">
                <a16:creationId xmlns:a16="http://schemas.microsoft.com/office/drawing/2014/main" id="{3D44E2D7-3B30-5044-A6D0-8067B4B5D0AA}"/>
              </a:ext>
            </a:extLst>
          </p:cNvPr>
          <p:cNvPicPr>
            <a:picLocks noChangeAspect="1"/>
          </p:cNvPicPr>
          <p:nvPr/>
        </p:nvPicPr>
        <p:blipFill>
          <a:blip r:embed="rId2"/>
          <a:stretch>
            <a:fillRect/>
          </a:stretch>
        </p:blipFill>
        <p:spPr>
          <a:xfrm rot="1693191">
            <a:off x="10071565" y="4583332"/>
            <a:ext cx="3289300" cy="3289300"/>
          </a:xfrm>
          <a:prstGeom prst="rect">
            <a:avLst/>
          </a:prstGeom>
        </p:spPr>
      </p:pic>
      <p:pic>
        <p:nvPicPr>
          <p:cNvPr id="18" name="Imagem 17" descr="Uma imagem contendo Diagrama&#10;&#10;Descrição gerada automaticamente">
            <a:extLst>
              <a:ext uri="{FF2B5EF4-FFF2-40B4-BE49-F238E27FC236}">
                <a16:creationId xmlns:a16="http://schemas.microsoft.com/office/drawing/2014/main" id="{0DCDEA87-90D2-9740-8A45-0E699DF710B9}"/>
              </a:ext>
            </a:extLst>
          </p:cNvPr>
          <p:cNvPicPr>
            <a:picLocks noChangeAspect="1"/>
          </p:cNvPicPr>
          <p:nvPr/>
        </p:nvPicPr>
        <p:blipFill>
          <a:blip r:embed="rId3"/>
          <a:stretch>
            <a:fillRect/>
          </a:stretch>
        </p:blipFill>
        <p:spPr>
          <a:xfrm>
            <a:off x="10280884" y="-550323"/>
            <a:ext cx="2307629" cy="2307629"/>
          </a:xfrm>
          <a:prstGeom prst="rect">
            <a:avLst/>
          </a:prstGeom>
        </p:spPr>
      </p:pic>
      <p:sp>
        <p:nvSpPr>
          <p:cNvPr id="2" name="Título 1">
            <a:extLst>
              <a:ext uri="{FF2B5EF4-FFF2-40B4-BE49-F238E27FC236}">
                <a16:creationId xmlns:a16="http://schemas.microsoft.com/office/drawing/2014/main" id="{50BD21B0-3D21-198F-3402-4E6F13C43DC2}"/>
              </a:ext>
            </a:extLst>
          </p:cNvPr>
          <p:cNvSpPr>
            <a:spLocks noGrp="1"/>
          </p:cNvSpPr>
          <p:nvPr>
            <p:ph type="title"/>
          </p:nvPr>
        </p:nvSpPr>
        <p:spPr>
          <a:xfrm>
            <a:off x="838199" y="431743"/>
            <a:ext cx="8651167" cy="1325563"/>
          </a:xfrm>
        </p:spPr>
        <p:txBody>
          <a:bodyPr>
            <a:normAutofit/>
          </a:bodyPr>
          <a:lstStyle/>
          <a:p>
            <a:r>
              <a:rPr lang="pt-BR" sz="3600" dirty="0">
                <a:solidFill>
                  <a:srgbClr val="AC0000"/>
                </a:solidFill>
                <a:latin typeface="Montserrat Black" panose="00000A00000000000000" pitchFamily="2" charset="0"/>
              </a:rPr>
              <a:t>3. </a:t>
            </a:r>
            <a:r>
              <a:rPr lang="es-ES" sz="3600" dirty="0">
                <a:solidFill>
                  <a:srgbClr val="AC0000"/>
                </a:solidFill>
                <a:latin typeface="Montserrat Black" panose="00000A00000000000000" pitchFamily="2" charset="0"/>
              </a:rPr>
              <a:t>Entendiendo a las nuevas 	generaciones</a:t>
            </a:r>
            <a:endParaRPr lang="es-ES_tradnl" sz="3600" dirty="0">
              <a:solidFill>
                <a:srgbClr val="AC0000"/>
              </a:solidFill>
              <a:latin typeface="Montserrat Black" panose="00000A00000000000000" pitchFamily="2" charset="0"/>
            </a:endParaRPr>
          </a:p>
        </p:txBody>
      </p:sp>
      <p:pic>
        <p:nvPicPr>
          <p:cNvPr id="22" name="Gráfico 21" descr="Marca de seleção com preenchimento sólido">
            <a:extLst>
              <a:ext uri="{FF2B5EF4-FFF2-40B4-BE49-F238E27FC236}">
                <a16:creationId xmlns:a16="http://schemas.microsoft.com/office/drawing/2014/main" id="{300BF47C-FB23-784D-6691-697CDAC476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0247" y="4635233"/>
            <a:ext cx="2111406" cy="2111406"/>
          </a:xfrm>
          <a:prstGeom prst="rect">
            <a:avLst/>
          </a:prstGeom>
        </p:spPr>
      </p:pic>
      <p:pic>
        <p:nvPicPr>
          <p:cNvPr id="24" name="Espaço Reservado para Conteúdo 23">
            <a:extLst>
              <a:ext uri="{FF2B5EF4-FFF2-40B4-BE49-F238E27FC236}">
                <a16:creationId xmlns:a16="http://schemas.microsoft.com/office/drawing/2014/main" id="{B93352E8-155B-10AD-FF22-18563A38706D}"/>
              </a:ext>
            </a:extLst>
          </p:cNvPr>
          <p:cNvPicPr>
            <a:picLocks noGrp="1" noChangeAspect="1"/>
          </p:cNvPicPr>
          <p:nvPr>
            <p:ph idx="1"/>
          </p:nvPr>
        </p:nvPicPr>
        <p:blipFill>
          <a:blip r:embed="rId6"/>
          <a:stretch>
            <a:fillRect/>
          </a:stretch>
        </p:blipFill>
        <p:spPr>
          <a:xfrm>
            <a:off x="3086166" y="1166393"/>
            <a:ext cx="6860649" cy="5691607"/>
          </a:xfrm>
        </p:spPr>
      </p:pic>
      <p:sp>
        <p:nvSpPr>
          <p:cNvPr id="26" name="CaixaDeTexto 25">
            <a:extLst>
              <a:ext uri="{FF2B5EF4-FFF2-40B4-BE49-F238E27FC236}">
                <a16:creationId xmlns:a16="http://schemas.microsoft.com/office/drawing/2014/main" id="{9729EA47-4F4A-FA99-6A5E-58927E0A720D}"/>
              </a:ext>
            </a:extLst>
          </p:cNvPr>
          <p:cNvSpPr txBox="1"/>
          <p:nvPr/>
        </p:nvSpPr>
        <p:spPr>
          <a:xfrm>
            <a:off x="6007207" y="2418217"/>
            <a:ext cx="2305536" cy="1446550"/>
          </a:xfrm>
          <a:prstGeom prst="rect">
            <a:avLst/>
          </a:prstGeom>
          <a:noFill/>
        </p:spPr>
        <p:txBody>
          <a:bodyPr wrap="square" rtlCol="0">
            <a:spAutoFit/>
          </a:bodyPr>
          <a:lstStyle/>
          <a:p>
            <a:pPr algn="ctr"/>
            <a:r>
              <a:rPr lang="es-ES" sz="2200" b="1" dirty="0">
                <a:solidFill>
                  <a:schemeClr val="bg1"/>
                </a:solidFill>
              </a:rPr>
              <a:t>“Les gusta </a:t>
            </a:r>
          </a:p>
          <a:p>
            <a:pPr algn="ctr"/>
            <a:r>
              <a:rPr lang="es-ES" sz="2200" b="1" dirty="0">
                <a:solidFill>
                  <a:schemeClr val="bg1"/>
                </a:solidFill>
              </a:rPr>
              <a:t>participar de proyectos misioneros”</a:t>
            </a:r>
          </a:p>
        </p:txBody>
      </p:sp>
      <p:sp>
        <p:nvSpPr>
          <p:cNvPr id="28" name="CaixaDeTexto 27">
            <a:extLst>
              <a:ext uri="{FF2B5EF4-FFF2-40B4-BE49-F238E27FC236}">
                <a16:creationId xmlns:a16="http://schemas.microsoft.com/office/drawing/2014/main" id="{847FFAD1-B029-58BF-6FEA-ABB459CC05FE}"/>
              </a:ext>
            </a:extLst>
          </p:cNvPr>
          <p:cNvSpPr txBox="1"/>
          <p:nvPr/>
        </p:nvSpPr>
        <p:spPr>
          <a:xfrm>
            <a:off x="3537307" y="2861103"/>
            <a:ext cx="3051223" cy="1446550"/>
          </a:xfrm>
          <a:prstGeom prst="rect">
            <a:avLst/>
          </a:prstGeom>
          <a:noFill/>
        </p:spPr>
        <p:txBody>
          <a:bodyPr wrap="square" rtlCol="0">
            <a:spAutoFit/>
          </a:bodyPr>
          <a:lstStyle/>
          <a:p>
            <a:pPr algn="ctr"/>
            <a:r>
              <a:rPr lang="es-ES" sz="2200" b="1" dirty="0"/>
              <a:t>“Los niños y adolescentes de </a:t>
            </a:r>
          </a:p>
          <a:p>
            <a:pPr algn="ctr"/>
            <a:r>
              <a:rPr lang="es-ES" sz="2200" b="1" dirty="0"/>
              <a:t>ahora tienen</a:t>
            </a:r>
          </a:p>
          <a:p>
            <a:pPr algn="ctr"/>
            <a:r>
              <a:rPr lang="es-ES" sz="2200" b="1" dirty="0"/>
              <a:t>mucho potencial”</a:t>
            </a:r>
          </a:p>
        </p:txBody>
      </p:sp>
      <p:sp>
        <p:nvSpPr>
          <p:cNvPr id="29" name="CaixaDeTexto 28">
            <a:extLst>
              <a:ext uri="{FF2B5EF4-FFF2-40B4-BE49-F238E27FC236}">
                <a16:creationId xmlns:a16="http://schemas.microsoft.com/office/drawing/2014/main" id="{C0467DCB-4ECA-A566-3771-D741B1169D93}"/>
              </a:ext>
            </a:extLst>
          </p:cNvPr>
          <p:cNvSpPr txBox="1"/>
          <p:nvPr/>
        </p:nvSpPr>
        <p:spPr>
          <a:xfrm rot="2096488">
            <a:off x="8059174" y="2044554"/>
            <a:ext cx="1385786" cy="769441"/>
          </a:xfrm>
          <a:prstGeom prst="rect">
            <a:avLst/>
          </a:prstGeom>
          <a:noFill/>
        </p:spPr>
        <p:txBody>
          <a:bodyPr wrap="square" rtlCol="0">
            <a:spAutoFit/>
          </a:bodyPr>
          <a:lstStyle/>
          <a:p>
            <a:pPr algn="ctr"/>
            <a:r>
              <a:rPr lang="pt-BR" sz="2200" b="1" dirty="0">
                <a:solidFill>
                  <a:srgbClr val="FFFF00"/>
                </a:solidFill>
              </a:rPr>
              <a:t>“</a:t>
            </a:r>
            <a:r>
              <a:rPr lang="pt-BR" sz="2200" b="1" dirty="0" err="1">
                <a:solidFill>
                  <a:srgbClr val="FFFF00"/>
                </a:solidFill>
              </a:rPr>
              <a:t>Son</a:t>
            </a:r>
            <a:r>
              <a:rPr lang="pt-BR" sz="2200" b="1" dirty="0">
                <a:solidFill>
                  <a:srgbClr val="FFFF00"/>
                </a:solidFill>
              </a:rPr>
              <a:t> </a:t>
            </a:r>
            <a:r>
              <a:rPr lang="pt-BR" sz="2200" b="1" dirty="0" err="1">
                <a:solidFill>
                  <a:srgbClr val="FFFF00"/>
                </a:solidFill>
              </a:rPr>
              <a:t>creativos</a:t>
            </a:r>
            <a:r>
              <a:rPr lang="pt-BR" sz="2200" b="1" dirty="0">
                <a:solidFill>
                  <a:srgbClr val="FFFF00"/>
                </a:solidFill>
              </a:rPr>
              <a:t>”</a:t>
            </a:r>
          </a:p>
        </p:txBody>
      </p:sp>
      <p:sp>
        <p:nvSpPr>
          <p:cNvPr id="30" name="CaixaDeTexto 29">
            <a:extLst>
              <a:ext uri="{FF2B5EF4-FFF2-40B4-BE49-F238E27FC236}">
                <a16:creationId xmlns:a16="http://schemas.microsoft.com/office/drawing/2014/main" id="{4487DF0C-6435-2209-D913-0EE6FB69DBD7}"/>
              </a:ext>
            </a:extLst>
          </p:cNvPr>
          <p:cNvSpPr txBox="1"/>
          <p:nvPr/>
        </p:nvSpPr>
        <p:spPr>
          <a:xfrm>
            <a:off x="4180922" y="1548373"/>
            <a:ext cx="2305536" cy="1384995"/>
          </a:xfrm>
          <a:prstGeom prst="rect">
            <a:avLst/>
          </a:prstGeom>
          <a:noFill/>
        </p:spPr>
        <p:txBody>
          <a:bodyPr wrap="square" rtlCol="0">
            <a:spAutoFit/>
          </a:bodyPr>
          <a:lstStyle/>
          <a:p>
            <a:pPr algn="ctr"/>
            <a:r>
              <a:rPr lang="es-ES" sz="2200" b="1" dirty="0">
                <a:solidFill>
                  <a:srgbClr val="0070C0"/>
                </a:solidFill>
              </a:rPr>
              <a:t>“Trabajando</a:t>
            </a:r>
          </a:p>
          <a:p>
            <a:pPr algn="ctr"/>
            <a:r>
              <a:rPr lang="es-ES" sz="2200" b="1" dirty="0">
                <a:solidFill>
                  <a:srgbClr val="0070C0"/>
                </a:solidFill>
              </a:rPr>
              <a:t>juntos podemos </a:t>
            </a:r>
          </a:p>
          <a:p>
            <a:pPr algn="ctr"/>
            <a:r>
              <a:rPr lang="es-ES" sz="2200" b="1" dirty="0">
                <a:solidFill>
                  <a:srgbClr val="0070C0"/>
                </a:solidFill>
              </a:rPr>
              <a:t>llegar más lejos</a:t>
            </a:r>
            <a:r>
              <a:rPr lang="es-ES" sz="2000" b="1" dirty="0">
                <a:solidFill>
                  <a:srgbClr val="0070C0"/>
                </a:solidFill>
              </a:rPr>
              <a:t>”</a:t>
            </a:r>
          </a:p>
          <a:p>
            <a:pPr algn="ctr"/>
            <a:endParaRPr lang="es-ES" dirty="0"/>
          </a:p>
        </p:txBody>
      </p:sp>
    </p:spTree>
    <p:extLst>
      <p:ext uri="{BB962C8B-B14F-4D97-AF65-F5344CB8AC3E}">
        <p14:creationId xmlns:p14="http://schemas.microsoft.com/office/powerpoint/2010/main" val="800059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55859A-0818-7E4C-A2F5-B1FD7C239C26}"/>
              </a:ext>
            </a:extLst>
          </p:cNvPr>
          <p:cNvSpPr>
            <a:spLocks noGrp="1"/>
          </p:cNvSpPr>
          <p:nvPr>
            <p:ph type="title"/>
          </p:nvPr>
        </p:nvSpPr>
        <p:spPr/>
        <p:txBody>
          <a:bodyPr>
            <a:normAutofit/>
          </a:bodyPr>
          <a:lstStyle/>
          <a:p>
            <a:pPr lvl="0"/>
            <a:r>
              <a:rPr lang="pt-BR" sz="2800" dirty="0">
                <a:solidFill>
                  <a:srgbClr val="AC0000"/>
                </a:solidFill>
                <a:latin typeface="Montserrat Black" panose="00000A00000000000000" pitchFamily="2" charset="0"/>
              </a:rPr>
              <a:t>4. </a:t>
            </a:r>
            <a:r>
              <a:rPr lang="es-ES" sz="2800" dirty="0">
                <a:solidFill>
                  <a:srgbClr val="AC0000"/>
                </a:solidFill>
                <a:latin typeface="Montserrat Black" panose="00000A00000000000000" pitchFamily="2" charset="0"/>
              </a:rPr>
              <a:t>Liderazgo y evaluación – procesos inseparables</a:t>
            </a:r>
            <a:endParaRPr lang="es-ES_tradnl" sz="2800" dirty="0">
              <a:solidFill>
                <a:srgbClr val="AC0000"/>
              </a:solidFill>
              <a:latin typeface="Montserrat Black" panose="00000A00000000000000" pitchFamily="2" charset="0"/>
            </a:endParaRPr>
          </a:p>
        </p:txBody>
      </p:sp>
      <p:sp>
        <p:nvSpPr>
          <p:cNvPr id="6" name="Retângulo 5">
            <a:extLst>
              <a:ext uri="{FF2B5EF4-FFF2-40B4-BE49-F238E27FC236}">
                <a16:creationId xmlns:a16="http://schemas.microsoft.com/office/drawing/2014/main" id="{A55962CC-6057-8B4D-890C-BE418FA00256}"/>
              </a:ext>
            </a:extLst>
          </p:cNvPr>
          <p:cNvSpPr/>
          <p:nvPr/>
        </p:nvSpPr>
        <p:spPr>
          <a:xfrm>
            <a:off x="1848676" y="2069897"/>
            <a:ext cx="8621127" cy="3293209"/>
          </a:xfrm>
          <a:prstGeom prst="rect">
            <a:avLst/>
          </a:prstGeom>
        </p:spPr>
        <p:txBody>
          <a:bodyPr wrap="square">
            <a:spAutoFit/>
          </a:bodyPr>
          <a:lstStyle/>
          <a:p>
            <a:pPr algn="ctr"/>
            <a:r>
              <a:rPr lang="es-ES" sz="2600" b="0" u="none" strike="noStrike" dirty="0">
                <a:solidFill>
                  <a:schemeClr val="tx2">
                    <a:lumMod val="75000"/>
                  </a:schemeClr>
                </a:solidFill>
                <a:effectLst/>
                <a:latin typeface="Montserrat Black" panose="00000A00000000000000" pitchFamily="2" charset="0"/>
              </a:rPr>
              <a:t>El líder y el grupo necesitan poner en práctica lo que va planificándose, pero no pueden dejar de lado el control  de sus acciones, si todo está ocurriendo de acuerdo con lo planificado, si hay puntos positivos, dónde o cuándo ocurren las fallas, para determinar el momento para corregirlas y realizar las adaptaciones o correcciones necesarias. </a:t>
            </a:r>
          </a:p>
        </p:txBody>
      </p:sp>
      <p:pic>
        <p:nvPicPr>
          <p:cNvPr id="12" name="Imagem 11" descr="Logotipo&#10;&#10;Descrição gerada automaticamente">
            <a:extLst>
              <a:ext uri="{FF2B5EF4-FFF2-40B4-BE49-F238E27FC236}">
                <a16:creationId xmlns:a16="http://schemas.microsoft.com/office/drawing/2014/main" id="{2D70E525-8AA8-DE4F-B603-63CF4D5FA08E}"/>
              </a:ext>
            </a:extLst>
          </p:cNvPr>
          <p:cNvPicPr>
            <a:picLocks noChangeAspect="1"/>
          </p:cNvPicPr>
          <p:nvPr/>
        </p:nvPicPr>
        <p:blipFill>
          <a:blip r:embed="rId2"/>
          <a:stretch>
            <a:fillRect/>
          </a:stretch>
        </p:blipFill>
        <p:spPr>
          <a:xfrm>
            <a:off x="1430216" y="1887610"/>
            <a:ext cx="583962" cy="394568"/>
          </a:xfrm>
          <a:prstGeom prst="rect">
            <a:avLst/>
          </a:prstGeom>
        </p:spPr>
      </p:pic>
      <p:pic>
        <p:nvPicPr>
          <p:cNvPr id="16" name="Imagem 15" descr="Forma, Seta&#10;&#10;Descrição gerada automaticamente">
            <a:extLst>
              <a:ext uri="{FF2B5EF4-FFF2-40B4-BE49-F238E27FC236}">
                <a16:creationId xmlns:a16="http://schemas.microsoft.com/office/drawing/2014/main" id="{64A2C64F-D276-B743-8C51-1DA53700EF4C}"/>
              </a:ext>
            </a:extLst>
          </p:cNvPr>
          <p:cNvPicPr>
            <a:picLocks noChangeAspect="1"/>
          </p:cNvPicPr>
          <p:nvPr/>
        </p:nvPicPr>
        <p:blipFill>
          <a:blip r:embed="rId3"/>
          <a:stretch>
            <a:fillRect/>
          </a:stretch>
        </p:blipFill>
        <p:spPr>
          <a:xfrm>
            <a:off x="10761784" y="5313603"/>
            <a:ext cx="2129728" cy="2129728"/>
          </a:xfrm>
          <a:prstGeom prst="rect">
            <a:avLst/>
          </a:prstGeom>
        </p:spPr>
      </p:pic>
      <p:pic>
        <p:nvPicPr>
          <p:cNvPr id="20" name="Imagem 19" descr="Forma, Logotipo&#10;&#10;Descrição gerada automaticamente">
            <a:extLst>
              <a:ext uri="{FF2B5EF4-FFF2-40B4-BE49-F238E27FC236}">
                <a16:creationId xmlns:a16="http://schemas.microsoft.com/office/drawing/2014/main" id="{E00A67F4-E661-C240-85F0-C0DFCA07B52A}"/>
              </a:ext>
            </a:extLst>
          </p:cNvPr>
          <p:cNvPicPr>
            <a:picLocks noChangeAspect="1"/>
          </p:cNvPicPr>
          <p:nvPr/>
        </p:nvPicPr>
        <p:blipFill>
          <a:blip r:embed="rId4"/>
          <a:stretch>
            <a:fillRect/>
          </a:stretch>
        </p:blipFill>
        <p:spPr>
          <a:xfrm rot="1976620">
            <a:off x="-132830" y="5347635"/>
            <a:ext cx="2010213" cy="1562626"/>
          </a:xfrm>
          <a:prstGeom prst="rect">
            <a:avLst/>
          </a:prstGeom>
        </p:spPr>
      </p:pic>
      <p:pic>
        <p:nvPicPr>
          <p:cNvPr id="10" name="Imagem 9" descr="Logotipo&#10;&#10;Descrição gerada automaticamente">
            <a:extLst>
              <a:ext uri="{FF2B5EF4-FFF2-40B4-BE49-F238E27FC236}">
                <a16:creationId xmlns:a16="http://schemas.microsoft.com/office/drawing/2014/main" id="{A44D52A5-A0B4-4DBE-AC64-F017288F4786}"/>
              </a:ext>
            </a:extLst>
          </p:cNvPr>
          <p:cNvPicPr>
            <a:picLocks noChangeAspect="1"/>
          </p:cNvPicPr>
          <p:nvPr/>
        </p:nvPicPr>
        <p:blipFill>
          <a:blip r:embed="rId2"/>
          <a:stretch>
            <a:fillRect/>
          </a:stretch>
        </p:blipFill>
        <p:spPr>
          <a:xfrm rot="10800000">
            <a:off x="9827086" y="5111125"/>
            <a:ext cx="642717" cy="434268"/>
          </a:xfrm>
          <a:prstGeom prst="rect">
            <a:avLst/>
          </a:prstGeom>
        </p:spPr>
      </p:pic>
    </p:spTree>
    <p:extLst>
      <p:ext uri="{BB962C8B-B14F-4D97-AF65-F5344CB8AC3E}">
        <p14:creationId xmlns:p14="http://schemas.microsoft.com/office/powerpoint/2010/main" val="1040065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07748B60-6530-AA4A-85E7-F7BF74A60ED8}"/>
              </a:ext>
            </a:extLst>
          </p:cNvPr>
          <p:cNvSpPr>
            <a:spLocks noGrp="1"/>
          </p:cNvSpPr>
          <p:nvPr>
            <p:ph idx="1"/>
          </p:nvPr>
        </p:nvSpPr>
        <p:spPr>
          <a:xfrm>
            <a:off x="3979478" y="1167618"/>
            <a:ext cx="8212521" cy="4819848"/>
          </a:xfrm>
        </p:spPr>
        <p:txBody>
          <a:bodyPr>
            <a:normAutofit/>
          </a:bodyPr>
          <a:lstStyle/>
          <a:p>
            <a:pPr marL="0" indent="0">
              <a:buNone/>
            </a:pPr>
            <a:r>
              <a:rPr lang="es-ES" sz="2400" b="1" dirty="0">
                <a:solidFill>
                  <a:srgbClr val="AC0000"/>
                </a:solidFill>
                <a:latin typeface="Calibri" panose="020F0502020204030204" pitchFamily="34" charset="0"/>
                <a:ea typeface="Calibri" panose="020F0502020204030204" pitchFamily="34" charset="0"/>
                <a:cs typeface="Times New Roman" panose="02020603050405020304" pitchFamily="18" charset="0"/>
              </a:rPr>
              <a:t>La evaluación debe partir de los objetivos propuestos: verificando si era eso mismo lo que el líder y su grupo estaban pensando alcanzar cuando lo planificaron. </a:t>
            </a:r>
          </a:p>
          <a:p>
            <a:pPr marL="0" indent="0">
              <a:buNone/>
            </a:pPr>
            <a:endParaRPr lang="pt-BR" sz="2400" b="1" dirty="0">
              <a:solidFill>
                <a:srgbClr val="383838"/>
              </a:solidFill>
              <a:effectLst/>
              <a:latin typeface="Calibri" panose="020F0502020204030204" pitchFamily="34" charset="0"/>
              <a:ea typeface="Calibri" panose="020F0502020204030204" pitchFamily="34" charset="0"/>
              <a:cs typeface="Times New Roman" panose="02020603050405020304" pitchFamily="18" charset="0"/>
            </a:endParaRPr>
          </a:p>
          <a:p>
            <a:r>
              <a:rPr lang="pt-BR" sz="2400" b="1" dirty="0">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a:t>
            </a:r>
            <a:r>
              <a:rPr lang="pt-BR" sz="2400" b="1" dirty="0" err="1">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Qué</a:t>
            </a:r>
            <a:r>
              <a:rPr lang="pt-BR" sz="2400" b="1" dirty="0">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 objetivos </a:t>
            </a:r>
            <a:r>
              <a:rPr lang="pt-BR" sz="2400" b="1" dirty="0" err="1">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fueron</a:t>
            </a:r>
            <a:r>
              <a:rPr lang="pt-BR" sz="2400" b="1" dirty="0">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 </a:t>
            </a:r>
            <a:r>
              <a:rPr lang="pt-BR" sz="2400" b="1" dirty="0" err="1">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alcanzados</a:t>
            </a:r>
            <a:r>
              <a:rPr lang="pt-BR" sz="2400" b="1" dirty="0">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a:t>
            </a:r>
          </a:p>
          <a:p>
            <a:r>
              <a:rPr lang="pt-BR" sz="2400" b="1" dirty="0">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a:t>
            </a:r>
            <a:r>
              <a:rPr lang="pt-BR" sz="2400" b="1" dirty="0" err="1">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Cuáles</a:t>
            </a:r>
            <a:r>
              <a:rPr lang="pt-BR" sz="2400" b="1" dirty="0">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 no </a:t>
            </a:r>
            <a:r>
              <a:rPr lang="pt-BR" sz="2400" b="1" dirty="0" err="1">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fueron</a:t>
            </a:r>
            <a:r>
              <a:rPr lang="pt-BR" sz="2400" b="1" dirty="0">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 </a:t>
            </a:r>
            <a:r>
              <a:rPr lang="pt-BR" sz="2400" b="1" dirty="0" err="1">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alcanzados</a:t>
            </a:r>
            <a:r>
              <a:rPr lang="pt-BR" sz="2400" b="1" dirty="0">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  </a:t>
            </a:r>
          </a:p>
          <a:p>
            <a:r>
              <a:rPr lang="es-ES" sz="2400" b="1" dirty="0">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¿Por qué no ocurrió eso</a:t>
            </a:r>
            <a:r>
              <a:rPr lang="pt-BR" sz="2400" b="1" dirty="0">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 </a:t>
            </a:r>
          </a:p>
          <a:p>
            <a:r>
              <a:rPr lang="es-ES" sz="2400" b="1" dirty="0">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¿Cuáles de los miembros del equipo del MI hicieron su parte? </a:t>
            </a:r>
          </a:p>
          <a:p>
            <a:r>
              <a:rPr lang="es-ES" sz="2400" b="1" dirty="0">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¿Quiénes no la hicieron? ¿Por qué?</a:t>
            </a:r>
            <a:r>
              <a:rPr lang="pt-BR" sz="2400" b="1" dirty="0">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 </a:t>
            </a:r>
          </a:p>
          <a:p>
            <a:r>
              <a:rPr lang="es-ES" sz="2400" b="1" dirty="0">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¿Qué podemos hacer para mejorar esa realidad</a:t>
            </a:r>
            <a:r>
              <a:rPr lang="pt-BR" sz="2400" b="1" dirty="0">
                <a:solidFill>
                  <a:srgbClr val="383838"/>
                </a:solidFill>
                <a:effectLst/>
                <a:latin typeface="Calibri" panose="020F0502020204030204" pitchFamily="34" charset="0"/>
                <a:ea typeface="Calibri" panose="020F0502020204030204" pitchFamily="34" charset="0"/>
                <a:cs typeface="Times New Roman" panose="02020603050405020304" pitchFamily="18" charset="0"/>
              </a:rPr>
              <a:t>? </a:t>
            </a:r>
            <a:endParaRPr lang="pt-BR" sz="2400" b="1" dirty="0">
              <a:solidFill>
                <a:srgbClr val="383838"/>
              </a:solidFill>
            </a:endParaRPr>
          </a:p>
        </p:txBody>
      </p:sp>
      <p:pic>
        <p:nvPicPr>
          <p:cNvPr id="2" name="Imagem 1" descr="Uma imagem contendo Ícone&#10;&#10;Descrição gerada automaticamente">
            <a:extLst>
              <a:ext uri="{FF2B5EF4-FFF2-40B4-BE49-F238E27FC236}">
                <a16:creationId xmlns:a16="http://schemas.microsoft.com/office/drawing/2014/main" id="{ABC52754-96D1-6524-4904-A9D9FCE25288}"/>
              </a:ext>
            </a:extLst>
          </p:cNvPr>
          <p:cNvPicPr>
            <a:picLocks noChangeAspect="1"/>
          </p:cNvPicPr>
          <p:nvPr/>
        </p:nvPicPr>
        <p:blipFill>
          <a:blip r:embed="rId2"/>
          <a:stretch>
            <a:fillRect/>
          </a:stretch>
        </p:blipFill>
        <p:spPr>
          <a:xfrm>
            <a:off x="10583002" y="5445115"/>
            <a:ext cx="1115992" cy="1535989"/>
          </a:xfrm>
          <a:prstGeom prst="rect">
            <a:avLst/>
          </a:prstGeom>
        </p:spPr>
      </p:pic>
      <p:pic>
        <p:nvPicPr>
          <p:cNvPr id="4" name="Imagem 3" descr="Ícone&#10;&#10;Descrição gerada automaticamente">
            <a:extLst>
              <a:ext uri="{FF2B5EF4-FFF2-40B4-BE49-F238E27FC236}">
                <a16:creationId xmlns:a16="http://schemas.microsoft.com/office/drawing/2014/main" id="{8C4A36ED-E245-2A56-968D-3EF37A78DC69}"/>
              </a:ext>
            </a:extLst>
          </p:cNvPr>
          <p:cNvPicPr>
            <a:picLocks noChangeAspect="1"/>
          </p:cNvPicPr>
          <p:nvPr/>
        </p:nvPicPr>
        <p:blipFill>
          <a:blip r:embed="rId3"/>
          <a:stretch>
            <a:fillRect/>
          </a:stretch>
        </p:blipFill>
        <p:spPr>
          <a:xfrm>
            <a:off x="9985829" y="-1839510"/>
            <a:ext cx="4784762" cy="4784762"/>
          </a:xfrm>
          <a:prstGeom prst="rect">
            <a:avLst/>
          </a:prstGeom>
        </p:spPr>
      </p:pic>
      <p:pic>
        <p:nvPicPr>
          <p:cNvPr id="7" name="Imagem 6" descr="Uma imagem contendo Diagrama&#10;&#10;Descrição gerada automaticamente">
            <a:extLst>
              <a:ext uri="{FF2B5EF4-FFF2-40B4-BE49-F238E27FC236}">
                <a16:creationId xmlns:a16="http://schemas.microsoft.com/office/drawing/2014/main" id="{62D19D87-E50C-1D07-6C0A-747E70EF962B}"/>
              </a:ext>
            </a:extLst>
          </p:cNvPr>
          <p:cNvPicPr>
            <a:picLocks noChangeAspect="1"/>
          </p:cNvPicPr>
          <p:nvPr/>
        </p:nvPicPr>
        <p:blipFill>
          <a:blip r:embed="rId4"/>
          <a:stretch>
            <a:fillRect/>
          </a:stretch>
        </p:blipFill>
        <p:spPr>
          <a:xfrm>
            <a:off x="-1519903" y="-1188703"/>
            <a:ext cx="3039806" cy="3039806"/>
          </a:xfrm>
          <a:prstGeom prst="rect">
            <a:avLst/>
          </a:prstGeom>
        </p:spPr>
      </p:pic>
      <p:pic>
        <p:nvPicPr>
          <p:cNvPr id="15" name="Imagem 14">
            <a:extLst>
              <a:ext uri="{FF2B5EF4-FFF2-40B4-BE49-F238E27FC236}">
                <a16:creationId xmlns:a16="http://schemas.microsoft.com/office/drawing/2014/main" id="{106F6E8C-7A24-C206-B063-2431EB998209}"/>
              </a:ext>
            </a:extLst>
          </p:cNvPr>
          <p:cNvPicPr>
            <a:picLocks noChangeAspect="1"/>
          </p:cNvPicPr>
          <p:nvPr/>
        </p:nvPicPr>
        <p:blipFill>
          <a:blip r:embed="rId5"/>
          <a:stretch>
            <a:fillRect/>
          </a:stretch>
        </p:blipFill>
        <p:spPr>
          <a:xfrm>
            <a:off x="0" y="1469550"/>
            <a:ext cx="4215984" cy="4215984"/>
          </a:xfrm>
          <a:prstGeom prst="rect">
            <a:avLst/>
          </a:prstGeom>
        </p:spPr>
      </p:pic>
    </p:spTree>
    <p:extLst>
      <p:ext uri="{BB962C8B-B14F-4D97-AF65-F5344CB8AC3E}">
        <p14:creationId xmlns:p14="http://schemas.microsoft.com/office/powerpoint/2010/main" val="3094005910"/>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4" ma:contentTypeDescription="Crie um novo documento." ma:contentTypeScope="" ma:versionID="18cf0dfb05e5ac73a83e9eb491dca666">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117a38b97da69106be42436d5f440fe6"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c6843a21-b43c-449c-ad71-8656eb5ff423}"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0CB348-23C4-4DAA-9C78-366CD495448E}"/>
</file>

<file path=customXml/itemProps2.xml><?xml version="1.0" encoding="utf-8"?>
<ds:datastoreItem xmlns:ds="http://schemas.openxmlformats.org/officeDocument/2006/customXml" ds:itemID="{DB9E78BF-2854-45FD-A9D6-EFACBEDEA776}"/>
</file>

<file path=docProps/app.xml><?xml version="1.0" encoding="utf-8"?>
<Properties xmlns="http://schemas.openxmlformats.org/officeDocument/2006/extended-properties" xmlns:vt="http://schemas.openxmlformats.org/officeDocument/2006/docPropsVTypes">
  <Template/>
  <TotalTime>1484</TotalTime>
  <Words>861</Words>
  <Application>Microsoft Office PowerPoint</Application>
  <PresentationFormat>Widescreen</PresentationFormat>
  <Paragraphs>73</Paragraphs>
  <Slides>14</Slides>
  <Notes>2</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14</vt:i4>
      </vt:variant>
    </vt:vector>
  </HeadingPairs>
  <TitlesOfParts>
    <vt:vector size="22" baseType="lpstr">
      <vt:lpstr>Arial</vt:lpstr>
      <vt:lpstr>Calibri</vt:lpstr>
      <vt:lpstr>Calibri Light</vt:lpstr>
      <vt:lpstr>Montserrat</vt:lpstr>
      <vt:lpstr>Montserrat Black</vt:lpstr>
      <vt:lpstr>Montserrat Medium</vt:lpstr>
      <vt:lpstr>Wingdings</vt:lpstr>
      <vt:lpstr>Tema do Office</vt:lpstr>
      <vt:lpstr>Apresentação do PowerPoint</vt:lpstr>
      <vt:lpstr>1. Concepto de generaciones</vt:lpstr>
      <vt:lpstr>Apresentação do PowerPoint</vt:lpstr>
      <vt:lpstr>2. El líder de la generación Alpha </vt:lpstr>
      <vt:lpstr>  ¿Qué tal hacer estas cuatro preguntas para analizar la situación dentro de tu ministerio?  </vt:lpstr>
      <vt:lpstr>3. Entendiendo a las nuevas  generaciones</vt:lpstr>
      <vt:lpstr>3. Entendiendo a las nuevas  generaciones</vt:lpstr>
      <vt:lpstr>4. Liderazgo y evaluación – procesos inseparables</vt:lpstr>
      <vt:lpstr>Apresentação do PowerPoint</vt:lpstr>
      <vt:lpstr>5. Autoevaluación</vt:lpstr>
      <vt:lpstr>El objetivo del MI es incentivar a los niños a tener una amistad con Jesús y que puedan aceptarlo como su salvador personal.</vt:lpstr>
      <vt:lpstr>Apresentação do PowerPoint</vt:lpstr>
      <vt:lpstr>Son muchas los beneficios que se reciben al enseñar a los niños. Usted conocerá la verdadera y profunda alegría interior del servicio. Experimentará el desafío de la alegría de un conocimiento más profundo de la Palabra de Dios. Conocerá la alegría de usar su don espiritual, enseñar, para la edificación de la iglesia y la salvación de individuos. Cuando un niño lo mire con brillo en los ojos y le diga: ‘Yo quiero seguir a Jesús siempre’, usted conocerá la alegría y la profunda satisfacción del ministerio de la salvación” (HABENICHT; BELL, 1992, p. 17).</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Curso de liderança do Ministerio da Criança</dc:title>
  <dc:creator>DSA - Gerardo Tomasini</dc:creator>
  <cp:lastModifiedBy>Arthur</cp:lastModifiedBy>
  <cp:revision>45</cp:revision>
  <dcterms:created xsi:type="dcterms:W3CDTF">2022-01-23T14:59:10Z</dcterms:created>
  <dcterms:modified xsi:type="dcterms:W3CDTF">2022-08-29T23:11:30Z</dcterms:modified>
</cp:coreProperties>
</file>