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44098D-3F43-706E-0D19-F3900BB27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E7279AF-91E0-FEA4-22D6-0E68DA37F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208974-ABF8-D602-2E50-1AAD27F29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A6D-545C-44FA-AB5C-7AD2CA29FDA7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B39138-163B-B7C7-40BE-2A356A1C6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EE8639-AE62-F75A-5184-076DFDB1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EB7D-E5D6-47C1-BB4C-6851BB9FF4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209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1A4BC7-3CC6-A77B-6F6C-7E9D4A01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223A572-6FC1-7456-CEA2-193B9C0A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B1F9FD-3EEA-EB3B-611E-335C8C75D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A6D-545C-44FA-AB5C-7AD2CA29FDA7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DF540C-D326-6CC9-8AC9-EED36FC54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F5CACE-8331-60E7-5741-F7151298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EB7D-E5D6-47C1-BB4C-6851BB9FF4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50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30B97C7-64E7-4DB4-BFEC-CCA505D67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D060D6B-59BB-FBBB-0984-0AA72F04B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0252A7-6252-4487-DC52-EAA708F72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A6D-545C-44FA-AB5C-7AD2CA29FDA7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2297C8-89F2-9649-4641-A6FD78B0B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EC9DD5-5733-E461-2310-C1BCAF2A7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EB7D-E5D6-47C1-BB4C-6851BB9FF4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68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6B88A-EF62-492F-C7A4-DF6446B1E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4B64C0-75B0-D6F3-2EFD-DDB5413CB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5AB108-F680-ABEA-A8E1-FE8875D45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A6D-545C-44FA-AB5C-7AD2CA29FDA7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AF69A0-765E-04D4-30AB-926B9260A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EF73C7-C3C6-279C-4FD0-F605E933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EB7D-E5D6-47C1-BB4C-6851BB9FF4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249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E53BBF-5868-1C44-77C0-6C5B5CB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E73B09-72BE-7ED9-FCB3-B11BAC16F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C99B25-1DB7-31B6-D804-040D262F6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A6D-545C-44FA-AB5C-7AD2CA29FDA7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60435E-0497-43B3-0946-49778989B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A0B9A1-2A95-E61B-4675-6799EA1E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EB7D-E5D6-47C1-BB4C-6851BB9FF4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88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011AB-0082-546D-896E-39C2A012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DA0D72-8902-45AE-4543-0A5DF5ABB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5E945B-AF2B-AC83-E1F6-28A547522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0A38F5F-CF20-AF14-984B-E10495C1E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A6D-545C-44FA-AB5C-7AD2CA29FDA7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91C2E1-38DB-95F8-DF2C-6E4CFC74F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72CA7F-E450-3B83-D6FD-1787FA97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EB7D-E5D6-47C1-BB4C-6851BB9FF4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644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00B10A-454E-85F2-0A9E-D8BE54BB1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A70348-C18A-03D0-BDC9-425F3B58D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784FE9-68CD-6A54-8791-996759036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0FC8C39-AE9B-9E7A-BB19-DB03D636E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23E2144-DFE3-1080-48C8-EA28CA60B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1A9F52E-4DD2-9EFF-068B-498CDE691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A6D-545C-44FA-AB5C-7AD2CA29FDA7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C43B00-4117-6688-DF1F-639ACBA1C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B20DAFB-658B-529A-CF2C-4B64D4B08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EB7D-E5D6-47C1-BB4C-6851BB9FF4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680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1CF43-9F55-4347-A6AB-1C49A9143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4B24C93-D670-465E-D24D-6FFEEBD3D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A6D-545C-44FA-AB5C-7AD2CA29FDA7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667A52D-97C9-ED65-C29A-22525DB3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ECE8158-13A4-01F8-EA1F-46CB230D0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EB7D-E5D6-47C1-BB4C-6851BB9FF4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71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F198BAE-5780-7566-173D-393501DCF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A6D-545C-44FA-AB5C-7AD2CA29FDA7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3D3223-8FB7-6551-608C-768CECB9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69E1F8-C902-3419-ACA0-649C51F1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EB7D-E5D6-47C1-BB4C-6851BB9FF4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1789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64B5B7-C1CC-4B6F-11E8-1B772DA8A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3BF2D0-E206-A47B-DF1C-B4BB1B8DE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8838C46-546D-42EC-6420-35657D325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CDBD135-B54A-9557-013A-25A6A83EF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A6D-545C-44FA-AB5C-7AD2CA29FDA7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0E4C66-5D80-AACA-359A-B775AE262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60594E4-1405-D33A-4BC3-750D28D76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EB7D-E5D6-47C1-BB4C-6851BB9FF4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204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9AC67-E928-A0E6-F66F-C7A2C9806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396322-F165-F9E0-3E7D-6DE4B2E95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5988032-B87F-A9A6-5C99-2CCA9E0AF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67B2B9-A400-D831-3BCC-39D82BC8F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A6D-545C-44FA-AB5C-7AD2CA29FDA7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21E4575-A8FD-0F13-DCDA-83D659329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E27C1F0-5088-6D49-6338-A43556FB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EB7D-E5D6-47C1-BB4C-6851BB9FF4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52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018B14E-AA1F-6C44-F48F-ABE15EF9F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87A4D8-F5FE-D1D1-A5C0-49E85845A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D13ACC-71AB-C442-DBA2-F65F4423CA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9AA6D-545C-44FA-AB5C-7AD2CA29FDA7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FB886A-A5A6-D236-4145-514749FD3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319A95-B2B4-48AD-AABA-3EE31E7CE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BEB7D-E5D6-47C1-BB4C-6851BB9FF4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956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089488-5383-BBA0-2FBE-EBB7ADDD3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45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42E31CFA-00F4-7D0B-4F6C-B358B1C68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98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94EE66B4-3541-3C02-8B86-23668307F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06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DB93AD73-53EC-28F6-04D1-2EE728002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20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262E0D2F-CF43-D34B-81B4-E4FD7A4D1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35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B29EFD7-0D03-692B-3E6C-F4F047C7C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47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36B16D-D439-8EA5-3F13-4BFBC029F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30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05596289-14A0-5C74-A10A-7D1315791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96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2626C604-7937-7E58-4050-0BB316ABC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00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680703CD-C349-9D9D-59A5-758A16859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08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CF6F3BA2-C287-2698-7025-E8501D403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29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Descrição gerada automaticamente com confiança média">
            <a:extLst>
              <a:ext uri="{FF2B5EF4-FFF2-40B4-BE49-F238E27FC236}">
                <a16:creationId xmlns:a16="http://schemas.microsoft.com/office/drawing/2014/main" id="{F17C5EC7-C2E4-1BA9-15CB-6F47EF06D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21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2E0F938-A236-3DAB-60D5-A028D2823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47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Diagrama&#10;&#10;Descrição gerada automaticamente">
            <a:extLst>
              <a:ext uri="{FF2B5EF4-FFF2-40B4-BE49-F238E27FC236}">
                <a16:creationId xmlns:a16="http://schemas.microsoft.com/office/drawing/2014/main" id="{0E9497B7-CD05-011C-9723-9B506B141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1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32A8893-6086-A419-F390-DBBE4D379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23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 com confiança média">
            <a:extLst>
              <a:ext uri="{FF2B5EF4-FFF2-40B4-BE49-F238E27FC236}">
                <a16:creationId xmlns:a16="http://schemas.microsoft.com/office/drawing/2014/main" id="{284C8691-B35B-8421-F344-1A6E5F824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00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58AF8D2C-0748-76F0-C9C8-1880ACD95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35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F060D22C-B78B-88E7-B8CD-291772892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89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1D5479FE-2159-344F-4882-271258625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150" y="1797050"/>
            <a:ext cx="46017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8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, Linha do tempo&#10;&#10;Descrição gerada automaticamente">
            <a:extLst>
              <a:ext uri="{FF2B5EF4-FFF2-40B4-BE49-F238E27FC236}">
                <a16:creationId xmlns:a16="http://schemas.microsoft.com/office/drawing/2014/main" id="{8EC81308-1DE0-F22E-9C35-9673E7D9F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23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6BFB8FF-C585-30AD-F645-6D3372979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20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43F9F7B-E928-CA16-4469-51DECB9A8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08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C093C80-A1CB-B0CC-7477-9C05875CF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22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020A662E-C32F-610A-D0D0-03ED66E12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96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5DF7FE24-92A8-E7F2-769B-6101FE8F1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1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7E1076B1-1A07-8233-9F5E-82F858925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650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4" ma:contentTypeDescription="Crie um novo documento." ma:contentTypeScope="" ma:versionID="18cf0dfb05e5ac73a83e9eb491dca666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117a38b97da69106be42436d5f440fe6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6843a21-b43c-449c-ad71-8656eb5ff423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5840B62E-4B9C-4038-BEE1-AB3CAD1F8BCE}"/>
</file>

<file path=customXml/itemProps2.xml><?xml version="1.0" encoding="utf-8"?>
<ds:datastoreItem xmlns:ds="http://schemas.openxmlformats.org/officeDocument/2006/customXml" ds:itemID="{592A5AC4-0276-40D6-9203-9947595341D5}"/>
</file>

<file path=customXml/itemProps3.xml><?xml version="1.0" encoding="utf-8"?>
<ds:datastoreItem xmlns:ds="http://schemas.openxmlformats.org/officeDocument/2006/customXml" ds:itemID="{F22F62DE-C7A7-40F5-84DC-48CFFEFBAC89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Molica</dc:creator>
  <cp:lastModifiedBy>Molica</cp:lastModifiedBy>
  <cp:revision>5</cp:revision>
  <dcterms:created xsi:type="dcterms:W3CDTF">2022-06-30T17:19:51Z</dcterms:created>
  <dcterms:modified xsi:type="dcterms:W3CDTF">2022-07-04T20:02:45Z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