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changesInfos/changesInfo1.xml" ContentType="application/vnd.ms-powerpoint.changesinfo+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81" r:id="rId16"/>
    <p:sldId id="271" r:id="rId17"/>
    <p:sldId id="272" r:id="rId18"/>
    <p:sldId id="275" r:id="rId19"/>
    <p:sldId id="276" r:id="rId20"/>
    <p:sldId id="277" r:id="rId21"/>
    <p:sldId id="278" r:id="rId22"/>
    <p:sldId id="279" r:id="rId23"/>
    <p:sldId id="282" r:id="rId24"/>
    <p:sldId id="273" r:id="rId25"/>
    <p:sldId id="274" r:id="rId26"/>
    <p:sldId id="280" r:id="rId2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0000"/>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880061-0277-47B4-AF8D-E2A8788C7457}" v="4" dt="2022-03-03T19:22:27.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52"/>
    <p:restoredTop sz="94620" autoAdjust="0"/>
  </p:normalViewPr>
  <p:slideViewPr>
    <p:cSldViewPr snapToGrid="0" snapToObjects="1">
      <p:cViewPr varScale="1">
        <p:scale>
          <a:sx n="72" d="100"/>
          <a:sy n="72" d="100"/>
        </p:scale>
        <p:origin x="148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A - Sonia Rene Lapalma" userId="d2941597-a6bc-4834-890b-fc53f56492d2" providerId="ADAL" clId="{D4880061-0277-47B4-AF8D-E2A8788C7457}"/>
    <pc:docChg chg="undo custSel addSld delSld modSld sldOrd">
      <pc:chgData name="EA - Sonia Rene Lapalma" userId="d2941597-a6bc-4834-890b-fc53f56492d2" providerId="ADAL" clId="{D4880061-0277-47B4-AF8D-E2A8788C7457}" dt="2022-03-03T19:25:51.569" v="1556" actId="1076"/>
      <pc:docMkLst>
        <pc:docMk/>
      </pc:docMkLst>
      <pc:sldChg chg="modSp mod">
        <pc:chgData name="EA - Sonia Rene Lapalma" userId="d2941597-a6bc-4834-890b-fc53f56492d2" providerId="ADAL" clId="{D4880061-0277-47B4-AF8D-E2A8788C7457}" dt="2022-03-03T18:50:13.544" v="2" actId="113"/>
        <pc:sldMkLst>
          <pc:docMk/>
          <pc:sldMk cId="3542338589" sldId="257"/>
        </pc:sldMkLst>
        <pc:spChg chg="mod">
          <ac:chgData name="EA - Sonia Rene Lapalma" userId="d2941597-a6bc-4834-890b-fc53f56492d2" providerId="ADAL" clId="{D4880061-0277-47B4-AF8D-E2A8788C7457}" dt="2022-03-03T18:50:13.544" v="2" actId="113"/>
          <ac:spMkLst>
            <pc:docMk/>
            <pc:sldMk cId="3542338589" sldId="257"/>
            <ac:spMk id="3" creationId="{7D36DA79-8DAB-8E42-B96B-FB62F1A43844}"/>
          </ac:spMkLst>
        </pc:spChg>
      </pc:sldChg>
      <pc:sldChg chg="addSp modSp mod">
        <pc:chgData name="EA - Sonia Rene Lapalma" userId="d2941597-a6bc-4834-890b-fc53f56492d2" providerId="ADAL" clId="{D4880061-0277-47B4-AF8D-E2A8788C7457}" dt="2022-03-03T18:50:46.079" v="6" actId="1076"/>
        <pc:sldMkLst>
          <pc:docMk/>
          <pc:sldMk cId="461636064" sldId="258"/>
        </pc:sldMkLst>
        <pc:spChg chg="add mod ord">
          <ac:chgData name="EA - Sonia Rene Lapalma" userId="d2941597-a6bc-4834-890b-fc53f56492d2" providerId="ADAL" clId="{D4880061-0277-47B4-AF8D-E2A8788C7457}" dt="2022-03-03T18:50:46.079" v="6" actId="1076"/>
          <ac:spMkLst>
            <pc:docMk/>
            <pc:sldMk cId="461636064" sldId="258"/>
            <ac:spMk id="7" creationId="{A684EEDA-D430-48AB-9B92-B913C1C2E83E}"/>
          </ac:spMkLst>
        </pc:spChg>
      </pc:sldChg>
      <pc:sldChg chg="modSp mod">
        <pc:chgData name="EA - Sonia Rene Lapalma" userId="d2941597-a6bc-4834-890b-fc53f56492d2" providerId="ADAL" clId="{D4880061-0277-47B4-AF8D-E2A8788C7457}" dt="2022-03-03T18:54:12.846" v="62" actId="6549"/>
        <pc:sldMkLst>
          <pc:docMk/>
          <pc:sldMk cId="2853801266" sldId="259"/>
        </pc:sldMkLst>
        <pc:spChg chg="mod">
          <ac:chgData name="EA - Sonia Rene Lapalma" userId="d2941597-a6bc-4834-890b-fc53f56492d2" providerId="ADAL" clId="{D4880061-0277-47B4-AF8D-E2A8788C7457}" dt="2022-03-03T18:51:18.409" v="8" actId="20577"/>
          <ac:spMkLst>
            <pc:docMk/>
            <pc:sldMk cId="2853801266" sldId="259"/>
            <ac:spMk id="2" creationId="{664AF11D-FB46-194D-9C97-494FDBD94377}"/>
          </ac:spMkLst>
        </pc:spChg>
        <pc:spChg chg="mod">
          <ac:chgData name="EA - Sonia Rene Lapalma" userId="d2941597-a6bc-4834-890b-fc53f56492d2" providerId="ADAL" clId="{D4880061-0277-47B4-AF8D-E2A8788C7457}" dt="2022-03-03T18:54:12.846" v="62" actId="6549"/>
          <ac:spMkLst>
            <pc:docMk/>
            <pc:sldMk cId="2853801266" sldId="259"/>
            <ac:spMk id="5" creationId="{2D88C5DF-EF68-AB45-A987-74741D1DDC0D}"/>
          </ac:spMkLst>
        </pc:spChg>
      </pc:sldChg>
      <pc:sldChg chg="modSp mod">
        <pc:chgData name="EA - Sonia Rene Lapalma" userId="d2941597-a6bc-4834-890b-fc53f56492d2" providerId="ADAL" clId="{D4880061-0277-47B4-AF8D-E2A8788C7457}" dt="2022-03-03T18:53:21.760" v="14" actId="20577"/>
        <pc:sldMkLst>
          <pc:docMk/>
          <pc:sldMk cId="688264041" sldId="260"/>
        </pc:sldMkLst>
        <pc:spChg chg="mod">
          <ac:chgData name="EA - Sonia Rene Lapalma" userId="d2941597-a6bc-4834-890b-fc53f56492d2" providerId="ADAL" clId="{D4880061-0277-47B4-AF8D-E2A8788C7457}" dt="2022-03-03T18:53:07.516" v="9" actId="6549"/>
          <ac:spMkLst>
            <pc:docMk/>
            <pc:sldMk cId="688264041" sldId="260"/>
            <ac:spMk id="13" creationId="{26C54195-89D2-CD41-8453-706288AA9A45}"/>
          </ac:spMkLst>
        </pc:spChg>
        <pc:spChg chg="mod">
          <ac:chgData name="EA - Sonia Rene Lapalma" userId="d2941597-a6bc-4834-890b-fc53f56492d2" providerId="ADAL" clId="{D4880061-0277-47B4-AF8D-E2A8788C7457}" dt="2022-03-03T18:53:19.264" v="13" actId="20577"/>
          <ac:spMkLst>
            <pc:docMk/>
            <pc:sldMk cId="688264041" sldId="260"/>
            <ac:spMk id="15" creationId="{2682725E-B643-864D-8497-384DD5BB3623}"/>
          </ac:spMkLst>
        </pc:spChg>
        <pc:spChg chg="mod">
          <ac:chgData name="EA - Sonia Rene Lapalma" userId="d2941597-a6bc-4834-890b-fc53f56492d2" providerId="ADAL" clId="{D4880061-0277-47B4-AF8D-E2A8788C7457}" dt="2022-03-03T18:53:21.760" v="14" actId="20577"/>
          <ac:spMkLst>
            <pc:docMk/>
            <pc:sldMk cId="688264041" sldId="260"/>
            <ac:spMk id="19" creationId="{CF09761B-2B54-5C44-BD2B-DB3A7374E1AE}"/>
          </ac:spMkLst>
        </pc:spChg>
        <pc:spChg chg="mod">
          <ac:chgData name="EA - Sonia Rene Lapalma" userId="d2941597-a6bc-4834-890b-fc53f56492d2" providerId="ADAL" clId="{D4880061-0277-47B4-AF8D-E2A8788C7457}" dt="2022-03-03T18:53:14.237" v="11" actId="20577"/>
          <ac:spMkLst>
            <pc:docMk/>
            <pc:sldMk cId="688264041" sldId="260"/>
            <ac:spMk id="21" creationId="{6CC1F483-7FFA-094E-9B74-13BDB629F9C7}"/>
          </ac:spMkLst>
        </pc:spChg>
      </pc:sldChg>
      <pc:sldChg chg="modSp mod">
        <pc:chgData name="EA - Sonia Rene Lapalma" userId="d2941597-a6bc-4834-890b-fc53f56492d2" providerId="ADAL" clId="{D4880061-0277-47B4-AF8D-E2A8788C7457}" dt="2022-03-03T18:55:09.346" v="80" actId="20577"/>
        <pc:sldMkLst>
          <pc:docMk/>
          <pc:sldMk cId="4154425533" sldId="261"/>
        </pc:sldMkLst>
        <pc:spChg chg="mod">
          <ac:chgData name="EA - Sonia Rene Lapalma" userId="d2941597-a6bc-4834-890b-fc53f56492d2" providerId="ADAL" clId="{D4880061-0277-47B4-AF8D-E2A8788C7457}" dt="2022-03-03T18:55:09.346" v="80" actId="20577"/>
          <ac:spMkLst>
            <pc:docMk/>
            <pc:sldMk cId="4154425533" sldId="261"/>
            <ac:spMk id="3" creationId="{3F870F75-E1DD-C849-B569-0C8113ED12C6}"/>
          </ac:spMkLst>
        </pc:spChg>
      </pc:sldChg>
      <pc:sldChg chg="modSp mod">
        <pc:chgData name="EA - Sonia Rene Lapalma" userId="d2941597-a6bc-4834-890b-fc53f56492d2" providerId="ADAL" clId="{D4880061-0277-47B4-AF8D-E2A8788C7457}" dt="2022-03-03T19:08:55.812" v="671" actId="115"/>
        <pc:sldMkLst>
          <pc:docMk/>
          <pc:sldMk cId="800059325" sldId="262"/>
        </pc:sldMkLst>
        <pc:spChg chg="mod">
          <ac:chgData name="EA - Sonia Rene Lapalma" userId="d2941597-a6bc-4834-890b-fc53f56492d2" providerId="ADAL" clId="{D4880061-0277-47B4-AF8D-E2A8788C7457}" dt="2022-03-03T19:08:55.812" v="671" actId="115"/>
          <ac:spMkLst>
            <pc:docMk/>
            <pc:sldMk cId="800059325" sldId="262"/>
            <ac:spMk id="3" creationId="{388585E6-4D22-B141-82DB-6602191038BC}"/>
          </ac:spMkLst>
        </pc:spChg>
      </pc:sldChg>
      <pc:sldChg chg="modSp mod">
        <pc:chgData name="EA - Sonia Rene Lapalma" userId="d2941597-a6bc-4834-890b-fc53f56492d2" providerId="ADAL" clId="{D4880061-0277-47B4-AF8D-E2A8788C7457}" dt="2022-03-03T18:58:10.856" v="197" actId="20577"/>
        <pc:sldMkLst>
          <pc:docMk/>
          <pc:sldMk cId="1040065085" sldId="263"/>
        </pc:sldMkLst>
        <pc:spChg chg="mod">
          <ac:chgData name="EA - Sonia Rene Lapalma" userId="d2941597-a6bc-4834-890b-fc53f56492d2" providerId="ADAL" clId="{D4880061-0277-47B4-AF8D-E2A8788C7457}" dt="2022-03-03T18:57:38.198" v="111" actId="20577"/>
          <ac:spMkLst>
            <pc:docMk/>
            <pc:sldMk cId="1040065085" sldId="263"/>
            <ac:spMk id="2" creationId="{CC55859A-0818-7E4C-A2F5-B1FD7C239C26}"/>
          </ac:spMkLst>
        </pc:spChg>
        <pc:spChg chg="mod">
          <ac:chgData name="EA - Sonia Rene Lapalma" userId="d2941597-a6bc-4834-890b-fc53f56492d2" providerId="ADAL" clId="{D4880061-0277-47B4-AF8D-E2A8788C7457}" dt="2022-03-03T18:58:10.856" v="197" actId="20577"/>
          <ac:spMkLst>
            <pc:docMk/>
            <pc:sldMk cId="1040065085" sldId="263"/>
            <ac:spMk id="3" creationId="{DFE53DAB-EFF6-114A-BE33-FA04B682E1FB}"/>
          </ac:spMkLst>
        </pc:spChg>
      </pc:sldChg>
      <pc:sldChg chg="modSp mod">
        <pc:chgData name="EA - Sonia Rene Lapalma" userId="d2941597-a6bc-4834-890b-fc53f56492d2" providerId="ADAL" clId="{D4880061-0277-47B4-AF8D-E2A8788C7457}" dt="2022-03-03T18:56:14.101" v="106" actId="6549"/>
        <pc:sldMkLst>
          <pc:docMk/>
          <pc:sldMk cId="709399378" sldId="265"/>
        </pc:sldMkLst>
        <pc:spChg chg="mod">
          <ac:chgData name="EA - Sonia Rene Lapalma" userId="d2941597-a6bc-4834-890b-fc53f56492d2" providerId="ADAL" clId="{D4880061-0277-47B4-AF8D-E2A8788C7457}" dt="2022-03-03T18:56:14.101" v="106" actId="6549"/>
          <ac:spMkLst>
            <pc:docMk/>
            <pc:sldMk cId="709399378" sldId="265"/>
            <ac:spMk id="3" creationId="{A0306A0A-4DA8-C74F-BDB5-7C906626626C}"/>
          </ac:spMkLst>
        </pc:spChg>
      </pc:sldChg>
      <pc:sldChg chg="del">
        <pc:chgData name="EA - Sonia Rene Lapalma" userId="d2941597-a6bc-4834-890b-fc53f56492d2" providerId="ADAL" clId="{D4880061-0277-47B4-AF8D-E2A8788C7457}" dt="2022-03-03T18:57:09.348" v="107" actId="47"/>
        <pc:sldMkLst>
          <pc:docMk/>
          <pc:sldMk cId="1893164542" sldId="266"/>
        </pc:sldMkLst>
      </pc:sldChg>
      <pc:sldChg chg="modSp mod">
        <pc:chgData name="EA - Sonia Rene Lapalma" userId="d2941597-a6bc-4834-890b-fc53f56492d2" providerId="ADAL" clId="{D4880061-0277-47B4-AF8D-E2A8788C7457}" dt="2022-03-03T18:58:25.083" v="199" actId="20577"/>
        <pc:sldMkLst>
          <pc:docMk/>
          <pc:sldMk cId="615245381" sldId="267"/>
        </pc:sldMkLst>
        <pc:spChg chg="mod">
          <ac:chgData name="EA - Sonia Rene Lapalma" userId="d2941597-a6bc-4834-890b-fc53f56492d2" providerId="ADAL" clId="{D4880061-0277-47B4-AF8D-E2A8788C7457}" dt="2022-03-03T18:58:25.083" v="199" actId="20577"/>
          <ac:spMkLst>
            <pc:docMk/>
            <pc:sldMk cId="615245381" sldId="267"/>
            <ac:spMk id="2" creationId="{B48F8862-3538-4845-9F0C-DE28ACFDE51F}"/>
          </ac:spMkLst>
        </pc:spChg>
      </pc:sldChg>
      <pc:sldChg chg="modSp mod">
        <pc:chgData name="EA - Sonia Rene Lapalma" userId="d2941597-a6bc-4834-890b-fc53f56492d2" providerId="ADAL" clId="{D4880061-0277-47B4-AF8D-E2A8788C7457}" dt="2022-03-03T19:00:03.997" v="212" actId="27636"/>
        <pc:sldMkLst>
          <pc:docMk/>
          <pc:sldMk cId="2326924861" sldId="269"/>
        </pc:sldMkLst>
        <pc:spChg chg="mod">
          <ac:chgData name="EA - Sonia Rene Lapalma" userId="d2941597-a6bc-4834-890b-fc53f56492d2" providerId="ADAL" clId="{D4880061-0277-47B4-AF8D-E2A8788C7457}" dt="2022-03-03T19:00:03.997" v="212" actId="27636"/>
          <ac:spMkLst>
            <pc:docMk/>
            <pc:sldMk cId="2326924861" sldId="269"/>
            <ac:spMk id="3" creationId="{1D8E5D35-B7FA-A144-AD4F-28E5F827ABDF}"/>
          </ac:spMkLst>
        </pc:spChg>
      </pc:sldChg>
      <pc:sldChg chg="addSp delSp modSp mod">
        <pc:chgData name="EA - Sonia Rene Lapalma" userId="d2941597-a6bc-4834-890b-fc53f56492d2" providerId="ADAL" clId="{D4880061-0277-47B4-AF8D-E2A8788C7457}" dt="2022-03-03T19:04:34.150" v="401" actId="20577"/>
        <pc:sldMkLst>
          <pc:docMk/>
          <pc:sldMk cId="2591881395" sldId="272"/>
        </pc:sldMkLst>
        <pc:spChg chg="del">
          <ac:chgData name="EA - Sonia Rene Lapalma" userId="d2941597-a6bc-4834-890b-fc53f56492d2" providerId="ADAL" clId="{D4880061-0277-47B4-AF8D-E2A8788C7457}" dt="2022-03-03T19:00:44.254" v="214" actId="478"/>
          <ac:spMkLst>
            <pc:docMk/>
            <pc:sldMk cId="2591881395" sldId="272"/>
            <ac:spMk id="2" creationId="{CC2370AD-179A-9448-A549-6B0793B15AB0}"/>
          </ac:spMkLst>
        </pc:spChg>
        <pc:spChg chg="add mod">
          <ac:chgData name="EA - Sonia Rene Lapalma" userId="d2941597-a6bc-4834-890b-fc53f56492d2" providerId="ADAL" clId="{D4880061-0277-47B4-AF8D-E2A8788C7457}" dt="2022-03-03T19:04:34.150" v="401" actId="20577"/>
          <ac:spMkLst>
            <pc:docMk/>
            <pc:sldMk cId="2591881395" sldId="272"/>
            <ac:spMk id="4" creationId="{8DCD3760-0D63-43E3-916F-8AA14A13FC9B}"/>
          </ac:spMkLst>
        </pc:spChg>
        <pc:spChg chg="del">
          <ac:chgData name="EA - Sonia Rene Lapalma" userId="d2941597-a6bc-4834-890b-fc53f56492d2" providerId="ADAL" clId="{D4880061-0277-47B4-AF8D-E2A8788C7457}" dt="2022-03-03T19:00:40.881" v="213" actId="478"/>
          <ac:spMkLst>
            <pc:docMk/>
            <pc:sldMk cId="2591881395" sldId="272"/>
            <ac:spMk id="5" creationId="{EBA45DA5-6D86-214A-8DC9-FC886E3241BE}"/>
          </ac:spMkLst>
        </pc:spChg>
        <pc:spChg chg="add mod">
          <ac:chgData name="EA - Sonia Rene Lapalma" userId="d2941597-a6bc-4834-890b-fc53f56492d2" providerId="ADAL" clId="{D4880061-0277-47B4-AF8D-E2A8788C7457}" dt="2022-03-03T19:02:37.967" v="248" actId="14100"/>
          <ac:spMkLst>
            <pc:docMk/>
            <pc:sldMk cId="2591881395" sldId="272"/>
            <ac:spMk id="7" creationId="{E3373984-F952-4C98-9EF5-D214188A9D80}"/>
          </ac:spMkLst>
        </pc:spChg>
      </pc:sldChg>
      <pc:sldChg chg="ord">
        <pc:chgData name="EA - Sonia Rene Lapalma" userId="d2941597-a6bc-4834-890b-fc53f56492d2" providerId="ADAL" clId="{D4880061-0277-47B4-AF8D-E2A8788C7457}" dt="2022-03-03T19:24:33.578" v="1531"/>
        <pc:sldMkLst>
          <pc:docMk/>
          <pc:sldMk cId="2714718371" sldId="273"/>
        </pc:sldMkLst>
      </pc:sldChg>
      <pc:sldChg chg="modSp mod ord">
        <pc:chgData name="EA - Sonia Rene Lapalma" userId="d2941597-a6bc-4834-890b-fc53f56492d2" providerId="ADAL" clId="{D4880061-0277-47B4-AF8D-E2A8788C7457}" dt="2022-03-03T19:24:14.438" v="1529" actId="5793"/>
        <pc:sldMkLst>
          <pc:docMk/>
          <pc:sldMk cId="4180085033" sldId="274"/>
        </pc:sldMkLst>
        <pc:spChg chg="mod">
          <ac:chgData name="EA - Sonia Rene Lapalma" userId="d2941597-a6bc-4834-890b-fc53f56492d2" providerId="ADAL" clId="{D4880061-0277-47B4-AF8D-E2A8788C7457}" dt="2022-03-03T19:24:14.438" v="1529" actId="5793"/>
          <ac:spMkLst>
            <pc:docMk/>
            <pc:sldMk cId="4180085033" sldId="274"/>
            <ac:spMk id="3" creationId="{DD5D9C7A-6661-5B44-811F-FDDD901A1516}"/>
          </ac:spMkLst>
        </pc:spChg>
      </pc:sldChg>
      <pc:sldChg chg="modSp new mod">
        <pc:chgData name="EA - Sonia Rene Lapalma" userId="d2941597-a6bc-4834-890b-fc53f56492d2" providerId="ADAL" clId="{D4880061-0277-47B4-AF8D-E2A8788C7457}" dt="2022-03-03T19:04:01.284" v="396" actId="20577"/>
        <pc:sldMkLst>
          <pc:docMk/>
          <pc:sldMk cId="1750389470" sldId="275"/>
        </pc:sldMkLst>
        <pc:spChg chg="mod">
          <ac:chgData name="EA - Sonia Rene Lapalma" userId="d2941597-a6bc-4834-890b-fc53f56492d2" providerId="ADAL" clId="{D4880061-0277-47B4-AF8D-E2A8788C7457}" dt="2022-03-03T19:04:01.284" v="396" actId="20577"/>
          <ac:spMkLst>
            <pc:docMk/>
            <pc:sldMk cId="1750389470" sldId="275"/>
            <ac:spMk id="2" creationId="{F553FEF1-8A5C-457F-845C-F75C6A466895}"/>
          </ac:spMkLst>
        </pc:spChg>
        <pc:spChg chg="mod">
          <ac:chgData name="EA - Sonia Rene Lapalma" userId="d2941597-a6bc-4834-890b-fc53f56492d2" providerId="ADAL" clId="{D4880061-0277-47B4-AF8D-E2A8788C7457}" dt="2022-03-03T19:03:52.395" v="394" actId="20577"/>
          <ac:spMkLst>
            <pc:docMk/>
            <pc:sldMk cId="1750389470" sldId="275"/>
            <ac:spMk id="3" creationId="{AC5F57CC-B09C-4924-B207-0080B97B3134}"/>
          </ac:spMkLst>
        </pc:spChg>
      </pc:sldChg>
      <pc:sldChg chg="addSp delSp modSp new mod">
        <pc:chgData name="EA - Sonia Rene Lapalma" userId="d2941597-a6bc-4834-890b-fc53f56492d2" providerId="ADAL" clId="{D4880061-0277-47B4-AF8D-E2A8788C7457}" dt="2022-03-03T19:12:14.655" v="774" actId="1076"/>
        <pc:sldMkLst>
          <pc:docMk/>
          <pc:sldMk cId="3388168223" sldId="276"/>
        </pc:sldMkLst>
        <pc:spChg chg="mod">
          <ac:chgData name="EA - Sonia Rene Lapalma" userId="d2941597-a6bc-4834-890b-fc53f56492d2" providerId="ADAL" clId="{D4880061-0277-47B4-AF8D-E2A8788C7457}" dt="2022-03-03T19:04:55.771" v="426" actId="20577"/>
          <ac:spMkLst>
            <pc:docMk/>
            <pc:sldMk cId="3388168223" sldId="276"/>
            <ac:spMk id="2" creationId="{BE274C8B-E099-4DC3-90FE-3E1B3CA71132}"/>
          </ac:spMkLst>
        </pc:spChg>
        <pc:spChg chg="del mod">
          <ac:chgData name="EA - Sonia Rene Lapalma" userId="d2941597-a6bc-4834-890b-fc53f56492d2" providerId="ADAL" clId="{D4880061-0277-47B4-AF8D-E2A8788C7457}" dt="2022-03-03T19:07:44.795" v="622" actId="478"/>
          <ac:spMkLst>
            <pc:docMk/>
            <pc:sldMk cId="3388168223" sldId="276"/>
            <ac:spMk id="3" creationId="{042445E5-0F4E-4282-A480-9E757FDB4DE4}"/>
          </ac:spMkLst>
        </pc:spChg>
        <pc:spChg chg="add mod">
          <ac:chgData name="EA - Sonia Rene Lapalma" userId="d2941597-a6bc-4834-890b-fc53f56492d2" providerId="ADAL" clId="{D4880061-0277-47B4-AF8D-E2A8788C7457}" dt="2022-03-03T19:12:14.655" v="774" actId="1076"/>
          <ac:spMkLst>
            <pc:docMk/>
            <pc:sldMk cId="3388168223" sldId="276"/>
            <ac:spMk id="4" creationId="{01EFDBA4-C80F-4908-AD73-8978EC483905}"/>
          </ac:spMkLst>
        </pc:spChg>
        <pc:spChg chg="add mod">
          <ac:chgData name="EA - Sonia Rene Lapalma" userId="d2941597-a6bc-4834-890b-fc53f56492d2" providerId="ADAL" clId="{D4880061-0277-47B4-AF8D-E2A8788C7457}" dt="2022-03-03T19:07:49.707" v="624" actId="1076"/>
          <ac:spMkLst>
            <pc:docMk/>
            <pc:sldMk cId="3388168223" sldId="276"/>
            <ac:spMk id="6" creationId="{78AAEBBE-9180-447D-B288-D5E7AC7132C0}"/>
          </ac:spMkLst>
        </pc:spChg>
        <pc:spChg chg="add del mod">
          <ac:chgData name="EA - Sonia Rene Lapalma" userId="d2941597-a6bc-4834-890b-fc53f56492d2" providerId="ADAL" clId="{D4880061-0277-47B4-AF8D-E2A8788C7457}" dt="2022-03-03T19:09:24.281" v="673" actId="20577"/>
          <ac:spMkLst>
            <pc:docMk/>
            <pc:sldMk cId="3388168223" sldId="276"/>
            <ac:spMk id="7" creationId="{56902165-3369-40BD-A18F-0D7B935BDC38}"/>
          </ac:spMkLst>
        </pc:spChg>
        <pc:spChg chg="add mod">
          <ac:chgData name="EA - Sonia Rene Lapalma" userId="d2941597-a6bc-4834-890b-fc53f56492d2" providerId="ADAL" clId="{D4880061-0277-47B4-AF8D-E2A8788C7457}" dt="2022-03-03T19:10:24.647" v="758" actId="313"/>
          <ac:spMkLst>
            <pc:docMk/>
            <pc:sldMk cId="3388168223" sldId="276"/>
            <ac:spMk id="8" creationId="{2EE661E0-B189-4019-A26B-9E0FBD19E9E4}"/>
          </ac:spMkLst>
        </pc:spChg>
        <pc:cxnChg chg="add">
          <ac:chgData name="EA - Sonia Rene Lapalma" userId="d2941597-a6bc-4834-890b-fc53f56492d2" providerId="ADAL" clId="{D4880061-0277-47B4-AF8D-E2A8788C7457}" dt="2022-03-03T19:11:30.712" v="759" actId="11529"/>
          <ac:cxnSpMkLst>
            <pc:docMk/>
            <pc:sldMk cId="3388168223" sldId="276"/>
            <ac:cxnSpMk id="10" creationId="{14EF8168-2270-4AF7-B71C-7DB1F866F9D9}"/>
          </ac:cxnSpMkLst>
        </pc:cxnChg>
        <pc:cxnChg chg="add mod">
          <ac:chgData name="EA - Sonia Rene Lapalma" userId="d2941597-a6bc-4834-890b-fc53f56492d2" providerId="ADAL" clId="{D4880061-0277-47B4-AF8D-E2A8788C7457}" dt="2022-03-03T19:11:34.744" v="761" actId="1076"/>
          <ac:cxnSpMkLst>
            <pc:docMk/>
            <pc:sldMk cId="3388168223" sldId="276"/>
            <ac:cxnSpMk id="11" creationId="{F797CCA0-F7D9-47B7-9DF9-5FA1F1E83B6B}"/>
          </ac:cxnSpMkLst>
        </pc:cxnChg>
      </pc:sldChg>
      <pc:sldChg chg="addSp delSp modSp new mod">
        <pc:chgData name="EA - Sonia Rene Lapalma" userId="d2941597-a6bc-4834-890b-fc53f56492d2" providerId="ADAL" clId="{D4880061-0277-47B4-AF8D-E2A8788C7457}" dt="2022-03-03T19:17:58.879" v="1467" actId="22"/>
        <pc:sldMkLst>
          <pc:docMk/>
          <pc:sldMk cId="75935483" sldId="277"/>
        </pc:sldMkLst>
        <pc:spChg chg="mod">
          <ac:chgData name="EA - Sonia Rene Lapalma" userId="d2941597-a6bc-4834-890b-fc53f56492d2" providerId="ADAL" clId="{D4880061-0277-47B4-AF8D-E2A8788C7457}" dt="2022-03-03T19:12:57.504" v="821" actId="20577"/>
          <ac:spMkLst>
            <pc:docMk/>
            <pc:sldMk cId="75935483" sldId="277"/>
            <ac:spMk id="2" creationId="{1B495949-2689-4DD7-96EB-9417C2663204}"/>
          </ac:spMkLst>
        </pc:spChg>
        <pc:spChg chg="mod">
          <ac:chgData name="EA - Sonia Rene Lapalma" userId="d2941597-a6bc-4834-890b-fc53f56492d2" providerId="ADAL" clId="{D4880061-0277-47B4-AF8D-E2A8788C7457}" dt="2022-03-03T19:17:42.114" v="1465" actId="20577"/>
          <ac:spMkLst>
            <pc:docMk/>
            <pc:sldMk cId="75935483" sldId="277"/>
            <ac:spMk id="3" creationId="{27603CB9-1A6F-43D7-B374-D33FD2151501}"/>
          </ac:spMkLst>
        </pc:spChg>
        <pc:spChg chg="add del">
          <ac:chgData name="EA - Sonia Rene Lapalma" userId="d2941597-a6bc-4834-890b-fc53f56492d2" providerId="ADAL" clId="{D4880061-0277-47B4-AF8D-E2A8788C7457}" dt="2022-03-03T19:17:58.879" v="1467" actId="22"/>
          <ac:spMkLst>
            <pc:docMk/>
            <pc:sldMk cId="75935483" sldId="277"/>
            <ac:spMk id="5" creationId="{133FB36E-0CD3-4E9A-AA0D-C1C41D5EA3E4}"/>
          </ac:spMkLst>
        </pc:spChg>
      </pc:sldChg>
      <pc:sldChg chg="modSp new mod">
        <pc:chgData name="EA - Sonia Rene Lapalma" userId="d2941597-a6bc-4834-890b-fc53f56492d2" providerId="ADAL" clId="{D4880061-0277-47B4-AF8D-E2A8788C7457}" dt="2022-03-03T19:23:14.322" v="1520" actId="5793"/>
        <pc:sldMkLst>
          <pc:docMk/>
          <pc:sldMk cId="3733221005" sldId="278"/>
        </pc:sldMkLst>
        <pc:spChg chg="mod">
          <ac:chgData name="EA - Sonia Rene Lapalma" userId="d2941597-a6bc-4834-890b-fc53f56492d2" providerId="ADAL" clId="{D4880061-0277-47B4-AF8D-E2A8788C7457}" dt="2022-03-03T19:18:15.796" v="1474" actId="403"/>
          <ac:spMkLst>
            <pc:docMk/>
            <pc:sldMk cId="3733221005" sldId="278"/>
            <ac:spMk id="2" creationId="{1688D0C2-B49C-45B9-A56F-8BF60476BAB0}"/>
          </ac:spMkLst>
        </pc:spChg>
        <pc:spChg chg="mod">
          <ac:chgData name="EA - Sonia Rene Lapalma" userId="d2941597-a6bc-4834-890b-fc53f56492d2" providerId="ADAL" clId="{D4880061-0277-47B4-AF8D-E2A8788C7457}" dt="2022-03-03T19:23:14.322" v="1520" actId="5793"/>
          <ac:spMkLst>
            <pc:docMk/>
            <pc:sldMk cId="3733221005" sldId="278"/>
            <ac:spMk id="3" creationId="{04332B01-86C0-4A28-BE87-6B6E0F48242E}"/>
          </ac:spMkLst>
        </pc:spChg>
      </pc:sldChg>
      <pc:sldChg chg="delSp modSp new mod">
        <pc:chgData name="EA - Sonia Rene Lapalma" userId="d2941597-a6bc-4834-890b-fc53f56492d2" providerId="ADAL" clId="{D4880061-0277-47B4-AF8D-E2A8788C7457}" dt="2022-03-03T19:23:26.679" v="1525" actId="5793"/>
        <pc:sldMkLst>
          <pc:docMk/>
          <pc:sldMk cId="1008714008" sldId="279"/>
        </pc:sldMkLst>
        <pc:spChg chg="del">
          <ac:chgData name="EA - Sonia Rene Lapalma" userId="d2941597-a6bc-4834-890b-fc53f56492d2" providerId="ADAL" clId="{D4880061-0277-47B4-AF8D-E2A8788C7457}" dt="2022-03-03T19:23:25.027" v="1524" actId="478"/>
          <ac:spMkLst>
            <pc:docMk/>
            <pc:sldMk cId="1008714008" sldId="279"/>
            <ac:spMk id="2" creationId="{F44880E0-661B-4ADB-B989-EABACD57C773}"/>
          </ac:spMkLst>
        </pc:spChg>
        <pc:spChg chg="mod">
          <ac:chgData name="EA - Sonia Rene Lapalma" userId="d2941597-a6bc-4834-890b-fc53f56492d2" providerId="ADAL" clId="{D4880061-0277-47B4-AF8D-E2A8788C7457}" dt="2022-03-03T19:23:26.679" v="1525" actId="5793"/>
          <ac:spMkLst>
            <pc:docMk/>
            <pc:sldMk cId="1008714008" sldId="279"/>
            <ac:spMk id="3" creationId="{04B405AB-8A28-492C-9ABE-4ABB23FA47C5}"/>
          </ac:spMkLst>
        </pc:spChg>
      </pc:sldChg>
      <pc:sldChg chg="delSp modSp new mod">
        <pc:chgData name="EA - Sonia Rene Lapalma" userId="d2941597-a6bc-4834-890b-fc53f56492d2" providerId="ADAL" clId="{D4880061-0277-47B4-AF8D-E2A8788C7457}" dt="2022-03-03T19:25:51.569" v="1556" actId="1076"/>
        <pc:sldMkLst>
          <pc:docMk/>
          <pc:sldMk cId="2835389048" sldId="280"/>
        </pc:sldMkLst>
        <pc:spChg chg="del mod">
          <ac:chgData name="EA - Sonia Rene Lapalma" userId="d2941597-a6bc-4834-890b-fc53f56492d2" providerId="ADAL" clId="{D4880061-0277-47B4-AF8D-E2A8788C7457}" dt="2022-03-03T19:25:46.536" v="1554" actId="478"/>
          <ac:spMkLst>
            <pc:docMk/>
            <pc:sldMk cId="2835389048" sldId="280"/>
            <ac:spMk id="2" creationId="{88166102-9D5B-4EB9-BB90-B830B3D715A0}"/>
          </ac:spMkLst>
        </pc:spChg>
        <pc:spChg chg="mod">
          <ac:chgData name="EA - Sonia Rene Lapalma" userId="d2941597-a6bc-4834-890b-fc53f56492d2" providerId="ADAL" clId="{D4880061-0277-47B4-AF8D-E2A8788C7457}" dt="2022-03-03T19:25:51.569" v="1556" actId="1076"/>
          <ac:spMkLst>
            <pc:docMk/>
            <pc:sldMk cId="2835389048" sldId="280"/>
            <ac:spMk id="3" creationId="{A9F1C0E1-3EAF-4757-9FEB-3A6486F4C55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76FA7-FCFD-B44C-B576-9039AFFBB8E4}" type="datetimeFigureOut">
              <a:rPr lang="pt-BR" smtClean="0"/>
              <a:t>11/03/2022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FA7654-89BE-B64C-9C98-1AE3A86DF293}" type="slidenum">
              <a:rPr lang="pt-BR" smtClean="0"/>
              <a:t>‹nº›</a:t>
            </a:fld>
            <a:endParaRPr lang="pt-BR"/>
          </a:p>
        </p:txBody>
      </p:sp>
    </p:spTree>
    <p:extLst>
      <p:ext uri="{BB962C8B-B14F-4D97-AF65-F5344CB8AC3E}">
        <p14:creationId xmlns:p14="http://schemas.microsoft.com/office/powerpoint/2010/main" val="3314904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0EFA7654-89BE-B64C-9C98-1AE3A86DF293}" type="slidenum">
              <a:rPr lang="pt-BR" smtClean="0"/>
              <a:t>2</a:t>
            </a:fld>
            <a:endParaRPr lang="pt-BR"/>
          </a:p>
        </p:txBody>
      </p:sp>
    </p:spTree>
    <p:extLst>
      <p:ext uri="{BB962C8B-B14F-4D97-AF65-F5344CB8AC3E}">
        <p14:creationId xmlns:p14="http://schemas.microsoft.com/office/powerpoint/2010/main" val="3292165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F53774-B1FC-B64A-BA6D-C53E8F6A82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B7C2FC41-C439-7041-AEB5-4D410ECE87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206847E2-546D-EE48-BFCA-3A2066916264}"/>
              </a:ext>
            </a:extLst>
          </p:cNvPr>
          <p:cNvSpPr>
            <a:spLocks noGrp="1"/>
          </p:cNvSpPr>
          <p:nvPr>
            <p:ph type="dt" sz="half" idx="10"/>
          </p:nvPr>
        </p:nvSpPr>
        <p:spPr/>
        <p:txBody>
          <a:bodyPr/>
          <a:lstStyle/>
          <a:p>
            <a:fld id="{F68413F2-B9BF-8543-B118-A91F58368BFA}" type="datetimeFigureOut">
              <a:rPr lang="es-ES_tradnl" smtClean="0"/>
              <a:t>11/03/2022</a:t>
            </a:fld>
            <a:endParaRPr lang="es-ES_tradnl"/>
          </a:p>
        </p:txBody>
      </p:sp>
      <p:sp>
        <p:nvSpPr>
          <p:cNvPr id="5" name="Espaço Reservado para Rodapé 4">
            <a:extLst>
              <a:ext uri="{FF2B5EF4-FFF2-40B4-BE49-F238E27FC236}">
                <a16:creationId xmlns:a16="http://schemas.microsoft.com/office/drawing/2014/main" id="{D6E8A42F-2AAF-964B-9A75-8A61999948AD}"/>
              </a:ext>
            </a:extLst>
          </p:cNvPr>
          <p:cNvSpPr>
            <a:spLocks noGrp="1"/>
          </p:cNvSpPr>
          <p:nvPr>
            <p:ph type="ftr" sz="quarter" idx="11"/>
          </p:nvPr>
        </p:nvSpPr>
        <p:spPr/>
        <p:txBody>
          <a:bodyPr/>
          <a:lstStyle/>
          <a:p>
            <a:endParaRPr lang="es-ES_tradnl"/>
          </a:p>
        </p:txBody>
      </p:sp>
      <p:sp>
        <p:nvSpPr>
          <p:cNvPr id="6" name="Espaço Reservado para Número de Slide 5">
            <a:extLst>
              <a:ext uri="{FF2B5EF4-FFF2-40B4-BE49-F238E27FC236}">
                <a16:creationId xmlns:a16="http://schemas.microsoft.com/office/drawing/2014/main" id="{91FF5EB1-BDBC-094E-8C35-03FE264EB06A}"/>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1441565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9F110D-F323-9443-A867-51C7CB49C91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00A7C629-72F2-024F-B521-47E04B05E754}"/>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8905D4E-F152-4143-80BE-A837EC02AC45}"/>
              </a:ext>
            </a:extLst>
          </p:cNvPr>
          <p:cNvSpPr>
            <a:spLocks noGrp="1"/>
          </p:cNvSpPr>
          <p:nvPr>
            <p:ph type="dt" sz="half" idx="10"/>
          </p:nvPr>
        </p:nvSpPr>
        <p:spPr/>
        <p:txBody>
          <a:bodyPr/>
          <a:lstStyle/>
          <a:p>
            <a:fld id="{F68413F2-B9BF-8543-B118-A91F58368BFA}" type="datetimeFigureOut">
              <a:rPr lang="es-ES_tradnl" smtClean="0"/>
              <a:t>11/03/2022</a:t>
            </a:fld>
            <a:endParaRPr lang="es-ES_tradnl"/>
          </a:p>
        </p:txBody>
      </p:sp>
      <p:sp>
        <p:nvSpPr>
          <p:cNvPr id="5" name="Espaço Reservado para Rodapé 4">
            <a:extLst>
              <a:ext uri="{FF2B5EF4-FFF2-40B4-BE49-F238E27FC236}">
                <a16:creationId xmlns:a16="http://schemas.microsoft.com/office/drawing/2014/main" id="{A60A71DC-1134-CD43-A969-D10881875CB9}"/>
              </a:ext>
            </a:extLst>
          </p:cNvPr>
          <p:cNvSpPr>
            <a:spLocks noGrp="1"/>
          </p:cNvSpPr>
          <p:nvPr>
            <p:ph type="ftr" sz="quarter" idx="11"/>
          </p:nvPr>
        </p:nvSpPr>
        <p:spPr/>
        <p:txBody>
          <a:bodyPr/>
          <a:lstStyle/>
          <a:p>
            <a:endParaRPr lang="es-ES_tradnl"/>
          </a:p>
        </p:txBody>
      </p:sp>
      <p:sp>
        <p:nvSpPr>
          <p:cNvPr id="6" name="Espaço Reservado para Número de Slide 5">
            <a:extLst>
              <a:ext uri="{FF2B5EF4-FFF2-40B4-BE49-F238E27FC236}">
                <a16:creationId xmlns:a16="http://schemas.microsoft.com/office/drawing/2014/main" id="{5BE8C5CB-C1DF-8B40-8A5B-4C0DDFE5DDEE}"/>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477069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C79FD2A-12CE-1849-AA0D-EE0DFD94C84D}"/>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F36D035-7737-EE4A-8E19-A6E6352F8F5F}"/>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485C3C0-582D-814B-A5A0-7F18C73CDAD7}"/>
              </a:ext>
            </a:extLst>
          </p:cNvPr>
          <p:cNvSpPr>
            <a:spLocks noGrp="1"/>
          </p:cNvSpPr>
          <p:nvPr>
            <p:ph type="dt" sz="half" idx="10"/>
          </p:nvPr>
        </p:nvSpPr>
        <p:spPr/>
        <p:txBody>
          <a:bodyPr/>
          <a:lstStyle/>
          <a:p>
            <a:fld id="{F68413F2-B9BF-8543-B118-A91F58368BFA}" type="datetimeFigureOut">
              <a:rPr lang="es-ES_tradnl" smtClean="0"/>
              <a:t>11/03/2022</a:t>
            </a:fld>
            <a:endParaRPr lang="es-ES_tradnl"/>
          </a:p>
        </p:txBody>
      </p:sp>
      <p:sp>
        <p:nvSpPr>
          <p:cNvPr id="5" name="Espaço Reservado para Rodapé 4">
            <a:extLst>
              <a:ext uri="{FF2B5EF4-FFF2-40B4-BE49-F238E27FC236}">
                <a16:creationId xmlns:a16="http://schemas.microsoft.com/office/drawing/2014/main" id="{6AD34885-097D-F141-87E4-86A64C22BA43}"/>
              </a:ext>
            </a:extLst>
          </p:cNvPr>
          <p:cNvSpPr>
            <a:spLocks noGrp="1"/>
          </p:cNvSpPr>
          <p:nvPr>
            <p:ph type="ftr" sz="quarter" idx="11"/>
          </p:nvPr>
        </p:nvSpPr>
        <p:spPr/>
        <p:txBody>
          <a:bodyPr/>
          <a:lstStyle/>
          <a:p>
            <a:endParaRPr lang="es-ES_tradnl"/>
          </a:p>
        </p:txBody>
      </p:sp>
      <p:sp>
        <p:nvSpPr>
          <p:cNvPr id="6" name="Espaço Reservado para Número de Slide 5">
            <a:extLst>
              <a:ext uri="{FF2B5EF4-FFF2-40B4-BE49-F238E27FC236}">
                <a16:creationId xmlns:a16="http://schemas.microsoft.com/office/drawing/2014/main" id="{DB2AEA07-EA38-BC41-92BA-7F9EE13C3B5A}"/>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114777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387488-C319-E24F-AF90-07494EBAD33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CFC2EEB-02C6-834F-B11F-56D398925E71}"/>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1435021-AE64-D64C-BE96-1F534B6FBA40}"/>
              </a:ext>
            </a:extLst>
          </p:cNvPr>
          <p:cNvSpPr>
            <a:spLocks noGrp="1"/>
          </p:cNvSpPr>
          <p:nvPr>
            <p:ph type="dt" sz="half" idx="10"/>
          </p:nvPr>
        </p:nvSpPr>
        <p:spPr/>
        <p:txBody>
          <a:bodyPr/>
          <a:lstStyle/>
          <a:p>
            <a:fld id="{F68413F2-B9BF-8543-B118-A91F58368BFA}" type="datetimeFigureOut">
              <a:rPr lang="es-ES_tradnl" smtClean="0"/>
              <a:t>11/03/2022</a:t>
            </a:fld>
            <a:endParaRPr lang="es-ES_tradnl"/>
          </a:p>
        </p:txBody>
      </p:sp>
      <p:sp>
        <p:nvSpPr>
          <p:cNvPr id="5" name="Espaço Reservado para Rodapé 4">
            <a:extLst>
              <a:ext uri="{FF2B5EF4-FFF2-40B4-BE49-F238E27FC236}">
                <a16:creationId xmlns:a16="http://schemas.microsoft.com/office/drawing/2014/main" id="{E547ED5F-57F1-4F46-81BC-2C6E5506241A}"/>
              </a:ext>
            </a:extLst>
          </p:cNvPr>
          <p:cNvSpPr>
            <a:spLocks noGrp="1"/>
          </p:cNvSpPr>
          <p:nvPr>
            <p:ph type="ftr" sz="quarter" idx="11"/>
          </p:nvPr>
        </p:nvSpPr>
        <p:spPr/>
        <p:txBody>
          <a:bodyPr/>
          <a:lstStyle/>
          <a:p>
            <a:endParaRPr lang="es-ES_tradnl"/>
          </a:p>
        </p:txBody>
      </p:sp>
      <p:sp>
        <p:nvSpPr>
          <p:cNvPr id="6" name="Espaço Reservado para Número de Slide 5">
            <a:extLst>
              <a:ext uri="{FF2B5EF4-FFF2-40B4-BE49-F238E27FC236}">
                <a16:creationId xmlns:a16="http://schemas.microsoft.com/office/drawing/2014/main" id="{AA5C4539-48F7-284A-8913-09DD2D3D9C90}"/>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230789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24AD91-A533-E545-8FAA-E0BB4D2A762B}"/>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74B4CE6B-0EB4-184F-8CE1-582C0D376D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40EAF0FD-FF56-0844-BE08-6052314565FA}"/>
              </a:ext>
            </a:extLst>
          </p:cNvPr>
          <p:cNvSpPr>
            <a:spLocks noGrp="1"/>
          </p:cNvSpPr>
          <p:nvPr>
            <p:ph type="dt" sz="half" idx="10"/>
          </p:nvPr>
        </p:nvSpPr>
        <p:spPr/>
        <p:txBody>
          <a:bodyPr/>
          <a:lstStyle/>
          <a:p>
            <a:fld id="{F68413F2-B9BF-8543-B118-A91F58368BFA}" type="datetimeFigureOut">
              <a:rPr lang="es-ES_tradnl" smtClean="0"/>
              <a:t>11/03/2022</a:t>
            </a:fld>
            <a:endParaRPr lang="es-ES_tradnl"/>
          </a:p>
        </p:txBody>
      </p:sp>
      <p:sp>
        <p:nvSpPr>
          <p:cNvPr id="5" name="Espaço Reservado para Rodapé 4">
            <a:extLst>
              <a:ext uri="{FF2B5EF4-FFF2-40B4-BE49-F238E27FC236}">
                <a16:creationId xmlns:a16="http://schemas.microsoft.com/office/drawing/2014/main" id="{8D09AB3C-549A-A844-96E0-6791366E599C}"/>
              </a:ext>
            </a:extLst>
          </p:cNvPr>
          <p:cNvSpPr>
            <a:spLocks noGrp="1"/>
          </p:cNvSpPr>
          <p:nvPr>
            <p:ph type="ftr" sz="quarter" idx="11"/>
          </p:nvPr>
        </p:nvSpPr>
        <p:spPr/>
        <p:txBody>
          <a:bodyPr/>
          <a:lstStyle/>
          <a:p>
            <a:endParaRPr lang="es-ES_tradnl"/>
          </a:p>
        </p:txBody>
      </p:sp>
      <p:sp>
        <p:nvSpPr>
          <p:cNvPr id="6" name="Espaço Reservado para Número de Slide 5">
            <a:extLst>
              <a:ext uri="{FF2B5EF4-FFF2-40B4-BE49-F238E27FC236}">
                <a16:creationId xmlns:a16="http://schemas.microsoft.com/office/drawing/2014/main" id="{9E7CFF87-5906-2D45-9549-9593A13347E1}"/>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1140023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DA6064-47C8-D942-B9BC-F5852B274B5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CF12348-3926-3145-84BE-D1D75C343BF8}"/>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3169A632-348C-E645-81C5-83F3858856B0}"/>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6B0BBD2-EBB3-E346-B672-A79CF733DE49}"/>
              </a:ext>
            </a:extLst>
          </p:cNvPr>
          <p:cNvSpPr>
            <a:spLocks noGrp="1"/>
          </p:cNvSpPr>
          <p:nvPr>
            <p:ph type="dt" sz="half" idx="10"/>
          </p:nvPr>
        </p:nvSpPr>
        <p:spPr/>
        <p:txBody>
          <a:bodyPr/>
          <a:lstStyle/>
          <a:p>
            <a:fld id="{F68413F2-B9BF-8543-B118-A91F58368BFA}" type="datetimeFigureOut">
              <a:rPr lang="es-ES_tradnl" smtClean="0"/>
              <a:t>11/03/2022</a:t>
            </a:fld>
            <a:endParaRPr lang="es-ES_tradnl"/>
          </a:p>
        </p:txBody>
      </p:sp>
      <p:sp>
        <p:nvSpPr>
          <p:cNvPr id="6" name="Espaço Reservado para Rodapé 5">
            <a:extLst>
              <a:ext uri="{FF2B5EF4-FFF2-40B4-BE49-F238E27FC236}">
                <a16:creationId xmlns:a16="http://schemas.microsoft.com/office/drawing/2014/main" id="{EAF4858B-C520-0749-BEA8-D084B163D37D}"/>
              </a:ext>
            </a:extLst>
          </p:cNvPr>
          <p:cNvSpPr>
            <a:spLocks noGrp="1"/>
          </p:cNvSpPr>
          <p:nvPr>
            <p:ph type="ftr" sz="quarter" idx="11"/>
          </p:nvPr>
        </p:nvSpPr>
        <p:spPr/>
        <p:txBody>
          <a:bodyPr/>
          <a:lstStyle/>
          <a:p>
            <a:endParaRPr lang="es-ES_tradnl"/>
          </a:p>
        </p:txBody>
      </p:sp>
      <p:sp>
        <p:nvSpPr>
          <p:cNvPr id="7" name="Espaço Reservado para Número de Slide 6">
            <a:extLst>
              <a:ext uri="{FF2B5EF4-FFF2-40B4-BE49-F238E27FC236}">
                <a16:creationId xmlns:a16="http://schemas.microsoft.com/office/drawing/2014/main" id="{DB7AB132-140A-F042-B167-49FB8D62D0AC}"/>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2843044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383983-0CA8-9242-B274-0AB848DA74A4}"/>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BD0578A-0831-0246-B692-20A5AA763A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C76B2C9F-1363-734D-9DD1-29B6A8397EAB}"/>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BB1279D2-FDFA-0546-8E24-AD54B879BD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A768DF0-8EDD-F342-8DAC-77CC4BD6CBF2}"/>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37C69FA-010D-AD4F-BA73-9EA369FBBC0E}"/>
              </a:ext>
            </a:extLst>
          </p:cNvPr>
          <p:cNvSpPr>
            <a:spLocks noGrp="1"/>
          </p:cNvSpPr>
          <p:nvPr>
            <p:ph type="dt" sz="half" idx="10"/>
          </p:nvPr>
        </p:nvSpPr>
        <p:spPr/>
        <p:txBody>
          <a:bodyPr/>
          <a:lstStyle/>
          <a:p>
            <a:fld id="{F68413F2-B9BF-8543-B118-A91F58368BFA}" type="datetimeFigureOut">
              <a:rPr lang="es-ES_tradnl" smtClean="0"/>
              <a:t>11/03/2022</a:t>
            </a:fld>
            <a:endParaRPr lang="es-ES_tradnl"/>
          </a:p>
        </p:txBody>
      </p:sp>
      <p:sp>
        <p:nvSpPr>
          <p:cNvPr id="8" name="Espaço Reservado para Rodapé 7">
            <a:extLst>
              <a:ext uri="{FF2B5EF4-FFF2-40B4-BE49-F238E27FC236}">
                <a16:creationId xmlns:a16="http://schemas.microsoft.com/office/drawing/2014/main" id="{E4B16CDE-9EC4-6E43-93C0-4A0E621F6D98}"/>
              </a:ext>
            </a:extLst>
          </p:cNvPr>
          <p:cNvSpPr>
            <a:spLocks noGrp="1"/>
          </p:cNvSpPr>
          <p:nvPr>
            <p:ph type="ftr" sz="quarter" idx="11"/>
          </p:nvPr>
        </p:nvSpPr>
        <p:spPr/>
        <p:txBody>
          <a:bodyPr/>
          <a:lstStyle/>
          <a:p>
            <a:endParaRPr lang="es-ES_tradnl"/>
          </a:p>
        </p:txBody>
      </p:sp>
      <p:sp>
        <p:nvSpPr>
          <p:cNvPr id="9" name="Espaço Reservado para Número de Slide 8">
            <a:extLst>
              <a:ext uri="{FF2B5EF4-FFF2-40B4-BE49-F238E27FC236}">
                <a16:creationId xmlns:a16="http://schemas.microsoft.com/office/drawing/2014/main" id="{CCC1C9AB-C015-5F47-AB43-4372833CF161}"/>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195945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ABF7EC-7AD8-6445-88D0-7C45CEE485F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8AD4B408-31AC-394F-AA22-0F947C21D4DB}"/>
              </a:ext>
            </a:extLst>
          </p:cNvPr>
          <p:cNvSpPr>
            <a:spLocks noGrp="1"/>
          </p:cNvSpPr>
          <p:nvPr>
            <p:ph type="dt" sz="half" idx="10"/>
          </p:nvPr>
        </p:nvSpPr>
        <p:spPr/>
        <p:txBody>
          <a:bodyPr/>
          <a:lstStyle/>
          <a:p>
            <a:fld id="{F68413F2-B9BF-8543-B118-A91F58368BFA}" type="datetimeFigureOut">
              <a:rPr lang="es-ES_tradnl" smtClean="0"/>
              <a:t>11/03/2022</a:t>
            </a:fld>
            <a:endParaRPr lang="es-ES_tradnl"/>
          </a:p>
        </p:txBody>
      </p:sp>
      <p:sp>
        <p:nvSpPr>
          <p:cNvPr id="4" name="Espaço Reservado para Rodapé 3">
            <a:extLst>
              <a:ext uri="{FF2B5EF4-FFF2-40B4-BE49-F238E27FC236}">
                <a16:creationId xmlns:a16="http://schemas.microsoft.com/office/drawing/2014/main" id="{B1AF606C-184C-FE4B-8BE4-16612A53E4CE}"/>
              </a:ext>
            </a:extLst>
          </p:cNvPr>
          <p:cNvSpPr>
            <a:spLocks noGrp="1"/>
          </p:cNvSpPr>
          <p:nvPr>
            <p:ph type="ftr" sz="quarter" idx="11"/>
          </p:nvPr>
        </p:nvSpPr>
        <p:spPr/>
        <p:txBody>
          <a:bodyPr/>
          <a:lstStyle/>
          <a:p>
            <a:endParaRPr lang="es-ES_tradnl"/>
          </a:p>
        </p:txBody>
      </p:sp>
      <p:sp>
        <p:nvSpPr>
          <p:cNvPr id="5" name="Espaço Reservado para Número de Slide 4">
            <a:extLst>
              <a:ext uri="{FF2B5EF4-FFF2-40B4-BE49-F238E27FC236}">
                <a16:creationId xmlns:a16="http://schemas.microsoft.com/office/drawing/2014/main" id="{7A67F601-A1C9-EF40-900B-3CEA71739F44}"/>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2057687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DE437ED0-6016-0D42-A48C-2766FE172501}"/>
              </a:ext>
            </a:extLst>
          </p:cNvPr>
          <p:cNvSpPr>
            <a:spLocks noGrp="1"/>
          </p:cNvSpPr>
          <p:nvPr>
            <p:ph type="dt" sz="half" idx="10"/>
          </p:nvPr>
        </p:nvSpPr>
        <p:spPr/>
        <p:txBody>
          <a:bodyPr/>
          <a:lstStyle/>
          <a:p>
            <a:fld id="{F68413F2-B9BF-8543-B118-A91F58368BFA}" type="datetimeFigureOut">
              <a:rPr lang="es-ES_tradnl" smtClean="0"/>
              <a:t>11/03/2022</a:t>
            </a:fld>
            <a:endParaRPr lang="es-ES_tradnl"/>
          </a:p>
        </p:txBody>
      </p:sp>
      <p:sp>
        <p:nvSpPr>
          <p:cNvPr id="3" name="Espaço Reservado para Rodapé 2">
            <a:extLst>
              <a:ext uri="{FF2B5EF4-FFF2-40B4-BE49-F238E27FC236}">
                <a16:creationId xmlns:a16="http://schemas.microsoft.com/office/drawing/2014/main" id="{378AD0A8-E939-954C-9CC2-A9860BCAE035}"/>
              </a:ext>
            </a:extLst>
          </p:cNvPr>
          <p:cNvSpPr>
            <a:spLocks noGrp="1"/>
          </p:cNvSpPr>
          <p:nvPr>
            <p:ph type="ftr" sz="quarter" idx="11"/>
          </p:nvPr>
        </p:nvSpPr>
        <p:spPr/>
        <p:txBody>
          <a:bodyPr/>
          <a:lstStyle/>
          <a:p>
            <a:endParaRPr lang="es-ES_tradnl"/>
          </a:p>
        </p:txBody>
      </p:sp>
      <p:sp>
        <p:nvSpPr>
          <p:cNvPr id="4" name="Espaço Reservado para Número de Slide 3">
            <a:extLst>
              <a:ext uri="{FF2B5EF4-FFF2-40B4-BE49-F238E27FC236}">
                <a16:creationId xmlns:a16="http://schemas.microsoft.com/office/drawing/2014/main" id="{45F7A6C3-BA83-E34C-B4E6-B00508E31A17}"/>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17616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D3C01-DC8D-5C46-A4AA-46B2B6EADF3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0D0B3C91-1C0A-FA4D-8DB4-A767D21138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075E1607-62B4-FC47-85AE-2182A8758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DC79F0B-DE26-CA4D-90C4-9011667D10D8}"/>
              </a:ext>
            </a:extLst>
          </p:cNvPr>
          <p:cNvSpPr>
            <a:spLocks noGrp="1"/>
          </p:cNvSpPr>
          <p:nvPr>
            <p:ph type="dt" sz="half" idx="10"/>
          </p:nvPr>
        </p:nvSpPr>
        <p:spPr/>
        <p:txBody>
          <a:bodyPr/>
          <a:lstStyle/>
          <a:p>
            <a:fld id="{F68413F2-B9BF-8543-B118-A91F58368BFA}" type="datetimeFigureOut">
              <a:rPr lang="es-ES_tradnl" smtClean="0"/>
              <a:t>11/03/2022</a:t>
            </a:fld>
            <a:endParaRPr lang="es-ES_tradnl"/>
          </a:p>
        </p:txBody>
      </p:sp>
      <p:sp>
        <p:nvSpPr>
          <p:cNvPr id="6" name="Espaço Reservado para Rodapé 5">
            <a:extLst>
              <a:ext uri="{FF2B5EF4-FFF2-40B4-BE49-F238E27FC236}">
                <a16:creationId xmlns:a16="http://schemas.microsoft.com/office/drawing/2014/main" id="{3FFF982D-414E-2644-9FF7-85B0FCCA0F41}"/>
              </a:ext>
            </a:extLst>
          </p:cNvPr>
          <p:cNvSpPr>
            <a:spLocks noGrp="1"/>
          </p:cNvSpPr>
          <p:nvPr>
            <p:ph type="ftr" sz="quarter" idx="11"/>
          </p:nvPr>
        </p:nvSpPr>
        <p:spPr/>
        <p:txBody>
          <a:bodyPr/>
          <a:lstStyle/>
          <a:p>
            <a:endParaRPr lang="es-ES_tradnl"/>
          </a:p>
        </p:txBody>
      </p:sp>
      <p:sp>
        <p:nvSpPr>
          <p:cNvPr id="7" name="Espaço Reservado para Número de Slide 6">
            <a:extLst>
              <a:ext uri="{FF2B5EF4-FFF2-40B4-BE49-F238E27FC236}">
                <a16:creationId xmlns:a16="http://schemas.microsoft.com/office/drawing/2014/main" id="{EDC52947-D114-5C43-A5C5-D23E87C0C63B}"/>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1682507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7D0558-45DC-104A-A540-C41D587592A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2E611A2-9A19-B044-B3A1-ECB9DA567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1C073D9-89E4-2A44-A8B5-0077F8CBD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2EBED2D-FFBE-2C4F-A8AA-6CBE605A3076}"/>
              </a:ext>
            </a:extLst>
          </p:cNvPr>
          <p:cNvSpPr>
            <a:spLocks noGrp="1"/>
          </p:cNvSpPr>
          <p:nvPr>
            <p:ph type="dt" sz="half" idx="10"/>
          </p:nvPr>
        </p:nvSpPr>
        <p:spPr/>
        <p:txBody>
          <a:bodyPr/>
          <a:lstStyle/>
          <a:p>
            <a:fld id="{F68413F2-B9BF-8543-B118-A91F58368BFA}" type="datetimeFigureOut">
              <a:rPr lang="es-ES_tradnl" smtClean="0"/>
              <a:t>11/03/2022</a:t>
            </a:fld>
            <a:endParaRPr lang="es-ES_tradnl"/>
          </a:p>
        </p:txBody>
      </p:sp>
      <p:sp>
        <p:nvSpPr>
          <p:cNvPr id="6" name="Espaço Reservado para Rodapé 5">
            <a:extLst>
              <a:ext uri="{FF2B5EF4-FFF2-40B4-BE49-F238E27FC236}">
                <a16:creationId xmlns:a16="http://schemas.microsoft.com/office/drawing/2014/main" id="{3D2EA423-DD56-9C41-A1A8-4D20D87964DD}"/>
              </a:ext>
            </a:extLst>
          </p:cNvPr>
          <p:cNvSpPr>
            <a:spLocks noGrp="1"/>
          </p:cNvSpPr>
          <p:nvPr>
            <p:ph type="ftr" sz="quarter" idx="11"/>
          </p:nvPr>
        </p:nvSpPr>
        <p:spPr/>
        <p:txBody>
          <a:bodyPr/>
          <a:lstStyle/>
          <a:p>
            <a:endParaRPr lang="es-ES_tradnl"/>
          </a:p>
        </p:txBody>
      </p:sp>
      <p:sp>
        <p:nvSpPr>
          <p:cNvPr id="7" name="Espaço Reservado para Número de Slide 6">
            <a:extLst>
              <a:ext uri="{FF2B5EF4-FFF2-40B4-BE49-F238E27FC236}">
                <a16:creationId xmlns:a16="http://schemas.microsoft.com/office/drawing/2014/main" id="{699BE37A-84A4-9C4E-8F9A-E618E163471A}"/>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3956522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C2CC82D0-E7B0-774C-881F-F2366699FE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D081E00A-439C-494B-A542-390536972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2952E49-9884-2E40-B850-B161F26106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8413F2-B9BF-8543-B118-A91F58368BFA}" type="datetimeFigureOut">
              <a:rPr lang="es-ES_tradnl" smtClean="0"/>
              <a:t>11/03/2022</a:t>
            </a:fld>
            <a:endParaRPr lang="es-ES_tradnl"/>
          </a:p>
        </p:txBody>
      </p:sp>
      <p:sp>
        <p:nvSpPr>
          <p:cNvPr id="5" name="Espaço Reservado para Rodapé 4">
            <a:extLst>
              <a:ext uri="{FF2B5EF4-FFF2-40B4-BE49-F238E27FC236}">
                <a16:creationId xmlns:a16="http://schemas.microsoft.com/office/drawing/2014/main" id="{94085A45-3F63-A542-9B99-C62FF22A4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Espaço Reservado para Número de Slide 5">
            <a:extLst>
              <a:ext uri="{FF2B5EF4-FFF2-40B4-BE49-F238E27FC236}">
                <a16:creationId xmlns:a16="http://schemas.microsoft.com/office/drawing/2014/main" id="{5217B0E8-F52C-304D-8AB2-AF04E974CC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2905336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1.svg"/><Relationship Id="rId7"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10"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EB9E917C-95FE-4800-9F95-DF89ED6632C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97591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D326DE-1E53-C249-8101-E1F27F582938}"/>
              </a:ext>
            </a:extLst>
          </p:cNvPr>
          <p:cNvSpPr>
            <a:spLocks noGrp="1"/>
          </p:cNvSpPr>
          <p:nvPr>
            <p:ph type="title"/>
          </p:nvPr>
        </p:nvSpPr>
        <p:spPr>
          <a:xfrm>
            <a:off x="838200" y="365125"/>
            <a:ext cx="10089995" cy="1325563"/>
          </a:xfrm>
        </p:spPr>
        <p:txBody>
          <a:bodyPr>
            <a:normAutofit/>
          </a:bodyPr>
          <a:lstStyle/>
          <a:p>
            <a:r>
              <a:rPr lang="es-ES" sz="3300" dirty="0">
                <a:solidFill>
                  <a:srgbClr val="AC0000"/>
                </a:solidFill>
                <a:latin typeface="Montserrat Black" pitchFamily="2" charset="0"/>
              </a:rPr>
              <a:t>Guía para colorear la Palabra de Dios  mientras meditas en ella</a:t>
            </a:r>
            <a:r>
              <a:rPr lang="es-ES" sz="3600" dirty="0">
                <a:solidFill>
                  <a:srgbClr val="AC0000"/>
                </a:solidFill>
                <a:latin typeface="Montserrat Black" pitchFamily="2" charset="0"/>
              </a:rPr>
              <a:t>. </a:t>
            </a:r>
            <a:endParaRPr lang="es-ES_tradnl" sz="3600" dirty="0">
              <a:solidFill>
                <a:srgbClr val="AC0000"/>
              </a:solidFill>
              <a:latin typeface="Montserrat Black" pitchFamily="2" charset="0"/>
            </a:endParaRPr>
          </a:p>
        </p:txBody>
      </p:sp>
      <p:sp>
        <p:nvSpPr>
          <p:cNvPr id="3" name="Espaço Reservado para Conteúdo 2">
            <a:extLst>
              <a:ext uri="{FF2B5EF4-FFF2-40B4-BE49-F238E27FC236}">
                <a16:creationId xmlns:a16="http://schemas.microsoft.com/office/drawing/2014/main" id="{A0306A0A-4DA8-C74F-BDB5-7C906626626C}"/>
              </a:ext>
            </a:extLst>
          </p:cNvPr>
          <p:cNvSpPr>
            <a:spLocks noGrp="1"/>
          </p:cNvSpPr>
          <p:nvPr>
            <p:ph idx="1"/>
          </p:nvPr>
        </p:nvSpPr>
        <p:spPr>
          <a:xfrm>
            <a:off x="838200" y="1503103"/>
            <a:ext cx="10784531" cy="3877193"/>
          </a:xfrm>
        </p:spPr>
        <p:txBody>
          <a:bodyPr>
            <a:normAutofit/>
          </a:bodyPr>
          <a:lstStyle/>
          <a:p>
            <a:pPr algn="just" rtl="0" fontAlgn="base">
              <a:lnSpc>
                <a:spcPct val="150000"/>
              </a:lnSpc>
              <a:spcBef>
                <a:spcPts val="0"/>
              </a:spcBef>
              <a:spcAft>
                <a:spcPts val="0"/>
              </a:spcAft>
              <a:buFont typeface="Wingdings" panose="05000000000000000000" pitchFamily="2" charset="2"/>
              <a:buChar char="Ø"/>
            </a:pPr>
            <a:r>
              <a:rPr lang="es-ES" sz="1800" b="0" i="0" u="none" strike="noStrike" dirty="0">
                <a:solidFill>
                  <a:srgbClr val="000000"/>
                </a:solidFill>
                <a:effectLst/>
                <a:latin typeface="Montserrat" pitchFamily="2" charset="0"/>
              </a:rPr>
              <a:t> </a:t>
            </a:r>
            <a:r>
              <a:rPr lang="es-ES" sz="1600" b="0" i="0" u="none" strike="noStrike" dirty="0">
                <a:solidFill>
                  <a:srgbClr val="000000"/>
                </a:solidFill>
                <a:effectLst/>
                <a:latin typeface="Montserrat" pitchFamily="2" charset="0"/>
              </a:rPr>
              <a:t>Pintar de </a:t>
            </a:r>
            <a:r>
              <a:rPr lang="es-ES" sz="1600" b="1" i="0" u="none" strike="noStrike" dirty="0">
                <a:solidFill>
                  <a:srgbClr val="660033"/>
                </a:solidFill>
                <a:effectLst/>
                <a:latin typeface="Montserrat" pitchFamily="2" charset="0"/>
              </a:rPr>
              <a:t>violeta </a:t>
            </a:r>
            <a:r>
              <a:rPr lang="es-ES" sz="1600" b="0" i="0" u="none" strike="noStrike" dirty="0">
                <a:solidFill>
                  <a:srgbClr val="660033"/>
                </a:solidFill>
                <a:effectLst/>
                <a:latin typeface="Montserrat" pitchFamily="2" charset="0"/>
              </a:rPr>
              <a:t>l</a:t>
            </a:r>
            <a:r>
              <a:rPr lang="es-ES" sz="1600" b="0" i="0" u="none" strike="noStrike" dirty="0">
                <a:solidFill>
                  <a:srgbClr val="000000"/>
                </a:solidFill>
                <a:effectLst/>
                <a:latin typeface="Montserrat" pitchFamily="2" charset="0"/>
              </a:rPr>
              <a:t>os textos de alabanza y exaltación </a:t>
            </a:r>
          </a:p>
          <a:p>
            <a:pPr marL="0" indent="0" algn="just" rtl="0" fontAlgn="base">
              <a:lnSpc>
                <a:spcPct val="150000"/>
              </a:lnSpc>
              <a:spcBef>
                <a:spcPts val="0"/>
              </a:spcBef>
              <a:spcAft>
                <a:spcPts val="0"/>
              </a:spcAft>
              <a:buNone/>
            </a:pPr>
            <a:r>
              <a:rPr lang="es-ES" sz="1600" dirty="0">
                <a:solidFill>
                  <a:srgbClr val="000000"/>
                </a:solidFill>
                <a:latin typeface="Montserrat" pitchFamily="2" charset="0"/>
              </a:rPr>
              <a:t>    </a:t>
            </a:r>
            <a:r>
              <a:rPr lang="es-ES" sz="1600" b="0" i="0" u="none" strike="noStrike" dirty="0">
                <a:solidFill>
                  <a:srgbClr val="000000"/>
                </a:solidFill>
                <a:effectLst/>
                <a:latin typeface="Montserrat" pitchFamily="2" charset="0"/>
              </a:rPr>
              <a:t>al nombre de Dios.</a:t>
            </a:r>
          </a:p>
          <a:p>
            <a:pPr algn="just" rtl="0" fontAlgn="base">
              <a:lnSpc>
                <a:spcPct val="150000"/>
              </a:lnSpc>
              <a:spcBef>
                <a:spcPts val="1000"/>
              </a:spcBef>
              <a:spcAft>
                <a:spcPts val="0"/>
              </a:spcAft>
              <a:buFont typeface="Wingdings" panose="05000000000000000000" pitchFamily="2" charset="2"/>
              <a:buChar char="Ø"/>
            </a:pPr>
            <a:r>
              <a:rPr lang="es-ES" sz="1600" b="0" i="0" u="none" strike="noStrike" dirty="0">
                <a:solidFill>
                  <a:srgbClr val="000000"/>
                </a:solidFill>
                <a:effectLst/>
                <a:latin typeface="Montserrat" pitchFamily="2" charset="0"/>
              </a:rPr>
              <a:t> Pintar de </a:t>
            </a:r>
            <a:r>
              <a:rPr lang="es-ES" sz="1600" b="1" i="0" u="none" strike="noStrike" dirty="0">
                <a:solidFill>
                  <a:srgbClr val="FF0000"/>
                </a:solidFill>
                <a:effectLst/>
                <a:latin typeface="Montserrat" pitchFamily="2" charset="0"/>
              </a:rPr>
              <a:t>rojo</a:t>
            </a:r>
            <a:r>
              <a:rPr lang="es-ES" sz="1600" b="0" i="0" u="none" strike="noStrike" dirty="0">
                <a:solidFill>
                  <a:srgbClr val="000000"/>
                </a:solidFill>
                <a:effectLst/>
                <a:latin typeface="Montserrat" pitchFamily="2" charset="0"/>
              </a:rPr>
              <a:t> los textos de gratitud.</a:t>
            </a:r>
          </a:p>
          <a:p>
            <a:pPr algn="just" rtl="0" fontAlgn="base">
              <a:lnSpc>
                <a:spcPct val="150000"/>
              </a:lnSpc>
              <a:spcBef>
                <a:spcPts val="1000"/>
              </a:spcBef>
              <a:spcAft>
                <a:spcPts val="0"/>
              </a:spcAft>
              <a:buFont typeface="Wingdings" panose="05000000000000000000" pitchFamily="2" charset="2"/>
              <a:buChar char="Ø"/>
            </a:pPr>
            <a:r>
              <a:rPr lang="es-ES" sz="1600" b="0" i="0" u="none" strike="noStrike" dirty="0">
                <a:solidFill>
                  <a:srgbClr val="000000"/>
                </a:solidFill>
                <a:effectLst/>
                <a:latin typeface="Montserrat" pitchFamily="2" charset="0"/>
              </a:rPr>
              <a:t> Pintar de </a:t>
            </a:r>
            <a:r>
              <a:rPr lang="es-ES" sz="1600" b="1" i="0" u="none" strike="noStrike" dirty="0">
                <a:solidFill>
                  <a:srgbClr val="2F5496"/>
                </a:solidFill>
                <a:effectLst/>
                <a:latin typeface="Montserrat" pitchFamily="2" charset="0"/>
              </a:rPr>
              <a:t>azul l</a:t>
            </a:r>
            <a:r>
              <a:rPr lang="es-ES" sz="1600" b="0" i="0" u="none" strike="noStrike" dirty="0">
                <a:solidFill>
                  <a:srgbClr val="000000"/>
                </a:solidFill>
                <a:effectLst/>
                <a:latin typeface="Montserrat" pitchFamily="2" charset="0"/>
              </a:rPr>
              <a:t>os textos de confesión y arrepentimiento.</a:t>
            </a:r>
          </a:p>
          <a:p>
            <a:pPr algn="just" rtl="0" fontAlgn="base">
              <a:lnSpc>
                <a:spcPct val="150000"/>
              </a:lnSpc>
              <a:spcBef>
                <a:spcPts val="1000"/>
              </a:spcBef>
              <a:spcAft>
                <a:spcPts val="0"/>
              </a:spcAft>
              <a:buFont typeface="Wingdings" panose="05000000000000000000" pitchFamily="2" charset="2"/>
              <a:buChar char="Ø"/>
            </a:pPr>
            <a:r>
              <a:rPr lang="es-ES" sz="1600" b="0" i="0" u="none" strike="noStrike" dirty="0">
                <a:solidFill>
                  <a:srgbClr val="000000"/>
                </a:solidFill>
                <a:effectLst/>
                <a:latin typeface="Montserrat" pitchFamily="2" charset="0"/>
              </a:rPr>
              <a:t> Pintar de </a:t>
            </a:r>
            <a:r>
              <a:rPr lang="es-ES" sz="1600" b="1" i="0" u="none" strike="noStrike" dirty="0">
                <a:solidFill>
                  <a:srgbClr val="FFC000"/>
                </a:solidFill>
                <a:effectLst/>
                <a:latin typeface="Montserrat" pitchFamily="2" charset="0"/>
              </a:rPr>
              <a:t>amarillo</a:t>
            </a:r>
            <a:r>
              <a:rPr lang="es-ES" sz="1600" b="0" i="0" u="none" strike="noStrike" dirty="0">
                <a:solidFill>
                  <a:srgbClr val="000000"/>
                </a:solidFill>
                <a:effectLst/>
                <a:latin typeface="Montserrat" pitchFamily="2" charset="0"/>
              </a:rPr>
              <a:t> los textos de entrega.</a:t>
            </a:r>
          </a:p>
          <a:p>
            <a:pPr algn="just" rtl="0" fontAlgn="base">
              <a:lnSpc>
                <a:spcPct val="150000"/>
              </a:lnSpc>
              <a:spcBef>
                <a:spcPts val="1000"/>
              </a:spcBef>
              <a:spcAft>
                <a:spcPts val="0"/>
              </a:spcAft>
              <a:buFont typeface="Wingdings" panose="05000000000000000000" pitchFamily="2" charset="2"/>
              <a:buChar char="Ø"/>
            </a:pPr>
            <a:r>
              <a:rPr lang="es-ES" sz="1600" b="0" i="0" u="none" strike="noStrike" dirty="0">
                <a:solidFill>
                  <a:srgbClr val="000000"/>
                </a:solidFill>
                <a:effectLst/>
                <a:latin typeface="Montserrat" pitchFamily="2" charset="0"/>
              </a:rPr>
              <a:t> Pintar de </a:t>
            </a:r>
            <a:r>
              <a:rPr lang="es-ES" sz="1600" b="1" i="0" u="none" strike="noStrike" dirty="0">
                <a:solidFill>
                  <a:srgbClr val="00B050"/>
                </a:solidFill>
                <a:effectLst/>
                <a:latin typeface="Montserrat" pitchFamily="2" charset="0"/>
              </a:rPr>
              <a:t>verde</a:t>
            </a:r>
            <a:r>
              <a:rPr lang="es-ES" sz="1600" b="0" i="0" u="none" strike="noStrike" dirty="0">
                <a:solidFill>
                  <a:srgbClr val="000000"/>
                </a:solidFill>
                <a:effectLst/>
                <a:latin typeface="Montserrat" pitchFamily="2" charset="0"/>
              </a:rPr>
              <a:t> los textos con promesas.</a:t>
            </a:r>
          </a:p>
          <a:p>
            <a:pPr>
              <a:lnSpc>
                <a:spcPct val="150000"/>
              </a:lnSpc>
              <a:buFont typeface="Wingdings" panose="05000000000000000000" pitchFamily="2" charset="2"/>
              <a:buChar char="Ø"/>
            </a:pPr>
            <a:r>
              <a:rPr lang="es-ES" sz="1600" b="0" i="0" u="none" strike="noStrike" dirty="0">
                <a:solidFill>
                  <a:srgbClr val="000000"/>
                </a:solidFill>
                <a:effectLst/>
                <a:latin typeface="Montserrat" pitchFamily="2" charset="0"/>
              </a:rPr>
              <a:t> Pintar de </a:t>
            </a:r>
            <a:r>
              <a:rPr lang="es-ES" sz="1600" b="1" i="0" u="none" strike="noStrike" dirty="0">
                <a:solidFill>
                  <a:srgbClr val="FF33CC"/>
                </a:solidFill>
                <a:effectLst/>
                <a:latin typeface="Montserrat" pitchFamily="2" charset="0"/>
              </a:rPr>
              <a:t>rosa</a:t>
            </a:r>
            <a:r>
              <a:rPr lang="es-ES" sz="1600" b="0" i="0" u="none" strike="noStrike" dirty="0">
                <a:solidFill>
                  <a:srgbClr val="000000"/>
                </a:solidFill>
                <a:effectLst/>
                <a:latin typeface="Montserrat" pitchFamily="2" charset="0"/>
              </a:rPr>
              <a:t> los textos de regocijo y alegría.</a:t>
            </a:r>
            <a:endParaRPr lang="pt-BR" sz="1600" dirty="0">
              <a:latin typeface="Montserrat" pitchFamily="2" charset="0"/>
            </a:endParaRPr>
          </a:p>
          <a:p>
            <a:pPr marL="0" indent="0">
              <a:buNone/>
            </a:pPr>
            <a:endParaRPr lang="es-ES_tradnl" dirty="0"/>
          </a:p>
        </p:txBody>
      </p:sp>
      <p:sp>
        <p:nvSpPr>
          <p:cNvPr id="4" name="Retângulo 3">
            <a:extLst>
              <a:ext uri="{FF2B5EF4-FFF2-40B4-BE49-F238E27FC236}">
                <a16:creationId xmlns:a16="http://schemas.microsoft.com/office/drawing/2014/main" id="{8396F8D7-E846-5B4B-85FF-FC3FA8D31922}"/>
              </a:ext>
            </a:extLst>
          </p:cNvPr>
          <p:cNvSpPr/>
          <p:nvPr/>
        </p:nvSpPr>
        <p:spPr>
          <a:xfrm>
            <a:off x="7097260" y="3758794"/>
            <a:ext cx="3957013" cy="2644250"/>
          </a:xfrm>
          <a:prstGeom prst="rect">
            <a:avLst/>
          </a:prstGeom>
        </p:spPr>
        <p:txBody>
          <a:bodyPr wrap="square">
            <a:spAutoFit/>
          </a:bodyPr>
          <a:lstStyle/>
          <a:p>
            <a:pPr lvl="0" algn="just">
              <a:lnSpc>
                <a:spcPct val="150000"/>
              </a:lnSpc>
              <a:spcAft>
                <a:spcPts val="800"/>
              </a:spcAft>
            </a:pPr>
            <a:r>
              <a:rPr lang="es-ES" sz="1400" i="1" dirty="0"/>
              <a:t>Podemos permanecer activos en oración por medio de los encuentros diarios con Dios, agregando desafíos mensuales de oración (que pueden ser acciones relacionadas al tema estudiado en la Palabra de Dios, en la Lección de la Escuela Sabática o alguna actividad desarrollada en la iglesia), a fin de fortalecer el principio de que orar debe ser una práctica constante en la vida cristiana.</a:t>
            </a:r>
            <a:endParaRPr lang="pt-BR" sz="1400" i="1" dirty="0"/>
          </a:p>
        </p:txBody>
      </p:sp>
      <p:pic>
        <p:nvPicPr>
          <p:cNvPr id="6" name="Imagem 5" descr="Texto&#10;&#10;Descrição gerada automaticamente com confiança baixa">
            <a:extLst>
              <a:ext uri="{FF2B5EF4-FFF2-40B4-BE49-F238E27FC236}">
                <a16:creationId xmlns:a16="http://schemas.microsoft.com/office/drawing/2014/main" id="{0471F6AB-2F2F-DC4F-9974-C1DE3CA33D07}"/>
              </a:ext>
            </a:extLst>
          </p:cNvPr>
          <p:cNvPicPr>
            <a:picLocks noChangeAspect="1"/>
          </p:cNvPicPr>
          <p:nvPr/>
        </p:nvPicPr>
        <p:blipFill rotWithShape="1">
          <a:blip r:embed="rId2"/>
          <a:srcRect b="80920"/>
          <a:stretch/>
        </p:blipFill>
        <p:spPr>
          <a:xfrm>
            <a:off x="6898308" y="3429000"/>
            <a:ext cx="4320912" cy="385200"/>
          </a:xfrm>
          <a:prstGeom prst="rect">
            <a:avLst/>
          </a:prstGeom>
        </p:spPr>
      </p:pic>
      <p:pic>
        <p:nvPicPr>
          <p:cNvPr id="8" name="Imagem 7" descr="Logotipo&#10;&#10;Descrição gerada automaticamente">
            <a:extLst>
              <a:ext uri="{FF2B5EF4-FFF2-40B4-BE49-F238E27FC236}">
                <a16:creationId xmlns:a16="http://schemas.microsoft.com/office/drawing/2014/main" id="{26890F34-7997-8148-83B5-03E6C44A4D97}"/>
              </a:ext>
            </a:extLst>
          </p:cNvPr>
          <p:cNvPicPr>
            <a:picLocks noChangeAspect="1"/>
          </p:cNvPicPr>
          <p:nvPr/>
        </p:nvPicPr>
        <p:blipFill>
          <a:blip r:embed="rId3"/>
          <a:stretch>
            <a:fillRect/>
          </a:stretch>
        </p:blipFill>
        <p:spPr>
          <a:xfrm>
            <a:off x="6806011" y="3772108"/>
            <a:ext cx="293657" cy="198417"/>
          </a:xfrm>
          <a:prstGeom prst="rect">
            <a:avLst/>
          </a:prstGeom>
        </p:spPr>
      </p:pic>
      <p:pic>
        <p:nvPicPr>
          <p:cNvPr id="12" name="Imagem 11" descr="Ícone&#10;&#10;Descrição gerada automaticamente">
            <a:extLst>
              <a:ext uri="{FF2B5EF4-FFF2-40B4-BE49-F238E27FC236}">
                <a16:creationId xmlns:a16="http://schemas.microsoft.com/office/drawing/2014/main" id="{468CEB2F-54CD-9B45-865C-AEC424740CF9}"/>
              </a:ext>
            </a:extLst>
          </p:cNvPr>
          <p:cNvPicPr>
            <a:picLocks noChangeAspect="1"/>
          </p:cNvPicPr>
          <p:nvPr/>
        </p:nvPicPr>
        <p:blipFill>
          <a:blip r:embed="rId4"/>
          <a:stretch>
            <a:fillRect/>
          </a:stretch>
        </p:blipFill>
        <p:spPr>
          <a:xfrm>
            <a:off x="7881659" y="860680"/>
            <a:ext cx="2354210" cy="2581020"/>
          </a:xfrm>
          <a:prstGeom prst="rect">
            <a:avLst/>
          </a:prstGeom>
        </p:spPr>
      </p:pic>
      <p:pic>
        <p:nvPicPr>
          <p:cNvPr id="16" name="Imagem 15" descr="Ícone&#10;&#10;Descrição gerada automaticamente">
            <a:extLst>
              <a:ext uri="{FF2B5EF4-FFF2-40B4-BE49-F238E27FC236}">
                <a16:creationId xmlns:a16="http://schemas.microsoft.com/office/drawing/2014/main" id="{E9409756-6DCF-8346-B12E-11011187F5EC}"/>
              </a:ext>
            </a:extLst>
          </p:cNvPr>
          <p:cNvPicPr>
            <a:picLocks noChangeAspect="1"/>
          </p:cNvPicPr>
          <p:nvPr/>
        </p:nvPicPr>
        <p:blipFill>
          <a:blip r:embed="rId5"/>
          <a:stretch>
            <a:fillRect/>
          </a:stretch>
        </p:blipFill>
        <p:spPr>
          <a:xfrm>
            <a:off x="3904468" y="-1314000"/>
            <a:ext cx="3290400" cy="3290400"/>
          </a:xfrm>
          <a:prstGeom prst="rect">
            <a:avLst/>
          </a:prstGeom>
        </p:spPr>
      </p:pic>
      <p:pic>
        <p:nvPicPr>
          <p:cNvPr id="22" name="Imagem 21" descr="Uma imagem contendo Diagrama&#10;&#10;Descrição gerada automaticamente">
            <a:extLst>
              <a:ext uri="{FF2B5EF4-FFF2-40B4-BE49-F238E27FC236}">
                <a16:creationId xmlns:a16="http://schemas.microsoft.com/office/drawing/2014/main" id="{B82E3B2D-3440-654A-AB77-6CB99308DB35}"/>
              </a:ext>
            </a:extLst>
          </p:cNvPr>
          <p:cNvPicPr>
            <a:picLocks noChangeAspect="1"/>
          </p:cNvPicPr>
          <p:nvPr/>
        </p:nvPicPr>
        <p:blipFill>
          <a:blip r:embed="rId6"/>
          <a:stretch>
            <a:fillRect/>
          </a:stretch>
        </p:blipFill>
        <p:spPr>
          <a:xfrm>
            <a:off x="-950634" y="4870168"/>
            <a:ext cx="3039806" cy="3039806"/>
          </a:xfrm>
          <a:prstGeom prst="rect">
            <a:avLst/>
          </a:prstGeom>
        </p:spPr>
      </p:pic>
      <p:pic>
        <p:nvPicPr>
          <p:cNvPr id="24" name="Imagem 23" descr="Uma imagem contendo Ícone&#10;&#10;Descrição gerada automaticamente">
            <a:extLst>
              <a:ext uri="{FF2B5EF4-FFF2-40B4-BE49-F238E27FC236}">
                <a16:creationId xmlns:a16="http://schemas.microsoft.com/office/drawing/2014/main" id="{6DB20290-B382-F444-9CCA-A5C320B5C8EC}"/>
              </a:ext>
            </a:extLst>
          </p:cNvPr>
          <p:cNvPicPr>
            <a:picLocks noChangeAspect="1"/>
          </p:cNvPicPr>
          <p:nvPr/>
        </p:nvPicPr>
        <p:blipFill>
          <a:blip r:embed="rId7"/>
          <a:stretch>
            <a:fillRect/>
          </a:stretch>
        </p:blipFill>
        <p:spPr>
          <a:xfrm>
            <a:off x="10506739" y="397203"/>
            <a:ext cx="1115992" cy="1535989"/>
          </a:xfrm>
          <a:prstGeom prst="rect">
            <a:avLst/>
          </a:prstGeom>
        </p:spPr>
      </p:pic>
      <p:pic>
        <p:nvPicPr>
          <p:cNvPr id="11" name="Imagem 10" descr="Logotipo&#10;&#10;Descrição gerada automaticamente">
            <a:extLst>
              <a:ext uri="{FF2B5EF4-FFF2-40B4-BE49-F238E27FC236}">
                <a16:creationId xmlns:a16="http://schemas.microsoft.com/office/drawing/2014/main" id="{872EE049-5B76-41C5-B9E7-15D127068218}"/>
              </a:ext>
            </a:extLst>
          </p:cNvPr>
          <p:cNvPicPr>
            <a:picLocks noChangeAspect="1"/>
          </p:cNvPicPr>
          <p:nvPr/>
        </p:nvPicPr>
        <p:blipFill>
          <a:blip r:embed="rId3"/>
          <a:stretch>
            <a:fillRect/>
          </a:stretch>
        </p:blipFill>
        <p:spPr>
          <a:xfrm rot="10800000">
            <a:off x="10089040" y="6215849"/>
            <a:ext cx="293657" cy="198417"/>
          </a:xfrm>
          <a:prstGeom prst="rect">
            <a:avLst/>
          </a:prstGeom>
        </p:spPr>
      </p:pic>
    </p:spTree>
    <p:extLst>
      <p:ext uri="{BB962C8B-B14F-4D97-AF65-F5344CB8AC3E}">
        <p14:creationId xmlns:p14="http://schemas.microsoft.com/office/powerpoint/2010/main" val="709399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8F8862-3538-4845-9F0C-DE28ACFDE51F}"/>
              </a:ext>
            </a:extLst>
          </p:cNvPr>
          <p:cNvSpPr>
            <a:spLocks noGrp="1"/>
          </p:cNvSpPr>
          <p:nvPr>
            <p:ph type="title"/>
          </p:nvPr>
        </p:nvSpPr>
        <p:spPr>
          <a:xfrm>
            <a:off x="838200" y="365126"/>
            <a:ext cx="10344665" cy="1307558"/>
          </a:xfrm>
        </p:spPr>
        <p:txBody>
          <a:bodyPr>
            <a:noAutofit/>
          </a:bodyPr>
          <a:lstStyle/>
          <a:p>
            <a:r>
              <a:rPr lang="es-ES" sz="3200" b="1" dirty="0">
                <a:solidFill>
                  <a:srgbClr val="AC0000"/>
                </a:solidFill>
                <a:latin typeface="Montserrat Black" pitchFamily="2" charset="0"/>
              </a:rPr>
              <a:t>2. Un líder en comunión con Dios necesita ser un hombre o una mujer que viva un estilo de vida cristiana adventista  </a:t>
            </a:r>
            <a:endParaRPr lang="es-ES_tradnl" sz="3200" b="1" dirty="0">
              <a:solidFill>
                <a:srgbClr val="AC0000"/>
              </a:solidFill>
              <a:latin typeface="Montserrat Black" pitchFamily="2" charset="0"/>
            </a:endParaRPr>
          </a:p>
        </p:txBody>
      </p:sp>
      <p:sp>
        <p:nvSpPr>
          <p:cNvPr id="3" name="Espaço Reservado para Conteúdo 2">
            <a:extLst>
              <a:ext uri="{FF2B5EF4-FFF2-40B4-BE49-F238E27FC236}">
                <a16:creationId xmlns:a16="http://schemas.microsoft.com/office/drawing/2014/main" id="{DCC42605-F3EC-C143-A558-D94904C8957A}"/>
              </a:ext>
            </a:extLst>
          </p:cNvPr>
          <p:cNvSpPr>
            <a:spLocks noGrp="1"/>
          </p:cNvSpPr>
          <p:nvPr>
            <p:ph idx="1"/>
          </p:nvPr>
        </p:nvSpPr>
        <p:spPr>
          <a:xfrm>
            <a:off x="528507" y="2079371"/>
            <a:ext cx="4875141" cy="1846036"/>
          </a:xfrm>
        </p:spPr>
        <p:txBody>
          <a:bodyPr>
            <a:noAutofit/>
          </a:bodyPr>
          <a:lstStyle/>
          <a:p>
            <a:pPr marL="0" indent="0" algn="ctr" rtl="0">
              <a:spcBef>
                <a:spcPts val="0"/>
              </a:spcBef>
              <a:spcAft>
                <a:spcPts val="0"/>
              </a:spcAft>
              <a:buNone/>
            </a:pPr>
            <a:r>
              <a:rPr lang="es-ES" sz="1800" dirty="0">
                <a:solidFill>
                  <a:srgbClr val="000000"/>
                </a:solidFill>
                <a:latin typeface="Montserrat" pitchFamily="2" charset="0"/>
              </a:rPr>
              <a:t>Cuando reconocemos la importancia del sacrificio de Jesús en la cruz como el precio pagado por nuestra salvación, él nos invita a aceptar ese sacrificio de amor y a entregarle totalmente la vida, naciendo de nuevo (Juan 3:3-15).</a:t>
            </a:r>
            <a:endParaRPr lang="pt-BR" sz="1800" dirty="0">
              <a:solidFill>
                <a:srgbClr val="000000"/>
              </a:solidFill>
              <a:latin typeface="Montserrat" pitchFamily="2" charset="0"/>
            </a:endParaRPr>
          </a:p>
        </p:txBody>
      </p:sp>
      <p:sp>
        <p:nvSpPr>
          <p:cNvPr id="5" name="CaixaDeTexto 4">
            <a:extLst>
              <a:ext uri="{FF2B5EF4-FFF2-40B4-BE49-F238E27FC236}">
                <a16:creationId xmlns:a16="http://schemas.microsoft.com/office/drawing/2014/main" id="{C14607E2-9C44-6045-A4F4-A8BC5A983731}"/>
              </a:ext>
            </a:extLst>
          </p:cNvPr>
          <p:cNvSpPr txBox="1"/>
          <p:nvPr/>
        </p:nvSpPr>
        <p:spPr>
          <a:xfrm>
            <a:off x="6478660" y="1986726"/>
            <a:ext cx="4534413" cy="2031325"/>
          </a:xfrm>
          <a:prstGeom prst="rect">
            <a:avLst/>
          </a:prstGeom>
          <a:noFill/>
        </p:spPr>
        <p:txBody>
          <a:bodyPr wrap="square">
            <a:spAutoFit/>
          </a:bodyPr>
          <a:lstStyle/>
          <a:p>
            <a:pPr algn="ctr"/>
            <a:r>
              <a:rPr lang="es-ES" dirty="0">
                <a:solidFill>
                  <a:srgbClr val="000000"/>
                </a:solidFill>
                <a:latin typeface="Montserrat" pitchFamily="2" charset="0"/>
              </a:rPr>
              <a:t>En consecuencia, una vida renovada conduce al cristiano a un modelo elevado de comportamiento por medio de un estilo de vida que glorifique a Dios y que dé evidencia pública de la fe y el compromiso que tiene con </a:t>
            </a:r>
            <a:r>
              <a:rPr lang="es-ES" dirty="0" err="1">
                <a:solidFill>
                  <a:srgbClr val="000000"/>
                </a:solidFill>
                <a:latin typeface="Montserrat" pitchFamily="2" charset="0"/>
              </a:rPr>
              <a:t>Jesus</a:t>
            </a:r>
            <a:r>
              <a:rPr lang="es-ES" dirty="0">
                <a:solidFill>
                  <a:srgbClr val="000000"/>
                </a:solidFill>
                <a:latin typeface="Montserrat" pitchFamily="2" charset="0"/>
              </a:rPr>
              <a:t> cristo. </a:t>
            </a:r>
            <a:endParaRPr lang="pt-BR" dirty="0">
              <a:solidFill>
                <a:srgbClr val="000000"/>
              </a:solidFill>
              <a:latin typeface="Montserrat" pitchFamily="2" charset="0"/>
            </a:endParaRPr>
          </a:p>
        </p:txBody>
      </p:sp>
      <p:sp>
        <p:nvSpPr>
          <p:cNvPr id="7" name="CaixaDeTexto 6">
            <a:extLst>
              <a:ext uri="{FF2B5EF4-FFF2-40B4-BE49-F238E27FC236}">
                <a16:creationId xmlns:a16="http://schemas.microsoft.com/office/drawing/2014/main" id="{8E286D63-044A-0A40-8C72-62F828D2CE24}"/>
              </a:ext>
            </a:extLst>
          </p:cNvPr>
          <p:cNvSpPr txBox="1"/>
          <p:nvPr/>
        </p:nvSpPr>
        <p:spPr>
          <a:xfrm>
            <a:off x="2332835" y="4465445"/>
            <a:ext cx="8093927" cy="2154436"/>
          </a:xfrm>
          <a:prstGeom prst="rect">
            <a:avLst/>
          </a:prstGeom>
          <a:noFill/>
        </p:spPr>
        <p:txBody>
          <a:bodyPr wrap="square">
            <a:spAutoFit/>
          </a:bodyPr>
          <a:lstStyle/>
          <a:p>
            <a:pPr rtl="0">
              <a:spcBef>
                <a:spcPts val="0"/>
              </a:spcBef>
              <a:spcAft>
                <a:spcPts val="0"/>
              </a:spcAft>
            </a:pPr>
            <a:r>
              <a:rPr lang="es-ES" dirty="0">
                <a:solidFill>
                  <a:srgbClr val="000000"/>
                </a:solidFill>
                <a:latin typeface="Montserrat" pitchFamily="2" charset="0"/>
              </a:rPr>
              <a:t>Hay dos principios bíblicos que fundamentan la importancia del estilo de vida cristiana adventista:</a:t>
            </a:r>
          </a:p>
          <a:p>
            <a:pPr rtl="0">
              <a:spcBef>
                <a:spcPts val="0"/>
              </a:spcBef>
              <a:spcAft>
                <a:spcPts val="0"/>
              </a:spcAft>
            </a:pPr>
            <a:r>
              <a:rPr lang="es-ES" dirty="0">
                <a:solidFill>
                  <a:srgbClr val="000000"/>
                </a:solidFill>
                <a:latin typeface="Montserrat" pitchFamily="2" charset="0"/>
              </a:rPr>
              <a:t> </a:t>
            </a:r>
          </a:p>
          <a:p>
            <a:pPr marL="342900" indent="-342900" rtl="0" fontAlgn="base">
              <a:spcBef>
                <a:spcPts val="0"/>
              </a:spcBef>
              <a:spcAft>
                <a:spcPts val="0"/>
              </a:spcAft>
              <a:buFont typeface="+mj-lt"/>
              <a:buAutoNum type="arabicPeriod"/>
            </a:pPr>
            <a:r>
              <a:rPr lang="es-ES" sz="1600" dirty="0">
                <a:solidFill>
                  <a:srgbClr val="000000"/>
                </a:solidFill>
                <a:latin typeface="Montserrat" pitchFamily="2" charset="0"/>
              </a:rPr>
              <a:t>La restauración de la imagen de Dios en el ser humano (</a:t>
            </a:r>
            <a:r>
              <a:rPr lang="es-ES" sz="1600" dirty="0" err="1">
                <a:solidFill>
                  <a:srgbClr val="000000"/>
                </a:solidFill>
                <a:latin typeface="Montserrat" pitchFamily="2" charset="0"/>
              </a:rPr>
              <a:t>Gén</a:t>
            </a:r>
            <a:r>
              <a:rPr lang="es-ES" sz="1600" dirty="0">
                <a:solidFill>
                  <a:srgbClr val="000000"/>
                </a:solidFill>
                <a:latin typeface="Montserrat" pitchFamily="2" charset="0"/>
              </a:rPr>
              <a:t>. 1:26, 27; </a:t>
            </a:r>
            <a:r>
              <a:rPr lang="es-ES" sz="1600" dirty="0" err="1">
                <a:solidFill>
                  <a:srgbClr val="000000"/>
                </a:solidFill>
                <a:latin typeface="Montserrat" pitchFamily="2" charset="0"/>
              </a:rPr>
              <a:t>Gén</a:t>
            </a:r>
            <a:r>
              <a:rPr lang="es-ES" sz="1600" dirty="0">
                <a:solidFill>
                  <a:srgbClr val="000000"/>
                </a:solidFill>
                <a:latin typeface="Montserrat" pitchFamily="2" charset="0"/>
              </a:rPr>
              <a:t>. 3; Rom. 8:29; 1 </a:t>
            </a:r>
            <a:r>
              <a:rPr lang="es-ES" sz="1600" dirty="0" err="1">
                <a:solidFill>
                  <a:srgbClr val="000000"/>
                </a:solidFill>
                <a:latin typeface="Montserrat" pitchFamily="2" charset="0"/>
              </a:rPr>
              <a:t>Cor</a:t>
            </a:r>
            <a:r>
              <a:rPr lang="es-ES" sz="1600" dirty="0">
                <a:solidFill>
                  <a:srgbClr val="000000"/>
                </a:solidFill>
                <a:latin typeface="Montserrat" pitchFamily="2" charset="0"/>
              </a:rPr>
              <a:t>. 15:49; 2 </a:t>
            </a:r>
            <a:r>
              <a:rPr lang="es-ES" sz="1600" dirty="0" err="1">
                <a:solidFill>
                  <a:srgbClr val="000000"/>
                </a:solidFill>
                <a:latin typeface="Montserrat" pitchFamily="2" charset="0"/>
              </a:rPr>
              <a:t>Cor</a:t>
            </a:r>
            <a:r>
              <a:rPr lang="es-ES" sz="1600" dirty="0">
                <a:solidFill>
                  <a:srgbClr val="000000"/>
                </a:solidFill>
                <a:latin typeface="Montserrat" pitchFamily="2" charset="0"/>
              </a:rPr>
              <a:t>. 3:18; Efe. 4:22-24; Col. 3:8-10). </a:t>
            </a:r>
          </a:p>
          <a:p>
            <a:pPr marL="342900" indent="-342900" rtl="0" fontAlgn="base">
              <a:spcBef>
                <a:spcPts val="0"/>
              </a:spcBef>
              <a:spcAft>
                <a:spcPts val="0"/>
              </a:spcAft>
              <a:buFont typeface="+mj-lt"/>
              <a:buAutoNum type="arabicPeriod"/>
            </a:pPr>
            <a:r>
              <a:rPr lang="es-ES" sz="1600" dirty="0">
                <a:solidFill>
                  <a:srgbClr val="000000"/>
                </a:solidFill>
                <a:latin typeface="Montserrat" pitchFamily="2" charset="0"/>
              </a:rPr>
              <a:t>La misión profética específica de la Iglesia Adventista del Séptimo Día en el tiempo del fin. (Isa. 40:1-5; Isa. 58:12; Mal. 4:4-6; </a:t>
            </a:r>
            <a:r>
              <a:rPr lang="es-ES" sz="1600" dirty="0" err="1">
                <a:solidFill>
                  <a:srgbClr val="000000"/>
                </a:solidFill>
                <a:latin typeface="Montserrat" pitchFamily="2" charset="0"/>
              </a:rPr>
              <a:t>Apoc</a:t>
            </a:r>
            <a:r>
              <a:rPr lang="es-ES" sz="1600" dirty="0">
                <a:solidFill>
                  <a:srgbClr val="000000"/>
                </a:solidFill>
                <a:latin typeface="Montserrat" pitchFamily="2" charset="0"/>
              </a:rPr>
              <a:t>. 14:6-12; Mat. 3:4; Mar. 1:6; Luc. 1:15).</a:t>
            </a:r>
          </a:p>
        </p:txBody>
      </p:sp>
      <p:pic>
        <p:nvPicPr>
          <p:cNvPr id="6" name="Imagem 5" descr="Imagem em preto e branco&#10;&#10;Descrição gerada automaticamente com confiança média">
            <a:extLst>
              <a:ext uri="{FF2B5EF4-FFF2-40B4-BE49-F238E27FC236}">
                <a16:creationId xmlns:a16="http://schemas.microsoft.com/office/drawing/2014/main" id="{8744B3F3-9ED6-7B49-9B94-E9DFD50EA65F}"/>
              </a:ext>
            </a:extLst>
          </p:cNvPr>
          <p:cNvPicPr>
            <a:picLocks noChangeAspect="1"/>
          </p:cNvPicPr>
          <p:nvPr/>
        </p:nvPicPr>
        <p:blipFill>
          <a:blip r:embed="rId2"/>
          <a:stretch>
            <a:fillRect/>
          </a:stretch>
        </p:blipFill>
        <p:spPr>
          <a:xfrm>
            <a:off x="4933206" y="1806778"/>
            <a:ext cx="2325588" cy="2325588"/>
          </a:xfrm>
          <a:prstGeom prst="rect">
            <a:avLst/>
          </a:prstGeom>
        </p:spPr>
      </p:pic>
      <p:pic>
        <p:nvPicPr>
          <p:cNvPr id="9" name="Imagem 8" descr="Ícone&#10;&#10;Descrição gerada automaticamente">
            <a:extLst>
              <a:ext uri="{FF2B5EF4-FFF2-40B4-BE49-F238E27FC236}">
                <a16:creationId xmlns:a16="http://schemas.microsoft.com/office/drawing/2014/main" id="{D4AE309B-4D49-F141-AE89-FB5B63F3367A}"/>
              </a:ext>
            </a:extLst>
          </p:cNvPr>
          <p:cNvPicPr>
            <a:picLocks noChangeAspect="1"/>
          </p:cNvPicPr>
          <p:nvPr/>
        </p:nvPicPr>
        <p:blipFill>
          <a:blip r:embed="rId3"/>
          <a:stretch>
            <a:fillRect/>
          </a:stretch>
        </p:blipFill>
        <p:spPr>
          <a:xfrm rot="18828636">
            <a:off x="1954009" y="4294053"/>
            <a:ext cx="239881" cy="487377"/>
          </a:xfrm>
          <a:prstGeom prst="rect">
            <a:avLst/>
          </a:prstGeom>
        </p:spPr>
      </p:pic>
      <p:pic>
        <p:nvPicPr>
          <p:cNvPr id="16" name="Imagem 15" descr="Forma, Seta&#10;&#10;Descrição gerada automaticamente">
            <a:extLst>
              <a:ext uri="{FF2B5EF4-FFF2-40B4-BE49-F238E27FC236}">
                <a16:creationId xmlns:a16="http://schemas.microsoft.com/office/drawing/2014/main" id="{C2674D0F-546E-0440-88F8-0DF74B5342F0}"/>
              </a:ext>
            </a:extLst>
          </p:cNvPr>
          <p:cNvPicPr>
            <a:picLocks noChangeAspect="1"/>
          </p:cNvPicPr>
          <p:nvPr/>
        </p:nvPicPr>
        <p:blipFill>
          <a:blip r:embed="rId4"/>
          <a:stretch>
            <a:fillRect/>
          </a:stretch>
        </p:blipFill>
        <p:spPr>
          <a:xfrm rot="1993519">
            <a:off x="9859692" y="5575766"/>
            <a:ext cx="3289300" cy="3289300"/>
          </a:xfrm>
          <a:prstGeom prst="rect">
            <a:avLst/>
          </a:prstGeom>
        </p:spPr>
      </p:pic>
      <p:pic>
        <p:nvPicPr>
          <p:cNvPr id="18" name="Imagem 17" descr="Ícone&#10;&#10;Descrição gerada automaticamente">
            <a:extLst>
              <a:ext uri="{FF2B5EF4-FFF2-40B4-BE49-F238E27FC236}">
                <a16:creationId xmlns:a16="http://schemas.microsoft.com/office/drawing/2014/main" id="{99713872-849A-5746-A5C2-5CA6297925FA}"/>
              </a:ext>
            </a:extLst>
          </p:cNvPr>
          <p:cNvPicPr>
            <a:picLocks noChangeAspect="1"/>
          </p:cNvPicPr>
          <p:nvPr/>
        </p:nvPicPr>
        <p:blipFill>
          <a:blip r:embed="rId5"/>
          <a:stretch>
            <a:fillRect/>
          </a:stretch>
        </p:blipFill>
        <p:spPr>
          <a:xfrm>
            <a:off x="8967777" y="-1447621"/>
            <a:ext cx="6240616" cy="6240616"/>
          </a:xfrm>
          <a:prstGeom prst="rect">
            <a:avLst/>
          </a:prstGeom>
        </p:spPr>
      </p:pic>
      <p:pic>
        <p:nvPicPr>
          <p:cNvPr id="22" name="Imagem 21" descr="Forma, Ícone, Seta&#10;&#10;Descrição gerada automaticamente">
            <a:extLst>
              <a:ext uri="{FF2B5EF4-FFF2-40B4-BE49-F238E27FC236}">
                <a16:creationId xmlns:a16="http://schemas.microsoft.com/office/drawing/2014/main" id="{4D3945B4-0CD4-754D-876D-D687F4611EF3}"/>
              </a:ext>
            </a:extLst>
          </p:cNvPr>
          <p:cNvPicPr>
            <a:picLocks noChangeAspect="1"/>
          </p:cNvPicPr>
          <p:nvPr/>
        </p:nvPicPr>
        <p:blipFill>
          <a:blip r:embed="rId6"/>
          <a:stretch>
            <a:fillRect/>
          </a:stretch>
        </p:blipFill>
        <p:spPr>
          <a:xfrm rot="10455957">
            <a:off x="-1742119" y="918878"/>
            <a:ext cx="2396404" cy="2396404"/>
          </a:xfrm>
          <a:prstGeom prst="rect">
            <a:avLst/>
          </a:prstGeom>
        </p:spPr>
      </p:pic>
      <p:pic>
        <p:nvPicPr>
          <p:cNvPr id="24" name="Imagem 23" descr="Forma, Logotipo&#10;&#10;Descrição gerada automaticamente">
            <a:extLst>
              <a:ext uri="{FF2B5EF4-FFF2-40B4-BE49-F238E27FC236}">
                <a16:creationId xmlns:a16="http://schemas.microsoft.com/office/drawing/2014/main" id="{873CCE35-D8BB-E543-8DC6-7B700F438CF2}"/>
              </a:ext>
            </a:extLst>
          </p:cNvPr>
          <p:cNvPicPr>
            <a:picLocks noChangeAspect="1"/>
          </p:cNvPicPr>
          <p:nvPr/>
        </p:nvPicPr>
        <p:blipFill>
          <a:blip r:embed="rId7"/>
          <a:stretch>
            <a:fillRect/>
          </a:stretch>
        </p:blipFill>
        <p:spPr>
          <a:xfrm rot="851404">
            <a:off x="-28016" y="5694316"/>
            <a:ext cx="1592040" cy="1237562"/>
          </a:xfrm>
          <a:prstGeom prst="rect">
            <a:avLst/>
          </a:prstGeom>
        </p:spPr>
      </p:pic>
    </p:spTree>
    <p:extLst>
      <p:ext uri="{BB962C8B-B14F-4D97-AF65-F5344CB8AC3E}">
        <p14:creationId xmlns:p14="http://schemas.microsoft.com/office/powerpoint/2010/main" val="615245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Ícone&#10;&#10;Descrição gerada automaticamente com confiança média">
            <a:extLst>
              <a:ext uri="{FF2B5EF4-FFF2-40B4-BE49-F238E27FC236}">
                <a16:creationId xmlns:a16="http://schemas.microsoft.com/office/drawing/2014/main" id="{7116AEF8-37B8-2346-A019-E2A3B1E2E9F9}"/>
              </a:ext>
            </a:extLst>
          </p:cNvPr>
          <p:cNvPicPr>
            <a:picLocks noChangeAspect="1"/>
          </p:cNvPicPr>
          <p:nvPr/>
        </p:nvPicPr>
        <p:blipFill>
          <a:blip r:embed="rId2"/>
          <a:stretch>
            <a:fillRect/>
          </a:stretch>
        </p:blipFill>
        <p:spPr>
          <a:xfrm>
            <a:off x="3894408" y="1538587"/>
            <a:ext cx="4403183" cy="1026529"/>
          </a:xfrm>
          <a:prstGeom prst="rect">
            <a:avLst/>
          </a:prstGeom>
        </p:spPr>
      </p:pic>
      <p:sp>
        <p:nvSpPr>
          <p:cNvPr id="3" name="Espaço Reservado para Conteúdo 2">
            <a:extLst>
              <a:ext uri="{FF2B5EF4-FFF2-40B4-BE49-F238E27FC236}">
                <a16:creationId xmlns:a16="http://schemas.microsoft.com/office/drawing/2014/main" id="{9BE22092-8F34-1746-8C1D-6F487B7D8458}"/>
              </a:ext>
            </a:extLst>
          </p:cNvPr>
          <p:cNvSpPr>
            <a:spLocks noGrp="1"/>
          </p:cNvSpPr>
          <p:nvPr>
            <p:ph idx="1"/>
          </p:nvPr>
        </p:nvSpPr>
        <p:spPr>
          <a:xfrm>
            <a:off x="410737" y="815321"/>
            <a:ext cx="11209638" cy="5497411"/>
          </a:xfrm>
        </p:spPr>
        <p:txBody>
          <a:bodyPr>
            <a:noAutofit/>
          </a:bodyPr>
          <a:lstStyle/>
          <a:p>
            <a:pPr marL="0" indent="0">
              <a:buNone/>
            </a:pPr>
            <a:r>
              <a:rPr lang="es-ES" sz="1800" dirty="0">
                <a:solidFill>
                  <a:srgbClr val="000000"/>
                </a:solidFill>
                <a:latin typeface="Montserrat" pitchFamily="2" charset="0"/>
              </a:rPr>
              <a:t>Es de especial importancia que el líder reafirme su compromiso con un estilo de vida cristiano que represente su llamado y su misión ante el mundo.</a:t>
            </a:r>
          </a:p>
          <a:p>
            <a:pPr marL="0" indent="0">
              <a:buNone/>
            </a:pPr>
            <a:endParaRPr lang="es-ES" sz="1800" dirty="0">
              <a:solidFill>
                <a:srgbClr val="000000"/>
              </a:solidFill>
              <a:latin typeface="Montserrat" pitchFamily="2" charset="0"/>
            </a:endParaRPr>
          </a:p>
          <a:p>
            <a:pPr marL="0" indent="0">
              <a:buNone/>
            </a:pPr>
            <a:endParaRPr lang="pt-BR" sz="2400" dirty="0">
              <a:solidFill>
                <a:srgbClr val="FF0000"/>
              </a:solidFill>
              <a:latin typeface="Montserrat Black" panose="00000A00000000000000" pitchFamily="2" charset="0"/>
            </a:endParaRPr>
          </a:p>
          <a:p>
            <a:pPr marL="0" indent="0">
              <a:buNone/>
            </a:pPr>
            <a:endParaRPr lang="pt-BR" sz="1800" dirty="0">
              <a:solidFill>
                <a:srgbClr val="000000"/>
              </a:solidFill>
              <a:latin typeface="Montserrat" pitchFamily="2" charset="0"/>
            </a:endParaRPr>
          </a:p>
          <a:p>
            <a:pPr marL="0" indent="0" algn="ctr">
              <a:lnSpc>
                <a:spcPct val="150000"/>
              </a:lnSpc>
              <a:buNone/>
            </a:pPr>
            <a:r>
              <a:rPr lang="es-ES" sz="2000" dirty="0">
                <a:solidFill>
                  <a:srgbClr val="000000"/>
                </a:solidFill>
                <a:latin typeface="Montserrat" pitchFamily="2" charset="0"/>
              </a:rPr>
              <a:t>Está orientada claramente en las Escrituras por el principio de la modestia y de la belleza interior, que implican el buen gusto con decoro.</a:t>
            </a:r>
          </a:p>
          <a:p>
            <a:pPr marL="0" indent="0" algn="ctr">
              <a:lnSpc>
                <a:spcPct val="150000"/>
              </a:lnSpc>
              <a:buNone/>
            </a:pPr>
            <a:r>
              <a:rPr lang="es-ES" sz="2000" dirty="0">
                <a:solidFill>
                  <a:srgbClr val="000000"/>
                </a:solidFill>
                <a:latin typeface="Montserrat" pitchFamily="2" charset="0"/>
              </a:rPr>
              <a:t> </a:t>
            </a:r>
            <a:endParaRPr lang="pt-BR" sz="2000" dirty="0">
              <a:solidFill>
                <a:srgbClr val="000000"/>
              </a:solidFill>
              <a:latin typeface="Montserrat" pitchFamily="2" charset="0"/>
            </a:endParaRPr>
          </a:p>
          <a:p>
            <a:pPr marL="0" indent="0" algn="ctr">
              <a:buNone/>
            </a:pPr>
            <a:r>
              <a:rPr lang="es-ES" sz="2000" b="0" i="0" u="none" strike="noStrike" dirty="0">
                <a:solidFill>
                  <a:srgbClr val="000000"/>
                </a:solidFill>
                <a:effectLst/>
                <a:latin typeface="Montserrat" pitchFamily="2" charset="0"/>
              </a:rPr>
              <a:t>Los Adventistas del Séptimo día creen que los principios</a:t>
            </a:r>
          </a:p>
          <a:p>
            <a:pPr marL="0" indent="0" algn="ctr">
              <a:buNone/>
            </a:pPr>
            <a:r>
              <a:rPr lang="es-ES" sz="2000" b="0" i="0" u="none" strike="noStrike" dirty="0">
                <a:solidFill>
                  <a:srgbClr val="000000"/>
                </a:solidFill>
                <a:effectLst/>
                <a:latin typeface="Montserrat" pitchFamily="2" charset="0"/>
              </a:rPr>
              <a:t> referentes al vestuario que aparecen 1 Timoteo 2:9, 10 y </a:t>
            </a:r>
          </a:p>
          <a:p>
            <a:pPr marL="0" indent="0" algn="ctr">
              <a:buNone/>
            </a:pPr>
            <a:r>
              <a:rPr lang="es-ES" sz="2000" b="0" i="0" u="none" strike="noStrike" dirty="0">
                <a:solidFill>
                  <a:srgbClr val="000000"/>
                </a:solidFill>
                <a:effectLst/>
                <a:latin typeface="Montserrat" pitchFamily="2" charset="0"/>
              </a:rPr>
              <a:t>1 Pedro 3:3, 4, con relación a las mujeres cristianas, </a:t>
            </a:r>
          </a:p>
          <a:p>
            <a:pPr marL="0" indent="0" algn="ctr">
              <a:buNone/>
            </a:pPr>
            <a:r>
              <a:rPr lang="es-ES" sz="2000" i="0" u="none" strike="noStrike" dirty="0">
                <a:solidFill>
                  <a:srgbClr val="000000"/>
                </a:solidFill>
                <a:effectLst/>
                <a:latin typeface="Montserrat" pitchFamily="2" charset="0"/>
              </a:rPr>
              <a:t>se aplican también a los hombres. </a:t>
            </a:r>
            <a:r>
              <a:rPr lang="pt-BR" sz="2000" dirty="0">
                <a:effectLst/>
                <a:latin typeface="Montserrat" pitchFamily="2" charset="0"/>
              </a:rPr>
              <a:t> </a:t>
            </a:r>
            <a:endParaRPr lang="es-ES_tradnl" sz="2000" dirty="0">
              <a:latin typeface="Montserrat" pitchFamily="2" charset="0"/>
            </a:endParaRPr>
          </a:p>
        </p:txBody>
      </p:sp>
      <p:sp>
        <p:nvSpPr>
          <p:cNvPr id="2" name="Retângulo 1">
            <a:extLst>
              <a:ext uri="{FF2B5EF4-FFF2-40B4-BE49-F238E27FC236}">
                <a16:creationId xmlns:a16="http://schemas.microsoft.com/office/drawing/2014/main" id="{A2162AD2-C4F9-5841-8FEF-46A6A01474A2}"/>
              </a:ext>
            </a:extLst>
          </p:cNvPr>
          <p:cNvSpPr/>
          <p:nvPr/>
        </p:nvSpPr>
        <p:spPr>
          <a:xfrm>
            <a:off x="3344313" y="1611009"/>
            <a:ext cx="5342487" cy="954107"/>
          </a:xfrm>
          <a:prstGeom prst="rect">
            <a:avLst/>
          </a:prstGeom>
        </p:spPr>
        <p:txBody>
          <a:bodyPr wrap="square">
            <a:spAutoFit/>
          </a:bodyPr>
          <a:lstStyle/>
          <a:p>
            <a:pPr algn="ctr">
              <a:spcBef>
                <a:spcPct val="0"/>
              </a:spcBef>
            </a:pPr>
            <a:r>
              <a:rPr lang="pt-BR" sz="2800" b="1" i="0" u="none" strike="noStrike" dirty="0">
                <a:solidFill>
                  <a:srgbClr val="AC0000"/>
                </a:solidFill>
                <a:effectLst/>
                <a:latin typeface="Montserrat Black" pitchFamily="2" charset="0"/>
              </a:rPr>
              <a:t>La vestimenta </a:t>
            </a:r>
            <a:r>
              <a:rPr lang="pt-BR" sz="2800" b="1" i="0" u="none" strike="noStrike" dirty="0" err="1">
                <a:solidFill>
                  <a:srgbClr val="AC0000"/>
                </a:solidFill>
                <a:effectLst/>
                <a:latin typeface="Montserrat Black" pitchFamily="2" charset="0"/>
              </a:rPr>
              <a:t>del</a:t>
            </a:r>
            <a:r>
              <a:rPr lang="pt-BR" sz="2800" b="1" i="0" u="none" strike="noStrike" dirty="0">
                <a:solidFill>
                  <a:srgbClr val="AC0000"/>
                </a:solidFill>
                <a:effectLst/>
                <a:latin typeface="Montserrat Black" pitchFamily="2" charset="0"/>
              </a:rPr>
              <a:t> </a:t>
            </a:r>
            <a:r>
              <a:rPr lang="pt-BR" sz="2800" b="1" i="0" u="none" strike="noStrike" dirty="0" err="1">
                <a:solidFill>
                  <a:srgbClr val="AC0000"/>
                </a:solidFill>
                <a:effectLst/>
                <a:latin typeface="Montserrat Black" pitchFamily="2" charset="0"/>
              </a:rPr>
              <a:t>cristiano</a:t>
            </a:r>
            <a:endParaRPr lang="pt-BR" sz="2800" dirty="0">
              <a:solidFill>
                <a:srgbClr val="AC0000"/>
              </a:solidFill>
              <a:latin typeface="Montserrat Black" pitchFamily="2" charset="0"/>
            </a:endParaRPr>
          </a:p>
        </p:txBody>
      </p:sp>
      <p:pic>
        <p:nvPicPr>
          <p:cNvPr id="18" name="Imagem 17" descr="Forma, Ícone, Seta&#10;&#10;Descrição gerada automaticamente">
            <a:extLst>
              <a:ext uri="{FF2B5EF4-FFF2-40B4-BE49-F238E27FC236}">
                <a16:creationId xmlns:a16="http://schemas.microsoft.com/office/drawing/2014/main" id="{E7AA8AB7-3BE1-C046-B01B-37019B0D1A9E}"/>
              </a:ext>
            </a:extLst>
          </p:cNvPr>
          <p:cNvPicPr>
            <a:picLocks noChangeAspect="1"/>
          </p:cNvPicPr>
          <p:nvPr/>
        </p:nvPicPr>
        <p:blipFill>
          <a:blip r:embed="rId3"/>
          <a:stretch>
            <a:fillRect/>
          </a:stretch>
        </p:blipFill>
        <p:spPr>
          <a:xfrm>
            <a:off x="11064023" y="-975438"/>
            <a:ext cx="3289300" cy="3289300"/>
          </a:xfrm>
          <a:prstGeom prst="rect">
            <a:avLst/>
          </a:prstGeom>
        </p:spPr>
      </p:pic>
      <p:pic>
        <p:nvPicPr>
          <p:cNvPr id="20" name="Imagem 19" descr="Uma imagem contendo Ícone&#10;&#10;Descrição gerada automaticamente">
            <a:extLst>
              <a:ext uri="{FF2B5EF4-FFF2-40B4-BE49-F238E27FC236}">
                <a16:creationId xmlns:a16="http://schemas.microsoft.com/office/drawing/2014/main" id="{BB1345EC-E137-5F4E-AEDF-9F63FBC634C8}"/>
              </a:ext>
            </a:extLst>
          </p:cNvPr>
          <p:cNvPicPr>
            <a:picLocks noChangeAspect="1"/>
          </p:cNvPicPr>
          <p:nvPr/>
        </p:nvPicPr>
        <p:blipFill>
          <a:blip r:embed="rId4"/>
          <a:stretch>
            <a:fillRect/>
          </a:stretch>
        </p:blipFill>
        <p:spPr>
          <a:xfrm>
            <a:off x="-1697387" y="400476"/>
            <a:ext cx="4403183" cy="4403183"/>
          </a:xfrm>
          <a:prstGeom prst="rect">
            <a:avLst/>
          </a:prstGeom>
        </p:spPr>
      </p:pic>
      <p:pic>
        <p:nvPicPr>
          <p:cNvPr id="24" name="Imagem 23" descr="Uma imagem contendo Diagrama&#10;&#10;Descrição gerada automaticamente">
            <a:extLst>
              <a:ext uri="{FF2B5EF4-FFF2-40B4-BE49-F238E27FC236}">
                <a16:creationId xmlns:a16="http://schemas.microsoft.com/office/drawing/2014/main" id="{3721A24B-3B0E-E24C-B500-93D55C1A6FBC}"/>
              </a:ext>
            </a:extLst>
          </p:cNvPr>
          <p:cNvPicPr>
            <a:picLocks noChangeAspect="1"/>
          </p:cNvPicPr>
          <p:nvPr/>
        </p:nvPicPr>
        <p:blipFill>
          <a:blip r:embed="rId5"/>
          <a:stretch>
            <a:fillRect/>
          </a:stretch>
        </p:blipFill>
        <p:spPr>
          <a:xfrm>
            <a:off x="-386153" y="5950492"/>
            <a:ext cx="1708749" cy="1708749"/>
          </a:xfrm>
          <a:prstGeom prst="rect">
            <a:avLst/>
          </a:prstGeom>
        </p:spPr>
      </p:pic>
      <p:pic>
        <p:nvPicPr>
          <p:cNvPr id="9" name="Imagem 8">
            <a:extLst>
              <a:ext uri="{FF2B5EF4-FFF2-40B4-BE49-F238E27FC236}">
                <a16:creationId xmlns:a16="http://schemas.microsoft.com/office/drawing/2014/main" id="{4ACCF49D-ED9F-4139-A127-1B3B98400ED2}"/>
              </a:ext>
            </a:extLst>
          </p:cNvPr>
          <p:cNvPicPr>
            <a:picLocks noChangeAspect="1"/>
          </p:cNvPicPr>
          <p:nvPr/>
        </p:nvPicPr>
        <p:blipFill>
          <a:blip r:embed="rId6"/>
          <a:stretch>
            <a:fillRect/>
          </a:stretch>
        </p:blipFill>
        <p:spPr>
          <a:xfrm>
            <a:off x="6368541" y="3568430"/>
            <a:ext cx="5974337" cy="3289301"/>
          </a:xfrm>
          <a:prstGeom prst="rect">
            <a:avLst/>
          </a:prstGeom>
        </p:spPr>
      </p:pic>
      <p:pic>
        <p:nvPicPr>
          <p:cNvPr id="11" name="Imagem 10">
            <a:extLst>
              <a:ext uri="{FF2B5EF4-FFF2-40B4-BE49-F238E27FC236}">
                <a16:creationId xmlns:a16="http://schemas.microsoft.com/office/drawing/2014/main" id="{05FADEC8-C14F-48CA-B0F5-06B53C8BDCC4}"/>
              </a:ext>
            </a:extLst>
          </p:cNvPr>
          <p:cNvPicPr>
            <a:picLocks noChangeAspect="1"/>
          </p:cNvPicPr>
          <p:nvPr/>
        </p:nvPicPr>
        <p:blipFill>
          <a:blip r:embed="rId7"/>
          <a:stretch>
            <a:fillRect/>
          </a:stretch>
        </p:blipFill>
        <p:spPr>
          <a:xfrm>
            <a:off x="-95449" y="3734419"/>
            <a:ext cx="2330725" cy="2591365"/>
          </a:xfrm>
          <a:prstGeom prst="rect">
            <a:avLst/>
          </a:prstGeom>
        </p:spPr>
      </p:pic>
    </p:spTree>
    <p:extLst>
      <p:ext uri="{BB962C8B-B14F-4D97-AF65-F5344CB8AC3E}">
        <p14:creationId xmlns:p14="http://schemas.microsoft.com/office/powerpoint/2010/main" val="1742060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7BF05A-16CD-FB4A-9D14-64DB8EA353B1}"/>
              </a:ext>
            </a:extLst>
          </p:cNvPr>
          <p:cNvSpPr>
            <a:spLocks noGrp="1"/>
          </p:cNvSpPr>
          <p:nvPr>
            <p:ph type="title"/>
          </p:nvPr>
        </p:nvSpPr>
        <p:spPr>
          <a:xfrm>
            <a:off x="838200" y="1830012"/>
            <a:ext cx="10515600" cy="1604206"/>
          </a:xfrm>
        </p:spPr>
        <p:txBody>
          <a:bodyPr>
            <a:normAutofit/>
          </a:bodyPr>
          <a:lstStyle/>
          <a:p>
            <a:r>
              <a:rPr lang="es-ES" sz="3600" dirty="0">
                <a:solidFill>
                  <a:srgbClr val="AC0000"/>
                </a:solidFill>
                <a:latin typeface="Montserrat Black" pitchFamily="2" charset="0"/>
              </a:rPr>
              <a:t>¿Cuál sería una vestimenta apropiada para un líder de nuevas generaciones?</a:t>
            </a:r>
            <a:endParaRPr lang="es-ES_tradnl" sz="3600" dirty="0">
              <a:solidFill>
                <a:srgbClr val="AC0000"/>
              </a:solidFill>
              <a:latin typeface="Montserrat Black" pitchFamily="2" charset="0"/>
            </a:endParaRPr>
          </a:p>
        </p:txBody>
      </p:sp>
      <p:sp>
        <p:nvSpPr>
          <p:cNvPr id="3" name="Espaço Reservado para Conteúdo 2">
            <a:extLst>
              <a:ext uri="{FF2B5EF4-FFF2-40B4-BE49-F238E27FC236}">
                <a16:creationId xmlns:a16="http://schemas.microsoft.com/office/drawing/2014/main" id="{1D8E5D35-B7FA-A144-AD4F-28E5F827ABDF}"/>
              </a:ext>
            </a:extLst>
          </p:cNvPr>
          <p:cNvSpPr>
            <a:spLocks noGrp="1"/>
          </p:cNvSpPr>
          <p:nvPr>
            <p:ph idx="1"/>
          </p:nvPr>
        </p:nvSpPr>
        <p:spPr>
          <a:xfrm>
            <a:off x="838201" y="3356657"/>
            <a:ext cx="8049322" cy="2699351"/>
          </a:xfrm>
        </p:spPr>
        <p:txBody>
          <a:bodyPr>
            <a:normAutofit/>
          </a:bodyPr>
          <a:lstStyle/>
          <a:p>
            <a:pPr algn="just" rtl="0" fontAlgn="base">
              <a:spcBef>
                <a:spcPts val="0"/>
              </a:spcBef>
              <a:spcAft>
                <a:spcPts val="0"/>
              </a:spcAft>
              <a:buFont typeface="Wingdings" panose="05000000000000000000" pitchFamily="2" charset="2"/>
              <a:buChar char="Ø"/>
            </a:pPr>
            <a:r>
              <a:rPr lang="es-ES" sz="1800" dirty="0">
                <a:solidFill>
                  <a:srgbClr val="000000"/>
                </a:solidFill>
                <a:latin typeface="Montserrat" pitchFamily="2" charset="0"/>
              </a:rPr>
              <a:t> Vestirse de forma decente, modesta y aseada.</a:t>
            </a:r>
          </a:p>
          <a:p>
            <a:pPr algn="just" rtl="0" fontAlgn="base">
              <a:spcBef>
                <a:spcPts val="1000"/>
              </a:spcBef>
              <a:spcAft>
                <a:spcPts val="0"/>
              </a:spcAft>
              <a:buFont typeface="Wingdings" panose="05000000000000000000" pitchFamily="2" charset="2"/>
              <a:buChar char="Ø"/>
            </a:pPr>
            <a:r>
              <a:rPr lang="es-ES" sz="1800" dirty="0">
                <a:solidFill>
                  <a:srgbClr val="000000"/>
                </a:solidFill>
                <a:latin typeface="Montserrat" pitchFamily="2" charset="0"/>
              </a:rPr>
              <a:t> Ropas sin telas transparentes, escotadas, cortas, mal abotonadas, arrugadas, ajustadas al cuerpo, etc.</a:t>
            </a:r>
          </a:p>
        </p:txBody>
      </p:sp>
      <p:pic>
        <p:nvPicPr>
          <p:cNvPr id="7" name="Imagem 6" descr="Logotipo&#10;&#10;Descrição gerada automaticamente">
            <a:extLst>
              <a:ext uri="{FF2B5EF4-FFF2-40B4-BE49-F238E27FC236}">
                <a16:creationId xmlns:a16="http://schemas.microsoft.com/office/drawing/2014/main" id="{335161B2-4BE6-6A4C-B9B2-D0AE6B952E46}"/>
              </a:ext>
            </a:extLst>
          </p:cNvPr>
          <p:cNvPicPr>
            <a:picLocks noChangeAspect="1"/>
          </p:cNvPicPr>
          <p:nvPr/>
        </p:nvPicPr>
        <p:blipFill>
          <a:blip r:embed="rId2"/>
          <a:stretch>
            <a:fillRect/>
          </a:stretch>
        </p:blipFill>
        <p:spPr>
          <a:xfrm>
            <a:off x="3020050" y="654447"/>
            <a:ext cx="473308" cy="319803"/>
          </a:xfrm>
          <a:prstGeom prst="rect">
            <a:avLst/>
          </a:prstGeom>
        </p:spPr>
      </p:pic>
      <p:sp>
        <p:nvSpPr>
          <p:cNvPr id="8" name="Retângulo 7">
            <a:extLst>
              <a:ext uri="{FF2B5EF4-FFF2-40B4-BE49-F238E27FC236}">
                <a16:creationId xmlns:a16="http://schemas.microsoft.com/office/drawing/2014/main" id="{AD3DD20D-C613-0146-B724-2B4042F838FC}"/>
              </a:ext>
            </a:extLst>
          </p:cNvPr>
          <p:cNvSpPr/>
          <p:nvPr/>
        </p:nvSpPr>
        <p:spPr>
          <a:xfrm>
            <a:off x="3627863" y="814349"/>
            <a:ext cx="6096000" cy="830997"/>
          </a:xfrm>
          <a:prstGeom prst="rect">
            <a:avLst/>
          </a:prstGeom>
        </p:spPr>
        <p:txBody>
          <a:bodyPr>
            <a:spAutoFit/>
          </a:bodyPr>
          <a:lstStyle/>
          <a:p>
            <a:r>
              <a:rPr lang="es-ES" sz="1600" i="1" dirty="0">
                <a:solidFill>
                  <a:srgbClr val="000000"/>
                </a:solidFill>
                <a:latin typeface="Montserrat" pitchFamily="2" charset="0"/>
              </a:rPr>
              <a:t>Vestirse de manera adecuada, con buen gusto, aseo y sin exagerar es una forma de presentarnos bien ante Dios y las personas. </a:t>
            </a:r>
            <a:endParaRPr lang="pt-BR" sz="1600" i="1" dirty="0">
              <a:solidFill>
                <a:srgbClr val="000000"/>
              </a:solidFill>
              <a:latin typeface="Montserrat" pitchFamily="2" charset="0"/>
            </a:endParaRPr>
          </a:p>
        </p:txBody>
      </p:sp>
      <p:pic>
        <p:nvPicPr>
          <p:cNvPr id="10" name="Imagem 9" descr="Interface gráfica do usuário, Aplicativo&#10;&#10;Descrição gerada automaticamente">
            <a:extLst>
              <a:ext uri="{FF2B5EF4-FFF2-40B4-BE49-F238E27FC236}">
                <a16:creationId xmlns:a16="http://schemas.microsoft.com/office/drawing/2014/main" id="{2F03A9EC-84AC-F84B-8409-87A1DFD97172}"/>
              </a:ext>
            </a:extLst>
          </p:cNvPr>
          <p:cNvPicPr>
            <a:picLocks noChangeAspect="1"/>
          </p:cNvPicPr>
          <p:nvPr/>
        </p:nvPicPr>
        <p:blipFill>
          <a:blip r:embed="rId3"/>
          <a:stretch>
            <a:fillRect/>
          </a:stretch>
        </p:blipFill>
        <p:spPr>
          <a:xfrm>
            <a:off x="8813502" y="3119195"/>
            <a:ext cx="3629588" cy="3955627"/>
          </a:xfrm>
          <a:prstGeom prst="rect">
            <a:avLst/>
          </a:prstGeom>
        </p:spPr>
      </p:pic>
      <p:pic>
        <p:nvPicPr>
          <p:cNvPr id="12" name="Imagem 11" descr="Forma, Seta&#10;&#10;Descrição gerada automaticamente">
            <a:extLst>
              <a:ext uri="{FF2B5EF4-FFF2-40B4-BE49-F238E27FC236}">
                <a16:creationId xmlns:a16="http://schemas.microsoft.com/office/drawing/2014/main" id="{6D6495AB-0B4A-914A-A8A7-2A561A31D561}"/>
              </a:ext>
            </a:extLst>
          </p:cNvPr>
          <p:cNvPicPr>
            <a:picLocks noChangeAspect="1"/>
          </p:cNvPicPr>
          <p:nvPr/>
        </p:nvPicPr>
        <p:blipFill>
          <a:blip r:embed="rId4"/>
          <a:stretch>
            <a:fillRect/>
          </a:stretch>
        </p:blipFill>
        <p:spPr>
          <a:xfrm rot="8540688">
            <a:off x="-1296477" y="4747174"/>
            <a:ext cx="2592955" cy="2592955"/>
          </a:xfrm>
          <a:prstGeom prst="rect">
            <a:avLst/>
          </a:prstGeom>
        </p:spPr>
      </p:pic>
      <p:pic>
        <p:nvPicPr>
          <p:cNvPr id="16" name="Imagem 15" descr="Ícone&#10;&#10;Descrição gerada automaticamente">
            <a:extLst>
              <a:ext uri="{FF2B5EF4-FFF2-40B4-BE49-F238E27FC236}">
                <a16:creationId xmlns:a16="http://schemas.microsoft.com/office/drawing/2014/main" id="{A2AF5AFD-FA37-D94E-BFCE-407238CEF6DD}"/>
              </a:ext>
            </a:extLst>
          </p:cNvPr>
          <p:cNvPicPr>
            <a:picLocks noChangeAspect="1"/>
          </p:cNvPicPr>
          <p:nvPr/>
        </p:nvPicPr>
        <p:blipFill>
          <a:blip r:embed="rId5"/>
          <a:stretch>
            <a:fillRect/>
          </a:stretch>
        </p:blipFill>
        <p:spPr>
          <a:xfrm>
            <a:off x="-1392587" y="-1889015"/>
            <a:ext cx="4725484" cy="4725484"/>
          </a:xfrm>
          <a:prstGeom prst="rect">
            <a:avLst/>
          </a:prstGeom>
        </p:spPr>
      </p:pic>
      <p:pic>
        <p:nvPicPr>
          <p:cNvPr id="18" name="Imagem 17" descr="Forma, Logotipo&#10;&#10;Descrição gerada automaticamente">
            <a:extLst>
              <a:ext uri="{FF2B5EF4-FFF2-40B4-BE49-F238E27FC236}">
                <a16:creationId xmlns:a16="http://schemas.microsoft.com/office/drawing/2014/main" id="{3DA7919C-EA4E-334B-B891-67E7A216475E}"/>
              </a:ext>
            </a:extLst>
          </p:cNvPr>
          <p:cNvPicPr>
            <a:picLocks noChangeAspect="1"/>
          </p:cNvPicPr>
          <p:nvPr/>
        </p:nvPicPr>
        <p:blipFill>
          <a:blip r:embed="rId6"/>
          <a:stretch>
            <a:fillRect/>
          </a:stretch>
        </p:blipFill>
        <p:spPr>
          <a:xfrm rot="20701244">
            <a:off x="10553538" y="344399"/>
            <a:ext cx="1300833" cy="1011194"/>
          </a:xfrm>
          <a:prstGeom prst="rect">
            <a:avLst/>
          </a:prstGeom>
        </p:spPr>
      </p:pic>
      <p:pic>
        <p:nvPicPr>
          <p:cNvPr id="11" name="Imagem 10" descr="Logotipo&#10;&#10;Descrição gerada automaticamente">
            <a:extLst>
              <a:ext uri="{FF2B5EF4-FFF2-40B4-BE49-F238E27FC236}">
                <a16:creationId xmlns:a16="http://schemas.microsoft.com/office/drawing/2014/main" id="{5CF2CEA4-B105-44C9-B649-F9BA5FF5D408}"/>
              </a:ext>
            </a:extLst>
          </p:cNvPr>
          <p:cNvPicPr>
            <a:picLocks noChangeAspect="1"/>
          </p:cNvPicPr>
          <p:nvPr/>
        </p:nvPicPr>
        <p:blipFill>
          <a:blip r:embed="rId2"/>
          <a:stretch>
            <a:fillRect/>
          </a:stretch>
        </p:blipFill>
        <p:spPr>
          <a:xfrm rot="10800000">
            <a:off x="7012563" y="1432649"/>
            <a:ext cx="473308" cy="319803"/>
          </a:xfrm>
          <a:prstGeom prst="rect">
            <a:avLst/>
          </a:prstGeom>
        </p:spPr>
      </p:pic>
      <p:sp>
        <p:nvSpPr>
          <p:cNvPr id="13" name="Título 1">
            <a:extLst>
              <a:ext uri="{FF2B5EF4-FFF2-40B4-BE49-F238E27FC236}">
                <a16:creationId xmlns:a16="http://schemas.microsoft.com/office/drawing/2014/main" id="{E9513E6E-5963-4DB9-A155-B65C4BBE17F1}"/>
              </a:ext>
            </a:extLst>
          </p:cNvPr>
          <p:cNvSpPr txBox="1">
            <a:spLocks/>
          </p:cNvSpPr>
          <p:nvPr/>
        </p:nvSpPr>
        <p:spPr>
          <a:xfrm>
            <a:off x="838201" y="3884427"/>
            <a:ext cx="10515600" cy="1604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dirty="0" err="1">
                <a:solidFill>
                  <a:srgbClr val="AC0000"/>
                </a:solidFill>
                <a:latin typeface="Montserrat Black" pitchFamily="2" charset="0"/>
              </a:rPr>
              <a:t>Sugerencias</a:t>
            </a:r>
            <a:r>
              <a:rPr lang="pt-BR" sz="3600" dirty="0">
                <a:solidFill>
                  <a:srgbClr val="AC0000"/>
                </a:solidFill>
                <a:latin typeface="Montserrat Black" pitchFamily="2" charset="0"/>
              </a:rPr>
              <a:t>: </a:t>
            </a:r>
            <a:endParaRPr lang="es-ES_tradnl" sz="3600" dirty="0">
              <a:solidFill>
                <a:srgbClr val="AC0000"/>
              </a:solidFill>
              <a:latin typeface="Montserrat Black" pitchFamily="2" charset="0"/>
            </a:endParaRPr>
          </a:p>
        </p:txBody>
      </p:sp>
      <p:sp>
        <p:nvSpPr>
          <p:cNvPr id="14" name="Espaço Reservado para Conteúdo 2">
            <a:extLst>
              <a:ext uri="{FF2B5EF4-FFF2-40B4-BE49-F238E27FC236}">
                <a16:creationId xmlns:a16="http://schemas.microsoft.com/office/drawing/2014/main" id="{13C750AD-46AB-45B6-B08B-DC50301D35DF}"/>
              </a:ext>
            </a:extLst>
          </p:cNvPr>
          <p:cNvSpPr txBox="1">
            <a:spLocks/>
          </p:cNvSpPr>
          <p:nvPr/>
        </p:nvSpPr>
        <p:spPr>
          <a:xfrm>
            <a:off x="847179" y="5097009"/>
            <a:ext cx="8049322" cy="2699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0" fontAlgn="base">
              <a:spcBef>
                <a:spcPts val="1000"/>
              </a:spcBef>
              <a:spcAft>
                <a:spcPts val="0"/>
              </a:spcAft>
              <a:buFont typeface="Wingdings" panose="05000000000000000000" pitchFamily="2" charset="2"/>
              <a:buChar char="Ø"/>
            </a:pPr>
            <a:r>
              <a:rPr lang="es-ES" sz="1800" dirty="0">
                <a:solidFill>
                  <a:srgbClr val="000000"/>
                </a:solidFill>
                <a:latin typeface="Montserrat" pitchFamily="2" charset="0"/>
              </a:rPr>
              <a:t> Elige ropas que te sientan bien y sean cómodas para realizar las actividades de la Escuela Sabática. </a:t>
            </a:r>
          </a:p>
          <a:p>
            <a:pPr algn="just" rtl="0" fontAlgn="base">
              <a:spcBef>
                <a:spcPts val="1800"/>
              </a:spcBef>
              <a:spcAft>
                <a:spcPts val="0"/>
              </a:spcAft>
              <a:buFont typeface="Wingdings" panose="05000000000000000000" pitchFamily="2" charset="2"/>
              <a:buChar char="Ø"/>
            </a:pPr>
            <a:r>
              <a:rPr lang="es-ES" sz="1800" dirty="0">
                <a:solidFill>
                  <a:srgbClr val="000000"/>
                </a:solidFill>
                <a:latin typeface="Montserrat" pitchFamily="2" charset="0"/>
              </a:rPr>
              <a:t> Es importante no usar, en el contexto de la ropa que utilizamos en las actividades diarias.</a:t>
            </a:r>
          </a:p>
        </p:txBody>
      </p:sp>
    </p:spTree>
    <p:extLst>
      <p:ext uri="{BB962C8B-B14F-4D97-AF65-F5344CB8AC3E}">
        <p14:creationId xmlns:p14="http://schemas.microsoft.com/office/powerpoint/2010/main" val="2326924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9BD019-A1E1-C44F-9A6B-BA7EFE212098}"/>
              </a:ext>
            </a:extLst>
          </p:cNvPr>
          <p:cNvSpPr>
            <a:spLocks noGrp="1"/>
          </p:cNvSpPr>
          <p:nvPr>
            <p:ph type="title"/>
          </p:nvPr>
        </p:nvSpPr>
        <p:spPr>
          <a:xfrm>
            <a:off x="869106" y="951334"/>
            <a:ext cx="10515600" cy="1325563"/>
          </a:xfrm>
        </p:spPr>
        <p:txBody>
          <a:bodyPr>
            <a:normAutofit/>
          </a:bodyPr>
          <a:lstStyle/>
          <a:p>
            <a:r>
              <a:rPr lang="pt-BR" sz="4300" dirty="0" err="1">
                <a:solidFill>
                  <a:srgbClr val="AC0000"/>
                </a:solidFill>
                <a:latin typeface="Montserrat Black" pitchFamily="2" charset="0"/>
              </a:rPr>
              <a:t>Apariencia</a:t>
            </a:r>
            <a:r>
              <a:rPr lang="pt-BR" sz="4300" dirty="0">
                <a:solidFill>
                  <a:srgbClr val="AC0000"/>
                </a:solidFill>
                <a:latin typeface="Montserrat Black" pitchFamily="2" charset="0"/>
              </a:rPr>
              <a:t> </a:t>
            </a:r>
            <a:r>
              <a:rPr lang="pt-BR" sz="4300" dirty="0" err="1">
                <a:solidFill>
                  <a:srgbClr val="AC0000"/>
                </a:solidFill>
                <a:latin typeface="Montserrat Black" pitchFamily="2" charset="0"/>
              </a:rPr>
              <a:t>personal</a:t>
            </a:r>
            <a:r>
              <a:rPr lang="pt-BR" sz="4300" dirty="0">
                <a:solidFill>
                  <a:srgbClr val="AC0000"/>
                </a:solidFill>
                <a:latin typeface="Montserrat Black" pitchFamily="2" charset="0"/>
              </a:rPr>
              <a:t> y adornos:</a:t>
            </a:r>
            <a:br>
              <a:rPr lang="es-ES_tradnl" sz="4300" dirty="0">
                <a:solidFill>
                  <a:srgbClr val="AC0000"/>
                </a:solidFill>
                <a:latin typeface="Montserrat Black" panose="00000A00000000000000" pitchFamily="2" charset="0"/>
              </a:rPr>
            </a:br>
            <a:endParaRPr lang="es-ES_tradnl" sz="4300" dirty="0">
              <a:solidFill>
                <a:srgbClr val="AC0000"/>
              </a:solidFill>
              <a:latin typeface="Montserrat Black" panose="00000A00000000000000" pitchFamily="2" charset="0"/>
            </a:endParaRPr>
          </a:p>
        </p:txBody>
      </p:sp>
      <p:pic>
        <p:nvPicPr>
          <p:cNvPr id="5" name="Espaço Reservado para Conteúdo 4" descr="Selo Tick1 com preenchimento sólido">
            <a:extLst>
              <a:ext uri="{FF2B5EF4-FFF2-40B4-BE49-F238E27FC236}">
                <a16:creationId xmlns:a16="http://schemas.microsoft.com/office/drawing/2014/main" id="{4629DF34-A55A-7B4B-A736-F65E81A29A9B}"/>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373126" y="2024840"/>
            <a:ext cx="821449" cy="821449"/>
          </a:xfrm>
        </p:spPr>
      </p:pic>
      <p:pic>
        <p:nvPicPr>
          <p:cNvPr id="7" name="Gráfico 6" descr="Selo cruz com preenchimento sólido">
            <a:extLst>
              <a:ext uri="{FF2B5EF4-FFF2-40B4-BE49-F238E27FC236}">
                <a16:creationId xmlns:a16="http://schemas.microsoft.com/office/drawing/2014/main" id="{863CE1B9-B4FA-A94D-806D-2E873FA55A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5447" y="2051764"/>
            <a:ext cx="821450" cy="821450"/>
          </a:xfrm>
          <a:prstGeom prst="rect">
            <a:avLst/>
          </a:prstGeom>
        </p:spPr>
      </p:pic>
      <p:sp>
        <p:nvSpPr>
          <p:cNvPr id="29" name="CaixaDeTexto 28">
            <a:extLst>
              <a:ext uri="{FF2B5EF4-FFF2-40B4-BE49-F238E27FC236}">
                <a16:creationId xmlns:a16="http://schemas.microsoft.com/office/drawing/2014/main" id="{E86B2AD1-AD15-4846-A907-B1E3C92C9F06}"/>
              </a:ext>
            </a:extLst>
          </p:cNvPr>
          <p:cNvSpPr txBox="1"/>
          <p:nvPr/>
        </p:nvSpPr>
        <p:spPr>
          <a:xfrm>
            <a:off x="935781" y="3053117"/>
            <a:ext cx="4767647" cy="2585323"/>
          </a:xfrm>
          <a:prstGeom prst="rect">
            <a:avLst/>
          </a:prstGeom>
          <a:noFill/>
        </p:spPr>
        <p:txBody>
          <a:bodyPr wrap="square">
            <a:spAutoFit/>
          </a:bodyPr>
          <a:lstStyle/>
          <a:p>
            <a:pPr marL="285750" indent="-285750" rtl="0">
              <a:spcBef>
                <a:spcPts val="0"/>
              </a:spcBef>
              <a:spcAft>
                <a:spcPts val="0"/>
              </a:spcAft>
              <a:buFont typeface="Wingdings" panose="05000000000000000000" pitchFamily="2" charset="2"/>
              <a:buChar char="Ø"/>
            </a:pPr>
            <a:r>
              <a:rPr lang="es-ES" dirty="0">
                <a:solidFill>
                  <a:srgbClr val="000000"/>
                </a:solidFill>
                <a:latin typeface="Montserrat" pitchFamily="2" charset="0"/>
              </a:rPr>
              <a:t>Vestirse con modestia, decencia y buen criterio.</a:t>
            </a:r>
          </a:p>
          <a:p>
            <a:pPr marL="285750" indent="-285750" rtl="0">
              <a:spcBef>
                <a:spcPts val="0"/>
              </a:spcBef>
              <a:spcAft>
                <a:spcPts val="0"/>
              </a:spcAft>
              <a:buFont typeface="Wingdings" panose="05000000000000000000" pitchFamily="2" charset="2"/>
              <a:buChar char="Ø"/>
            </a:pPr>
            <a:br>
              <a:rPr lang="es-ES" dirty="0">
                <a:solidFill>
                  <a:srgbClr val="000000"/>
                </a:solidFill>
                <a:latin typeface="Montserrat" pitchFamily="2" charset="0"/>
              </a:rPr>
            </a:br>
            <a:r>
              <a:rPr lang="es-ES" dirty="0">
                <a:solidFill>
                  <a:srgbClr val="000000"/>
                </a:solidFill>
                <a:latin typeface="Montserrat" pitchFamily="2" charset="0"/>
              </a:rPr>
              <a:t>Cultivar un espíritu manso y apacible que es de gran estima delante de Dios (1 </a:t>
            </a:r>
            <a:r>
              <a:rPr lang="es-ES" dirty="0" err="1">
                <a:solidFill>
                  <a:srgbClr val="000000"/>
                </a:solidFill>
                <a:latin typeface="Montserrat" pitchFamily="2" charset="0"/>
              </a:rPr>
              <a:t>Ped</a:t>
            </a:r>
            <a:r>
              <a:rPr lang="es-ES" dirty="0">
                <a:solidFill>
                  <a:srgbClr val="000000"/>
                </a:solidFill>
                <a:latin typeface="Montserrat" pitchFamily="2" charset="0"/>
              </a:rPr>
              <a:t>. 3:4). </a:t>
            </a:r>
          </a:p>
          <a:p>
            <a:br>
              <a:rPr lang="es-ES" dirty="0"/>
            </a:br>
            <a:br>
              <a:rPr lang="pt-BR" dirty="0"/>
            </a:br>
            <a:r>
              <a:rPr lang="pt-BR" dirty="0">
                <a:effectLst/>
              </a:rPr>
              <a:t> </a:t>
            </a:r>
            <a:endParaRPr lang="es-ES_tradnl" dirty="0"/>
          </a:p>
        </p:txBody>
      </p:sp>
      <p:sp>
        <p:nvSpPr>
          <p:cNvPr id="30" name="CaixaDeTexto 29">
            <a:extLst>
              <a:ext uri="{FF2B5EF4-FFF2-40B4-BE49-F238E27FC236}">
                <a16:creationId xmlns:a16="http://schemas.microsoft.com/office/drawing/2014/main" id="{D46B0D95-4BE0-1D4F-AFB9-D01059B9CA1E}"/>
              </a:ext>
            </a:extLst>
          </p:cNvPr>
          <p:cNvSpPr txBox="1"/>
          <p:nvPr/>
        </p:nvSpPr>
        <p:spPr>
          <a:xfrm>
            <a:off x="5846830" y="3011443"/>
            <a:ext cx="4478683" cy="2862322"/>
          </a:xfrm>
          <a:prstGeom prst="rect">
            <a:avLst/>
          </a:prstGeom>
          <a:noFill/>
        </p:spPr>
        <p:txBody>
          <a:bodyPr wrap="square">
            <a:spAutoFit/>
          </a:bodyPr>
          <a:lstStyle/>
          <a:p>
            <a:pPr marL="285750" indent="-285750" rtl="0">
              <a:spcBef>
                <a:spcPts val="0"/>
              </a:spcBef>
              <a:spcAft>
                <a:spcPts val="0"/>
              </a:spcAft>
              <a:buFont typeface="Wingdings" panose="05000000000000000000" pitchFamily="2" charset="2"/>
              <a:buChar char="Ø"/>
            </a:pPr>
            <a:r>
              <a:rPr lang="es-ES" dirty="0">
                <a:solidFill>
                  <a:srgbClr val="000000"/>
                </a:solidFill>
                <a:latin typeface="Montserrat" pitchFamily="2" charset="0"/>
              </a:rPr>
              <a:t> Evitar la sensualidad provocativa tan común en la moda actual.</a:t>
            </a:r>
          </a:p>
          <a:p>
            <a:pPr marL="285750" indent="-285750" rtl="0">
              <a:spcBef>
                <a:spcPts val="0"/>
              </a:spcBef>
              <a:spcAft>
                <a:spcPts val="0"/>
              </a:spcAft>
              <a:buFont typeface="Wingdings" panose="05000000000000000000" pitchFamily="2" charset="2"/>
              <a:buChar char="Ø"/>
            </a:pPr>
            <a:r>
              <a:rPr lang="es-ES" dirty="0">
                <a:solidFill>
                  <a:srgbClr val="000000"/>
                </a:solidFill>
                <a:latin typeface="Montserrat" pitchFamily="2" charset="0"/>
              </a:rPr>
              <a:t> No ostentar “oro, perlas o piedras preciosas, o vestidos costosos” (1 Tim 2:9). </a:t>
            </a:r>
          </a:p>
          <a:p>
            <a:pPr marL="285750" indent="-285750">
              <a:buFont typeface="Wingdings" panose="05000000000000000000" pitchFamily="2" charset="2"/>
              <a:buChar char="Ø"/>
            </a:pPr>
            <a:r>
              <a:rPr lang="es-ES" dirty="0">
                <a:solidFill>
                  <a:srgbClr val="000000"/>
                </a:solidFill>
                <a:latin typeface="Montserrat" pitchFamily="2" charset="0"/>
              </a:rPr>
              <a:t> No usar joyas y otros adornos, piercings  o tatuajes (Lev. 19:28). </a:t>
            </a:r>
            <a:br>
              <a:rPr lang="es-ES" dirty="0"/>
            </a:br>
            <a:endParaRPr lang="pt-BR" dirty="0"/>
          </a:p>
          <a:p>
            <a:endParaRPr lang="pt-BR" dirty="0"/>
          </a:p>
          <a:p>
            <a:endParaRPr lang="es-ES_tradnl" dirty="0"/>
          </a:p>
        </p:txBody>
      </p:sp>
      <p:pic>
        <p:nvPicPr>
          <p:cNvPr id="9" name="Imagem 8" descr="Imagem digital fictícia de personagem de desenho animado&#10;&#10;Descrição gerada automaticamente">
            <a:extLst>
              <a:ext uri="{FF2B5EF4-FFF2-40B4-BE49-F238E27FC236}">
                <a16:creationId xmlns:a16="http://schemas.microsoft.com/office/drawing/2014/main" id="{038887E2-E36B-D345-9099-7187AA414E29}"/>
              </a:ext>
            </a:extLst>
          </p:cNvPr>
          <p:cNvPicPr>
            <a:picLocks noChangeAspect="1"/>
          </p:cNvPicPr>
          <p:nvPr/>
        </p:nvPicPr>
        <p:blipFill rotWithShape="1">
          <a:blip r:embed="rId6"/>
          <a:srcRect t="35304" r="25172"/>
          <a:stretch/>
        </p:blipFill>
        <p:spPr>
          <a:xfrm>
            <a:off x="-307225" y="4052703"/>
            <a:ext cx="2736889" cy="2862322"/>
          </a:xfrm>
          <a:prstGeom prst="rect">
            <a:avLst/>
          </a:prstGeom>
        </p:spPr>
      </p:pic>
      <p:pic>
        <p:nvPicPr>
          <p:cNvPr id="13" name="Imagem 12" descr="Uma imagem contendo Diagrama&#10;&#10;Descrição gerada automaticamente">
            <a:extLst>
              <a:ext uri="{FF2B5EF4-FFF2-40B4-BE49-F238E27FC236}">
                <a16:creationId xmlns:a16="http://schemas.microsoft.com/office/drawing/2014/main" id="{B67DCBB8-5828-3D49-94EF-4B068AAAE907}"/>
              </a:ext>
            </a:extLst>
          </p:cNvPr>
          <p:cNvPicPr>
            <a:picLocks noChangeAspect="1"/>
          </p:cNvPicPr>
          <p:nvPr/>
        </p:nvPicPr>
        <p:blipFill>
          <a:blip r:embed="rId7"/>
          <a:stretch>
            <a:fillRect/>
          </a:stretch>
        </p:blipFill>
        <p:spPr>
          <a:xfrm rot="20983986">
            <a:off x="10056546" y="101028"/>
            <a:ext cx="2184291" cy="2184291"/>
          </a:xfrm>
          <a:prstGeom prst="rect">
            <a:avLst/>
          </a:prstGeom>
        </p:spPr>
      </p:pic>
      <p:pic>
        <p:nvPicPr>
          <p:cNvPr id="15" name="Imagem 14" descr="Forma, Ícone, Seta&#10;&#10;Descrição gerada automaticamente">
            <a:extLst>
              <a:ext uri="{FF2B5EF4-FFF2-40B4-BE49-F238E27FC236}">
                <a16:creationId xmlns:a16="http://schemas.microsoft.com/office/drawing/2014/main" id="{A3DD556F-59F0-1742-9A68-287672C0F473}"/>
              </a:ext>
            </a:extLst>
          </p:cNvPr>
          <p:cNvPicPr>
            <a:picLocks noChangeAspect="1"/>
          </p:cNvPicPr>
          <p:nvPr/>
        </p:nvPicPr>
        <p:blipFill>
          <a:blip r:embed="rId8"/>
          <a:stretch>
            <a:fillRect/>
          </a:stretch>
        </p:blipFill>
        <p:spPr>
          <a:xfrm rot="12463814">
            <a:off x="-1645200" y="-1960826"/>
            <a:ext cx="3290400" cy="3290400"/>
          </a:xfrm>
          <a:prstGeom prst="rect">
            <a:avLst/>
          </a:prstGeom>
        </p:spPr>
      </p:pic>
      <p:pic>
        <p:nvPicPr>
          <p:cNvPr id="21" name="Imagem 20" descr="Uma imagem contendo Ícone&#10;&#10;Descrição gerada automaticamente">
            <a:extLst>
              <a:ext uri="{FF2B5EF4-FFF2-40B4-BE49-F238E27FC236}">
                <a16:creationId xmlns:a16="http://schemas.microsoft.com/office/drawing/2014/main" id="{62803387-6546-2648-B9A5-C66044EFCAE6}"/>
              </a:ext>
            </a:extLst>
          </p:cNvPr>
          <p:cNvPicPr>
            <a:picLocks noChangeAspect="1"/>
          </p:cNvPicPr>
          <p:nvPr/>
        </p:nvPicPr>
        <p:blipFill>
          <a:blip r:embed="rId9"/>
          <a:stretch>
            <a:fillRect/>
          </a:stretch>
        </p:blipFill>
        <p:spPr>
          <a:xfrm rot="21227532">
            <a:off x="10932588" y="5134096"/>
            <a:ext cx="1208590" cy="1663436"/>
          </a:xfrm>
          <a:prstGeom prst="rect">
            <a:avLst/>
          </a:prstGeom>
        </p:spPr>
      </p:pic>
      <p:pic>
        <p:nvPicPr>
          <p:cNvPr id="23" name="Imagem 22" descr="Forma, Seta&#10;&#10;Descrição gerada automaticamente">
            <a:extLst>
              <a:ext uri="{FF2B5EF4-FFF2-40B4-BE49-F238E27FC236}">
                <a16:creationId xmlns:a16="http://schemas.microsoft.com/office/drawing/2014/main" id="{00B0E13D-E116-C74F-AC73-E0249806A8F1}"/>
              </a:ext>
            </a:extLst>
          </p:cNvPr>
          <p:cNvPicPr>
            <a:picLocks noChangeAspect="1"/>
          </p:cNvPicPr>
          <p:nvPr/>
        </p:nvPicPr>
        <p:blipFill>
          <a:blip r:embed="rId10"/>
          <a:stretch>
            <a:fillRect/>
          </a:stretch>
        </p:blipFill>
        <p:spPr>
          <a:xfrm rot="4303946">
            <a:off x="3616967" y="5437665"/>
            <a:ext cx="2767743" cy="2767743"/>
          </a:xfrm>
          <a:prstGeom prst="rect">
            <a:avLst/>
          </a:prstGeom>
        </p:spPr>
      </p:pic>
    </p:spTree>
    <p:extLst>
      <p:ext uri="{BB962C8B-B14F-4D97-AF65-F5344CB8AC3E}">
        <p14:creationId xmlns:p14="http://schemas.microsoft.com/office/powerpoint/2010/main" val="4247051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D82B9478-F16A-0A4F-A63F-9B123E4E49DC}"/>
              </a:ext>
            </a:extLst>
          </p:cNvPr>
          <p:cNvSpPr>
            <a:spLocks noGrp="1"/>
          </p:cNvSpPr>
          <p:nvPr>
            <p:ph idx="1"/>
          </p:nvPr>
        </p:nvSpPr>
        <p:spPr>
          <a:xfrm>
            <a:off x="838200" y="683846"/>
            <a:ext cx="8619237" cy="5031154"/>
          </a:xfrm>
        </p:spPr>
        <p:txBody>
          <a:bodyPr>
            <a:normAutofit fontScale="70000" lnSpcReduction="20000"/>
          </a:bodyPr>
          <a:lstStyle/>
          <a:p>
            <a:pPr indent="0" algn="just">
              <a:lnSpc>
                <a:spcPct val="150000"/>
              </a:lnSpc>
              <a:spcAft>
                <a:spcPts val="800"/>
              </a:spcAft>
              <a:buNone/>
            </a:pPr>
            <a:r>
              <a:rPr lang="pt-BR" dirty="0">
                <a:latin typeface="Calibri" panose="020F0502020204030204" pitchFamily="34" charset="0"/>
                <a:ea typeface="Calibri" panose="020F0502020204030204" pitchFamily="34" charset="0"/>
                <a:cs typeface="Times New Roman" panose="02020603050405020304" pitchFamily="18" charset="0"/>
              </a:rPr>
              <a:t>		</a:t>
            </a:r>
            <a:r>
              <a:rPr lang="es-ES" sz="2600" dirty="0">
                <a:solidFill>
                  <a:srgbClr val="000000"/>
                </a:solidFill>
                <a:latin typeface="Montserrat Medium" pitchFamily="2" charset="0"/>
              </a:rPr>
              <a:t>La búsqueda de autoestima y valorización social por medio del uso de joyas o adornos externos está en conflicto con la profunda experiencia cristiana que Dios desea para sus hijos e hijas.</a:t>
            </a:r>
            <a:r>
              <a:rPr lang="pt-BR" sz="2300" dirty="0">
                <a:latin typeface="Montserrat Medium" pitchFamily="2" charset="0"/>
                <a:ea typeface="Calibri" panose="020F0502020204030204" pitchFamily="34" charset="0"/>
                <a:cs typeface="Times New Roman" panose="02020603050405020304" pitchFamily="18" charset="0"/>
              </a:rPr>
              <a:t> </a:t>
            </a:r>
          </a:p>
          <a:p>
            <a:pPr indent="0" algn="just">
              <a:lnSpc>
                <a:spcPct val="150000"/>
              </a:lnSpc>
              <a:spcAft>
                <a:spcPts val="800"/>
              </a:spcAft>
              <a:buNone/>
            </a:pPr>
            <a:endParaRPr lang="pt-BR" sz="2300" dirty="0">
              <a:latin typeface="Montserrat Medium" pitchFamily="2" charset="0"/>
              <a:ea typeface="Calibri" panose="020F0502020204030204" pitchFamily="34" charset="0"/>
              <a:cs typeface="Times New Roman" panose="02020603050405020304" pitchFamily="18" charset="0"/>
            </a:endParaRPr>
          </a:p>
          <a:p>
            <a:pPr marL="685800" indent="-457200" algn="just">
              <a:lnSpc>
                <a:spcPct val="150000"/>
              </a:lnSpc>
              <a:spcAft>
                <a:spcPts val="800"/>
              </a:spcAft>
              <a:buFont typeface="Wingdings" panose="05000000000000000000" pitchFamily="2" charset="2"/>
              <a:buChar char="Ø"/>
            </a:pPr>
            <a:r>
              <a:rPr lang="es-ES" sz="2600" dirty="0">
                <a:solidFill>
                  <a:srgbClr val="AC0000"/>
                </a:solidFill>
                <a:latin typeface="Montserrat Black" pitchFamily="2" charset="0"/>
                <a:cs typeface="Times New Roman" panose="02020603050405020304" pitchFamily="18" charset="0"/>
              </a:rPr>
              <a:t>Por el contrario, somos valiosos porque fuimos:</a:t>
            </a:r>
            <a:endParaRPr lang="pt-BR" sz="2600" dirty="0">
              <a:solidFill>
                <a:srgbClr val="AC0000"/>
              </a:solidFill>
              <a:latin typeface="Montserrat Black" pitchFamily="2" charset="0"/>
              <a:ea typeface="Calibri" panose="020F0502020204030204" pitchFamily="34" charset="0"/>
              <a:cs typeface="Times New Roman" panose="02020603050405020304" pitchFamily="18" charset="0"/>
            </a:endParaRPr>
          </a:p>
          <a:p>
            <a:pPr algn="just" rtl="0" fontAlgn="base">
              <a:lnSpc>
                <a:spcPct val="170000"/>
              </a:lnSpc>
              <a:spcBef>
                <a:spcPts val="800"/>
              </a:spcBef>
              <a:spcAft>
                <a:spcPts val="0"/>
              </a:spcAft>
              <a:buFont typeface="+mj-lt"/>
              <a:buAutoNum type="arabicPeriod"/>
            </a:pPr>
            <a:r>
              <a:rPr lang="es-ES" sz="3400" dirty="0">
                <a:solidFill>
                  <a:srgbClr val="000000"/>
                </a:solidFill>
                <a:latin typeface="Montserrat" pitchFamily="2" charset="0"/>
              </a:rPr>
              <a:t>Creados a imagen de Dios (</a:t>
            </a:r>
            <a:r>
              <a:rPr lang="es-ES" sz="3400" dirty="0" err="1">
                <a:solidFill>
                  <a:srgbClr val="000000"/>
                </a:solidFill>
                <a:latin typeface="Montserrat" pitchFamily="2" charset="0"/>
              </a:rPr>
              <a:t>Gén</a:t>
            </a:r>
            <a:r>
              <a:rPr lang="es-ES" sz="3400" dirty="0">
                <a:solidFill>
                  <a:srgbClr val="000000"/>
                </a:solidFill>
                <a:latin typeface="Montserrat" pitchFamily="2" charset="0"/>
              </a:rPr>
              <a:t>. 1:26,27). </a:t>
            </a:r>
          </a:p>
          <a:p>
            <a:pPr algn="just" rtl="0" fontAlgn="base">
              <a:lnSpc>
                <a:spcPct val="170000"/>
              </a:lnSpc>
              <a:spcBef>
                <a:spcPts val="800"/>
              </a:spcBef>
              <a:spcAft>
                <a:spcPts val="0"/>
              </a:spcAft>
              <a:buFont typeface="+mj-lt"/>
              <a:buAutoNum type="arabicPeriod"/>
            </a:pPr>
            <a:r>
              <a:rPr lang="es-ES" sz="3400" dirty="0">
                <a:solidFill>
                  <a:srgbClr val="000000"/>
                </a:solidFill>
                <a:latin typeface="Montserrat" pitchFamily="2" charset="0"/>
              </a:rPr>
              <a:t>Dotados de dones y talentos únicos (Mat. 25:14-29);</a:t>
            </a:r>
          </a:p>
          <a:p>
            <a:pPr rtl="0" fontAlgn="base">
              <a:lnSpc>
                <a:spcPct val="170000"/>
              </a:lnSpc>
              <a:spcBef>
                <a:spcPts val="800"/>
              </a:spcBef>
              <a:spcAft>
                <a:spcPts val="0"/>
              </a:spcAft>
              <a:buFont typeface="+mj-lt"/>
              <a:buAutoNum type="arabicPeriod"/>
            </a:pPr>
            <a:r>
              <a:rPr lang="es-ES" sz="3400" dirty="0">
                <a:solidFill>
                  <a:srgbClr val="000000"/>
                </a:solidFill>
                <a:latin typeface="Montserrat" pitchFamily="2" charset="0"/>
              </a:rPr>
              <a:t>Rescatados del pecado por el precio más elevado del Universo: la preciosa sangre de Cristo (1 </a:t>
            </a:r>
            <a:r>
              <a:rPr lang="es-ES" sz="3400" dirty="0" err="1">
                <a:solidFill>
                  <a:srgbClr val="000000"/>
                </a:solidFill>
                <a:latin typeface="Montserrat" pitchFamily="2" charset="0"/>
              </a:rPr>
              <a:t>Cor</a:t>
            </a:r>
            <a:r>
              <a:rPr lang="es-ES" sz="3400" dirty="0">
                <a:solidFill>
                  <a:srgbClr val="000000"/>
                </a:solidFill>
                <a:latin typeface="Montserrat" pitchFamily="2" charset="0"/>
              </a:rPr>
              <a:t>. 6:20).</a:t>
            </a:r>
            <a:endParaRPr lang="pt-BR" sz="3400" dirty="0">
              <a:solidFill>
                <a:srgbClr val="000000"/>
              </a:solidFill>
              <a:latin typeface="Montserrat" pitchFamily="2" charset="0"/>
            </a:endParaRPr>
          </a:p>
          <a:p>
            <a:endParaRPr lang="pt-BR" dirty="0"/>
          </a:p>
        </p:txBody>
      </p:sp>
      <p:pic>
        <p:nvPicPr>
          <p:cNvPr id="5" name="Imagem 4" descr="Logotipo&#10;&#10;Descrição gerada automaticamente">
            <a:extLst>
              <a:ext uri="{FF2B5EF4-FFF2-40B4-BE49-F238E27FC236}">
                <a16:creationId xmlns:a16="http://schemas.microsoft.com/office/drawing/2014/main" id="{E21FF2B0-EA9E-3048-B7AD-3EB134B9DF95}"/>
              </a:ext>
            </a:extLst>
          </p:cNvPr>
          <p:cNvPicPr>
            <a:picLocks noChangeAspect="1"/>
          </p:cNvPicPr>
          <p:nvPr/>
        </p:nvPicPr>
        <p:blipFill>
          <a:blip r:embed="rId2"/>
          <a:stretch>
            <a:fillRect/>
          </a:stretch>
        </p:blipFill>
        <p:spPr>
          <a:xfrm>
            <a:off x="2252327" y="679447"/>
            <a:ext cx="360698" cy="243715"/>
          </a:xfrm>
          <a:prstGeom prst="rect">
            <a:avLst/>
          </a:prstGeom>
        </p:spPr>
      </p:pic>
      <p:pic>
        <p:nvPicPr>
          <p:cNvPr id="11" name="Imagem 10" descr="Ícone&#10;&#10;Descrição gerada automaticamente">
            <a:extLst>
              <a:ext uri="{FF2B5EF4-FFF2-40B4-BE49-F238E27FC236}">
                <a16:creationId xmlns:a16="http://schemas.microsoft.com/office/drawing/2014/main" id="{3B30EF8A-C8B6-3445-8684-4B7F59EA6B8C}"/>
              </a:ext>
            </a:extLst>
          </p:cNvPr>
          <p:cNvPicPr>
            <a:picLocks noChangeAspect="1"/>
          </p:cNvPicPr>
          <p:nvPr/>
        </p:nvPicPr>
        <p:blipFill>
          <a:blip r:embed="rId3"/>
          <a:stretch>
            <a:fillRect/>
          </a:stretch>
        </p:blipFill>
        <p:spPr>
          <a:xfrm rot="21044709">
            <a:off x="107453" y="5650068"/>
            <a:ext cx="1546942" cy="1202506"/>
          </a:xfrm>
          <a:prstGeom prst="rect">
            <a:avLst/>
          </a:prstGeom>
        </p:spPr>
      </p:pic>
      <p:pic>
        <p:nvPicPr>
          <p:cNvPr id="13" name="Imagem 12" descr="Forma&#10;&#10;Descrição gerada automaticamente">
            <a:extLst>
              <a:ext uri="{FF2B5EF4-FFF2-40B4-BE49-F238E27FC236}">
                <a16:creationId xmlns:a16="http://schemas.microsoft.com/office/drawing/2014/main" id="{889ED1EA-393E-DA4F-BC51-8917CC075F71}"/>
              </a:ext>
            </a:extLst>
          </p:cNvPr>
          <p:cNvPicPr>
            <a:picLocks noChangeAspect="1"/>
          </p:cNvPicPr>
          <p:nvPr/>
        </p:nvPicPr>
        <p:blipFill>
          <a:blip r:embed="rId4"/>
          <a:stretch>
            <a:fillRect/>
          </a:stretch>
        </p:blipFill>
        <p:spPr>
          <a:xfrm rot="19721028">
            <a:off x="10647409" y="49056"/>
            <a:ext cx="1205736" cy="1641854"/>
          </a:xfrm>
          <a:prstGeom prst="rect">
            <a:avLst/>
          </a:prstGeom>
        </p:spPr>
      </p:pic>
      <p:pic>
        <p:nvPicPr>
          <p:cNvPr id="17" name="Imagem 16" descr="Ícone&#10;&#10;Descrição gerada automaticamente">
            <a:extLst>
              <a:ext uri="{FF2B5EF4-FFF2-40B4-BE49-F238E27FC236}">
                <a16:creationId xmlns:a16="http://schemas.microsoft.com/office/drawing/2014/main" id="{64F6A292-F5D7-1E44-B1AE-396AF7D3C715}"/>
              </a:ext>
            </a:extLst>
          </p:cNvPr>
          <p:cNvPicPr>
            <a:picLocks noChangeAspect="1"/>
          </p:cNvPicPr>
          <p:nvPr/>
        </p:nvPicPr>
        <p:blipFill>
          <a:blip r:embed="rId5"/>
          <a:stretch>
            <a:fillRect/>
          </a:stretch>
        </p:blipFill>
        <p:spPr>
          <a:xfrm>
            <a:off x="7452089" y="1614934"/>
            <a:ext cx="3289300" cy="3289300"/>
          </a:xfrm>
          <a:prstGeom prst="rect">
            <a:avLst/>
          </a:prstGeom>
        </p:spPr>
      </p:pic>
      <p:pic>
        <p:nvPicPr>
          <p:cNvPr id="19" name="Imagem 18" descr="Forma, Seta&#10;&#10;Descrição gerada automaticamente">
            <a:extLst>
              <a:ext uri="{FF2B5EF4-FFF2-40B4-BE49-F238E27FC236}">
                <a16:creationId xmlns:a16="http://schemas.microsoft.com/office/drawing/2014/main" id="{D1C3EEE9-21CA-EA45-AAD3-BC395B58650A}"/>
              </a:ext>
            </a:extLst>
          </p:cNvPr>
          <p:cNvPicPr>
            <a:picLocks noChangeAspect="1"/>
          </p:cNvPicPr>
          <p:nvPr/>
        </p:nvPicPr>
        <p:blipFill>
          <a:blip r:embed="rId6"/>
          <a:stretch>
            <a:fillRect/>
          </a:stretch>
        </p:blipFill>
        <p:spPr>
          <a:xfrm rot="12995520">
            <a:off x="-1215138" y="-1789343"/>
            <a:ext cx="3289300" cy="3289300"/>
          </a:xfrm>
          <a:prstGeom prst="rect">
            <a:avLst/>
          </a:prstGeom>
        </p:spPr>
      </p:pic>
      <p:pic>
        <p:nvPicPr>
          <p:cNvPr id="23" name="Imagem 22" descr="Ícone&#10;&#10;Descrição gerada automaticamente">
            <a:extLst>
              <a:ext uri="{FF2B5EF4-FFF2-40B4-BE49-F238E27FC236}">
                <a16:creationId xmlns:a16="http://schemas.microsoft.com/office/drawing/2014/main" id="{FE198E02-EDC0-2843-8323-E67A8F8B3831}"/>
              </a:ext>
            </a:extLst>
          </p:cNvPr>
          <p:cNvPicPr>
            <a:picLocks noChangeAspect="1"/>
          </p:cNvPicPr>
          <p:nvPr/>
        </p:nvPicPr>
        <p:blipFill>
          <a:blip r:embed="rId5"/>
          <a:stretch>
            <a:fillRect/>
          </a:stretch>
        </p:blipFill>
        <p:spPr>
          <a:xfrm>
            <a:off x="2974313" y="3799342"/>
            <a:ext cx="7042311" cy="7042311"/>
          </a:xfrm>
          <a:prstGeom prst="rect">
            <a:avLst/>
          </a:prstGeom>
        </p:spPr>
      </p:pic>
      <p:pic>
        <p:nvPicPr>
          <p:cNvPr id="10" name="Imagem 9" descr="Logotipo&#10;&#10;Descrição gerada automaticamente">
            <a:extLst>
              <a:ext uri="{FF2B5EF4-FFF2-40B4-BE49-F238E27FC236}">
                <a16:creationId xmlns:a16="http://schemas.microsoft.com/office/drawing/2014/main" id="{8A92B1D7-817A-4708-889F-3CA7332F88E3}"/>
              </a:ext>
            </a:extLst>
          </p:cNvPr>
          <p:cNvPicPr>
            <a:picLocks noChangeAspect="1"/>
          </p:cNvPicPr>
          <p:nvPr/>
        </p:nvPicPr>
        <p:blipFill>
          <a:blip r:embed="rId2"/>
          <a:stretch>
            <a:fillRect/>
          </a:stretch>
        </p:blipFill>
        <p:spPr>
          <a:xfrm rot="10800000">
            <a:off x="9096739" y="1844379"/>
            <a:ext cx="360698" cy="243715"/>
          </a:xfrm>
          <a:prstGeom prst="rect">
            <a:avLst/>
          </a:prstGeom>
        </p:spPr>
      </p:pic>
      <p:pic>
        <p:nvPicPr>
          <p:cNvPr id="12" name="Imagem 11">
            <a:extLst>
              <a:ext uri="{FF2B5EF4-FFF2-40B4-BE49-F238E27FC236}">
                <a16:creationId xmlns:a16="http://schemas.microsoft.com/office/drawing/2014/main" id="{370FED0F-C4A2-4E0A-91DC-E75FADBCE5A6}"/>
              </a:ext>
            </a:extLst>
          </p:cNvPr>
          <p:cNvPicPr>
            <a:picLocks noChangeAspect="1"/>
          </p:cNvPicPr>
          <p:nvPr/>
        </p:nvPicPr>
        <p:blipFill>
          <a:blip r:embed="rId7"/>
          <a:stretch>
            <a:fillRect/>
          </a:stretch>
        </p:blipFill>
        <p:spPr>
          <a:xfrm>
            <a:off x="5669753" y="2924174"/>
            <a:ext cx="9277602" cy="5218651"/>
          </a:xfrm>
          <a:prstGeom prst="rect">
            <a:avLst/>
          </a:prstGeom>
        </p:spPr>
      </p:pic>
    </p:spTree>
    <p:extLst>
      <p:ext uri="{BB962C8B-B14F-4D97-AF65-F5344CB8AC3E}">
        <p14:creationId xmlns:p14="http://schemas.microsoft.com/office/powerpoint/2010/main" val="4247992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Texto&#10;&#10;Descrição gerada automaticamente com confiança baixa">
            <a:extLst>
              <a:ext uri="{FF2B5EF4-FFF2-40B4-BE49-F238E27FC236}">
                <a16:creationId xmlns:a16="http://schemas.microsoft.com/office/drawing/2014/main" id="{D4EF118A-5FB6-394F-B4DE-1BD64C2E5608}"/>
              </a:ext>
            </a:extLst>
          </p:cNvPr>
          <p:cNvPicPr>
            <a:picLocks noChangeAspect="1"/>
          </p:cNvPicPr>
          <p:nvPr/>
        </p:nvPicPr>
        <p:blipFill>
          <a:blip r:embed="rId2"/>
          <a:stretch>
            <a:fillRect/>
          </a:stretch>
        </p:blipFill>
        <p:spPr>
          <a:xfrm>
            <a:off x="838200" y="409807"/>
            <a:ext cx="4457700" cy="2082800"/>
          </a:xfrm>
          <a:prstGeom prst="rect">
            <a:avLst/>
          </a:prstGeom>
        </p:spPr>
      </p:pic>
      <p:sp>
        <p:nvSpPr>
          <p:cNvPr id="2" name="Título 1">
            <a:extLst>
              <a:ext uri="{FF2B5EF4-FFF2-40B4-BE49-F238E27FC236}">
                <a16:creationId xmlns:a16="http://schemas.microsoft.com/office/drawing/2014/main" id="{1533357D-9E6F-AD48-AAFB-2E65A22A12AE}"/>
              </a:ext>
            </a:extLst>
          </p:cNvPr>
          <p:cNvSpPr>
            <a:spLocks noGrp="1"/>
          </p:cNvSpPr>
          <p:nvPr>
            <p:ph type="title"/>
          </p:nvPr>
        </p:nvSpPr>
        <p:spPr>
          <a:xfrm>
            <a:off x="2330370" y="534652"/>
            <a:ext cx="3248628" cy="2082800"/>
          </a:xfrm>
        </p:spPr>
        <p:txBody>
          <a:bodyPr>
            <a:normAutofit/>
          </a:bodyPr>
          <a:lstStyle/>
          <a:p>
            <a:r>
              <a:rPr lang="pt-BR" sz="4800" dirty="0">
                <a:solidFill>
                  <a:srgbClr val="AC0000"/>
                </a:solidFill>
                <a:latin typeface="Montserrat Black" pitchFamily="2" charset="0"/>
              </a:rPr>
              <a:t>Gestos y postura</a:t>
            </a:r>
            <a:br>
              <a:rPr lang="pt-BR" sz="2800" dirty="0">
                <a:solidFill>
                  <a:srgbClr val="AC0000"/>
                </a:solidFill>
                <a:latin typeface="Montserrat Black" panose="00000A00000000000000" pitchFamily="2" charset="0"/>
              </a:rPr>
            </a:br>
            <a:endParaRPr lang="es-ES_tradnl" sz="2800" dirty="0">
              <a:solidFill>
                <a:srgbClr val="AC0000"/>
              </a:solidFill>
              <a:latin typeface="Montserrat Black" panose="00000A00000000000000" pitchFamily="2" charset="0"/>
            </a:endParaRPr>
          </a:p>
        </p:txBody>
      </p:sp>
      <p:sp>
        <p:nvSpPr>
          <p:cNvPr id="3" name="Espaço Reservado para Conteúdo 2">
            <a:extLst>
              <a:ext uri="{FF2B5EF4-FFF2-40B4-BE49-F238E27FC236}">
                <a16:creationId xmlns:a16="http://schemas.microsoft.com/office/drawing/2014/main" id="{F18D8BE2-3FB5-6145-95AB-4CBF2E0E1096}"/>
              </a:ext>
            </a:extLst>
          </p:cNvPr>
          <p:cNvSpPr>
            <a:spLocks noGrp="1"/>
          </p:cNvSpPr>
          <p:nvPr>
            <p:ph idx="1"/>
          </p:nvPr>
        </p:nvSpPr>
        <p:spPr>
          <a:xfrm>
            <a:off x="838200" y="2742296"/>
            <a:ext cx="6042586" cy="4351338"/>
          </a:xfrm>
        </p:spPr>
        <p:txBody>
          <a:bodyPr>
            <a:normAutofit/>
          </a:bodyPr>
          <a:lstStyle/>
          <a:p>
            <a:pPr marL="0" indent="0">
              <a:buNone/>
            </a:pPr>
            <a:r>
              <a:rPr lang="es-ES" sz="2400" b="0" i="0" u="none" strike="noStrike" dirty="0">
                <a:solidFill>
                  <a:srgbClr val="000000"/>
                </a:solidFill>
                <a:effectLst/>
                <a:latin typeface="Montserrat" pitchFamily="2" charset="0"/>
              </a:rPr>
              <a:t>La enseñanza no se realiza solo por medio de palabras, sino también de los gestos, de la postura del cuerpo y de la voz, de la apariencia personal y de la ropa que cubre nuestro cuerpo. Por eso, es necesario que el líder se preocupe por esas cosas, para que contribuyan a alcanzar su objetivo y no sirvan de tropiezo en el cumplimiento de la preciosa misión que tiene.</a:t>
            </a:r>
            <a:endParaRPr lang="es-ES_tradnl" sz="2400" dirty="0">
              <a:latin typeface="Montserrat" pitchFamily="2" charset="0"/>
            </a:endParaRPr>
          </a:p>
        </p:txBody>
      </p:sp>
      <p:pic>
        <p:nvPicPr>
          <p:cNvPr id="11" name="Imagem 10" descr="Ícone&#10;&#10;Descrição gerada automaticamente">
            <a:extLst>
              <a:ext uri="{FF2B5EF4-FFF2-40B4-BE49-F238E27FC236}">
                <a16:creationId xmlns:a16="http://schemas.microsoft.com/office/drawing/2014/main" id="{18A4059C-31AA-0242-9AFE-83D83DFF8F2D}"/>
              </a:ext>
            </a:extLst>
          </p:cNvPr>
          <p:cNvPicPr>
            <a:picLocks noChangeAspect="1"/>
          </p:cNvPicPr>
          <p:nvPr/>
        </p:nvPicPr>
        <p:blipFill>
          <a:blip r:embed="rId3"/>
          <a:stretch>
            <a:fillRect/>
          </a:stretch>
        </p:blipFill>
        <p:spPr>
          <a:xfrm rot="20697367">
            <a:off x="10189286" y="-89969"/>
            <a:ext cx="2073498" cy="1611821"/>
          </a:xfrm>
          <a:prstGeom prst="rect">
            <a:avLst/>
          </a:prstGeom>
        </p:spPr>
      </p:pic>
      <p:pic>
        <p:nvPicPr>
          <p:cNvPr id="17" name="Imagem 16" descr="Uma imagem contendo Ícone&#10;&#10;Descrição gerada automaticamente">
            <a:extLst>
              <a:ext uri="{FF2B5EF4-FFF2-40B4-BE49-F238E27FC236}">
                <a16:creationId xmlns:a16="http://schemas.microsoft.com/office/drawing/2014/main" id="{40F7905B-9836-1C4C-8524-F87812E3D2A3}"/>
              </a:ext>
            </a:extLst>
          </p:cNvPr>
          <p:cNvPicPr>
            <a:picLocks noChangeAspect="1"/>
          </p:cNvPicPr>
          <p:nvPr/>
        </p:nvPicPr>
        <p:blipFill>
          <a:blip r:embed="rId4"/>
          <a:stretch>
            <a:fillRect/>
          </a:stretch>
        </p:blipFill>
        <p:spPr>
          <a:xfrm>
            <a:off x="5578998" y="-724462"/>
            <a:ext cx="4351338" cy="4351338"/>
          </a:xfrm>
          <a:prstGeom prst="rect">
            <a:avLst/>
          </a:prstGeom>
        </p:spPr>
      </p:pic>
      <p:pic>
        <p:nvPicPr>
          <p:cNvPr id="8" name="Imagem 7">
            <a:extLst>
              <a:ext uri="{FF2B5EF4-FFF2-40B4-BE49-F238E27FC236}">
                <a16:creationId xmlns:a16="http://schemas.microsoft.com/office/drawing/2014/main" id="{6E3C6491-7D32-4FF3-86AD-5E86F64738A1}"/>
              </a:ext>
            </a:extLst>
          </p:cNvPr>
          <p:cNvPicPr>
            <a:picLocks noChangeAspect="1"/>
          </p:cNvPicPr>
          <p:nvPr/>
        </p:nvPicPr>
        <p:blipFill>
          <a:blip r:embed="rId5"/>
          <a:stretch>
            <a:fillRect/>
          </a:stretch>
        </p:blipFill>
        <p:spPr>
          <a:xfrm>
            <a:off x="6614492" y="1347454"/>
            <a:ext cx="5577508" cy="5537180"/>
          </a:xfrm>
          <a:prstGeom prst="rect">
            <a:avLst/>
          </a:prstGeom>
        </p:spPr>
      </p:pic>
    </p:spTree>
    <p:extLst>
      <p:ext uri="{BB962C8B-B14F-4D97-AF65-F5344CB8AC3E}">
        <p14:creationId xmlns:p14="http://schemas.microsoft.com/office/powerpoint/2010/main" val="893416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DCD3760-0D63-43E3-916F-8AA14A13FC9B}"/>
              </a:ext>
            </a:extLst>
          </p:cNvPr>
          <p:cNvSpPr>
            <a:spLocks noGrp="1"/>
          </p:cNvSpPr>
          <p:nvPr>
            <p:ph type="title"/>
          </p:nvPr>
        </p:nvSpPr>
        <p:spPr>
          <a:xfrm>
            <a:off x="730702" y="647026"/>
            <a:ext cx="10515600" cy="1325563"/>
          </a:xfrm>
        </p:spPr>
        <p:txBody>
          <a:bodyPr>
            <a:normAutofit/>
          </a:bodyPr>
          <a:lstStyle/>
          <a:p>
            <a:r>
              <a:rPr lang="pt-BR" sz="3600" b="1" i="0" u="none" strike="noStrike" dirty="0">
                <a:solidFill>
                  <a:srgbClr val="AC0000"/>
                </a:solidFill>
                <a:effectLst/>
                <a:latin typeface="Montserrat Black" pitchFamily="2" charset="0"/>
              </a:rPr>
              <a:t>3</a:t>
            </a:r>
            <a:r>
              <a:rPr lang="es-ES" sz="3600" b="1" dirty="0">
                <a:solidFill>
                  <a:srgbClr val="AC0000"/>
                </a:solidFill>
                <a:latin typeface="Montserrat Black" pitchFamily="2" charset="0"/>
              </a:rPr>
              <a:t>. Un líder en comunión con Dios necesita ser comprometido y puntual</a:t>
            </a:r>
            <a:endParaRPr lang="pt-BR" sz="3600" b="1" dirty="0">
              <a:solidFill>
                <a:srgbClr val="AC0000"/>
              </a:solidFill>
              <a:latin typeface="Montserrat Black" pitchFamily="2" charset="0"/>
            </a:endParaRPr>
          </a:p>
        </p:txBody>
      </p:sp>
      <p:sp>
        <p:nvSpPr>
          <p:cNvPr id="7" name="CaixaDeTexto 6">
            <a:extLst>
              <a:ext uri="{FF2B5EF4-FFF2-40B4-BE49-F238E27FC236}">
                <a16:creationId xmlns:a16="http://schemas.microsoft.com/office/drawing/2014/main" id="{E3373984-F952-4C98-9EF5-D214188A9D80}"/>
              </a:ext>
            </a:extLst>
          </p:cNvPr>
          <p:cNvSpPr txBox="1"/>
          <p:nvPr/>
        </p:nvSpPr>
        <p:spPr>
          <a:xfrm>
            <a:off x="597352" y="2041299"/>
            <a:ext cx="10242097" cy="3788088"/>
          </a:xfrm>
          <a:prstGeom prst="rect">
            <a:avLst/>
          </a:prstGeom>
          <a:noFill/>
        </p:spPr>
        <p:txBody>
          <a:bodyPr wrap="square">
            <a:spAutoFit/>
          </a:bodyPr>
          <a:lstStyle/>
          <a:p>
            <a:pPr indent="449580" algn="just">
              <a:lnSpc>
                <a:spcPct val="150000"/>
              </a:lnSpc>
              <a:spcAft>
                <a:spcPts val="800"/>
              </a:spcAft>
            </a:pPr>
            <a:r>
              <a:rPr lang="es-ES" sz="2000" dirty="0">
                <a:solidFill>
                  <a:srgbClr val="000000"/>
                </a:solidFill>
                <a:latin typeface="Montserrat" pitchFamily="2" charset="0"/>
              </a:rPr>
              <a:t>Una de las formas de poner en práctica el compromiso asumido, es tener cuidado con la gestión del tiempo. Quién aprende a administrar el tiempo:</a:t>
            </a:r>
            <a:endParaRPr lang="pt-BR" sz="2000" dirty="0">
              <a:solidFill>
                <a:srgbClr val="000000"/>
              </a:solidFill>
              <a:latin typeface="Montserrat" pitchFamily="2" charset="0"/>
            </a:endParaRPr>
          </a:p>
          <a:p>
            <a:pPr marL="342900" indent="-342900" rtl="0" fontAlgn="base">
              <a:lnSpc>
                <a:spcPts val="2700"/>
              </a:lnSpc>
              <a:spcBef>
                <a:spcPts val="800"/>
              </a:spcBef>
              <a:spcAft>
                <a:spcPts val="0"/>
              </a:spcAft>
              <a:buFont typeface="Wingdings" panose="05000000000000000000" pitchFamily="2" charset="2"/>
              <a:buChar char="Ø"/>
            </a:pPr>
            <a:r>
              <a:rPr lang="es-ES" sz="2000" dirty="0">
                <a:solidFill>
                  <a:srgbClr val="000000"/>
                </a:solidFill>
                <a:latin typeface="Montserrat" pitchFamily="2" charset="0"/>
              </a:rPr>
              <a:t>Pone a Dios en primer lugar</a:t>
            </a:r>
          </a:p>
          <a:p>
            <a:pPr marL="342900" indent="-342900" rtl="0" fontAlgn="base">
              <a:lnSpc>
                <a:spcPts val="2700"/>
              </a:lnSpc>
              <a:spcBef>
                <a:spcPts val="800"/>
              </a:spcBef>
              <a:spcAft>
                <a:spcPts val="0"/>
              </a:spcAft>
              <a:buFont typeface="Wingdings" panose="05000000000000000000" pitchFamily="2" charset="2"/>
              <a:buChar char="Ø"/>
            </a:pPr>
            <a:r>
              <a:rPr lang="es-ES" sz="2000" dirty="0">
                <a:solidFill>
                  <a:srgbClr val="000000"/>
                </a:solidFill>
                <a:latin typeface="Montserrat" pitchFamily="2" charset="0"/>
              </a:rPr>
              <a:t>Desarrolla dominio propio y disciplina</a:t>
            </a:r>
          </a:p>
          <a:p>
            <a:pPr marL="342900" indent="-342900" rtl="0" fontAlgn="base">
              <a:lnSpc>
                <a:spcPts val="2700"/>
              </a:lnSpc>
              <a:spcBef>
                <a:spcPts val="800"/>
              </a:spcBef>
              <a:spcAft>
                <a:spcPts val="0"/>
              </a:spcAft>
              <a:buFont typeface="Wingdings" panose="05000000000000000000" pitchFamily="2" charset="2"/>
              <a:buChar char="Ø"/>
            </a:pPr>
            <a:r>
              <a:rPr lang="es-ES" sz="2000" dirty="0">
                <a:solidFill>
                  <a:srgbClr val="000000"/>
                </a:solidFill>
                <a:latin typeface="Montserrat" pitchFamily="2" charset="0"/>
              </a:rPr>
              <a:t>Tiene un mayor control de su vida</a:t>
            </a:r>
          </a:p>
          <a:p>
            <a:pPr marL="342900" indent="-342900" rtl="0" fontAlgn="base">
              <a:lnSpc>
                <a:spcPts val="2700"/>
              </a:lnSpc>
              <a:spcBef>
                <a:spcPts val="800"/>
              </a:spcBef>
              <a:spcAft>
                <a:spcPts val="0"/>
              </a:spcAft>
              <a:buFont typeface="Wingdings" panose="05000000000000000000" pitchFamily="2" charset="2"/>
              <a:buChar char="Ø"/>
            </a:pPr>
            <a:r>
              <a:rPr lang="es-ES" sz="2000" dirty="0">
                <a:solidFill>
                  <a:srgbClr val="000000"/>
                </a:solidFill>
                <a:latin typeface="Montserrat" pitchFamily="2" charset="0"/>
              </a:rPr>
              <a:t>Tiene menos estrés porque hay menos imprevistos</a:t>
            </a:r>
          </a:p>
          <a:p>
            <a:pPr marL="342900" indent="-342900" rtl="0" fontAlgn="base">
              <a:lnSpc>
                <a:spcPts val="2700"/>
              </a:lnSpc>
              <a:spcBef>
                <a:spcPts val="800"/>
              </a:spcBef>
              <a:spcAft>
                <a:spcPts val="0"/>
              </a:spcAft>
              <a:buFont typeface="Wingdings" panose="05000000000000000000" pitchFamily="2" charset="2"/>
              <a:buChar char="Ø"/>
            </a:pPr>
            <a:r>
              <a:rPr lang="es-ES" sz="2000" dirty="0">
                <a:solidFill>
                  <a:srgbClr val="000000"/>
                </a:solidFill>
                <a:latin typeface="Montserrat" pitchFamily="2" charset="0"/>
              </a:rPr>
              <a:t>Dispone de tiempo para aprender cosas nuevas</a:t>
            </a:r>
          </a:p>
          <a:p>
            <a:pPr marL="342900" indent="-342900" rtl="0" fontAlgn="base">
              <a:lnSpc>
                <a:spcPts val="2700"/>
              </a:lnSpc>
              <a:spcBef>
                <a:spcPts val="800"/>
              </a:spcBef>
              <a:spcAft>
                <a:spcPts val="0"/>
              </a:spcAft>
              <a:buFont typeface="Wingdings" panose="05000000000000000000" pitchFamily="2" charset="2"/>
              <a:buChar char="Ø"/>
            </a:pPr>
            <a:r>
              <a:rPr lang="es-ES" sz="2000" dirty="0">
                <a:solidFill>
                  <a:srgbClr val="000000"/>
                </a:solidFill>
                <a:latin typeface="Montserrat" pitchFamily="2" charset="0"/>
              </a:rPr>
              <a:t>Cuida de su salud emocional</a:t>
            </a:r>
            <a:endParaRPr lang="pt-BR" sz="2000" dirty="0">
              <a:solidFill>
                <a:srgbClr val="000000"/>
              </a:solidFill>
              <a:latin typeface="Montserrat" pitchFamily="2" charset="0"/>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D768EFA9-32E2-4A41-A622-1356E5B66930}"/>
              </a:ext>
            </a:extLst>
          </p:cNvPr>
          <p:cNvPicPr>
            <a:picLocks noChangeAspect="1"/>
          </p:cNvPicPr>
          <p:nvPr/>
        </p:nvPicPr>
        <p:blipFill>
          <a:blip r:embed="rId2"/>
          <a:stretch>
            <a:fillRect/>
          </a:stretch>
        </p:blipFill>
        <p:spPr>
          <a:xfrm>
            <a:off x="7343210" y="4294208"/>
            <a:ext cx="4938236" cy="3064451"/>
          </a:xfrm>
          <a:prstGeom prst="rect">
            <a:avLst/>
          </a:prstGeom>
        </p:spPr>
      </p:pic>
      <p:pic>
        <p:nvPicPr>
          <p:cNvPr id="6" name="Imagem 5" descr="Forma, Ícone, Seta&#10;&#10;Descrição gerada automaticamente">
            <a:extLst>
              <a:ext uri="{FF2B5EF4-FFF2-40B4-BE49-F238E27FC236}">
                <a16:creationId xmlns:a16="http://schemas.microsoft.com/office/drawing/2014/main" id="{D89B6255-364F-6445-B9B4-0FE7BD5171D7}"/>
              </a:ext>
            </a:extLst>
          </p:cNvPr>
          <p:cNvPicPr>
            <a:picLocks noChangeAspect="1"/>
          </p:cNvPicPr>
          <p:nvPr/>
        </p:nvPicPr>
        <p:blipFill>
          <a:blip r:embed="rId3"/>
          <a:stretch>
            <a:fillRect/>
          </a:stretch>
        </p:blipFill>
        <p:spPr>
          <a:xfrm rot="11278840">
            <a:off x="-1356926" y="-1119036"/>
            <a:ext cx="2428521" cy="2428521"/>
          </a:xfrm>
          <a:prstGeom prst="rect">
            <a:avLst/>
          </a:prstGeom>
        </p:spPr>
      </p:pic>
      <p:pic>
        <p:nvPicPr>
          <p:cNvPr id="8" name="Imagem 7" descr="Uma imagem contendo Diagrama&#10;&#10;Descrição gerada automaticamente">
            <a:extLst>
              <a:ext uri="{FF2B5EF4-FFF2-40B4-BE49-F238E27FC236}">
                <a16:creationId xmlns:a16="http://schemas.microsoft.com/office/drawing/2014/main" id="{CACEC08E-C57C-4DD3-B417-98D9538E3344}"/>
              </a:ext>
            </a:extLst>
          </p:cNvPr>
          <p:cNvPicPr>
            <a:picLocks noChangeAspect="1"/>
          </p:cNvPicPr>
          <p:nvPr/>
        </p:nvPicPr>
        <p:blipFill>
          <a:blip r:embed="rId4"/>
          <a:stretch>
            <a:fillRect/>
          </a:stretch>
        </p:blipFill>
        <p:spPr>
          <a:xfrm>
            <a:off x="-896075" y="5268261"/>
            <a:ext cx="2508975" cy="2508975"/>
          </a:xfrm>
          <a:prstGeom prst="rect">
            <a:avLst/>
          </a:prstGeom>
        </p:spPr>
      </p:pic>
      <p:pic>
        <p:nvPicPr>
          <p:cNvPr id="9" name="Imagem 8" descr="Ícone&#10;&#10;Descrição gerada automaticamente">
            <a:extLst>
              <a:ext uri="{FF2B5EF4-FFF2-40B4-BE49-F238E27FC236}">
                <a16:creationId xmlns:a16="http://schemas.microsoft.com/office/drawing/2014/main" id="{4F6D2BA8-68C1-460B-9EF3-C06716528D32}"/>
              </a:ext>
            </a:extLst>
          </p:cNvPr>
          <p:cNvPicPr>
            <a:picLocks noChangeAspect="1"/>
          </p:cNvPicPr>
          <p:nvPr/>
        </p:nvPicPr>
        <p:blipFill>
          <a:blip r:embed="rId5"/>
          <a:stretch>
            <a:fillRect/>
          </a:stretch>
        </p:blipFill>
        <p:spPr>
          <a:xfrm rot="20697367">
            <a:off x="10811586" y="65870"/>
            <a:ext cx="2073498" cy="1611821"/>
          </a:xfrm>
          <a:prstGeom prst="rect">
            <a:avLst/>
          </a:prstGeom>
        </p:spPr>
      </p:pic>
    </p:spTree>
    <p:extLst>
      <p:ext uri="{BB962C8B-B14F-4D97-AF65-F5344CB8AC3E}">
        <p14:creationId xmlns:p14="http://schemas.microsoft.com/office/powerpoint/2010/main" val="2591881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53FEF1-8A5C-457F-845C-F75C6A466895}"/>
              </a:ext>
            </a:extLst>
          </p:cNvPr>
          <p:cNvSpPr>
            <a:spLocks noGrp="1"/>
          </p:cNvSpPr>
          <p:nvPr>
            <p:ph type="title"/>
          </p:nvPr>
        </p:nvSpPr>
        <p:spPr>
          <a:xfrm>
            <a:off x="838200" y="747089"/>
            <a:ext cx="10515600" cy="1325563"/>
          </a:xfrm>
        </p:spPr>
        <p:txBody>
          <a:bodyPr>
            <a:normAutofit/>
          </a:bodyPr>
          <a:lstStyle/>
          <a:p>
            <a:r>
              <a:rPr lang="pt-BR" sz="2800" dirty="0">
                <a:solidFill>
                  <a:srgbClr val="AC0000"/>
                </a:solidFill>
                <a:latin typeface="Montserrat Black" panose="00000A00000000000000" pitchFamily="2" charset="0"/>
              </a:rPr>
              <a:t>	  </a:t>
            </a:r>
            <a:r>
              <a:rPr lang="es-ES" sz="3600" dirty="0">
                <a:solidFill>
                  <a:srgbClr val="AC0000"/>
                </a:solidFill>
                <a:latin typeface="Montserrat Black" pitchFamily="2" charset="0"/>
              </a:rPr>
              <a:t>Como tener un mejor manejo del tiempo para ser puntual</a:t>
            </a:r>
            <a:endParaRPr lang="pt-BR" sz="3600" dirty="0">
              <a:solidFill>
                <a:srgbClr val="AC0000"/>
              </a:solidFill>
              <a:latin typeface="Montserrat Black" pitchFamily="2" charset="0"/>
            </a:endParaRPr>
          </a:p>
        </p:txBody>
      </p:sp>
      <p:sp>
        <p:nvSpPr>
          <p:cNvPr id="3" name="Espaço Reservado para Conteúdo 2">
            <a:extLst>
              <a:ext uri="{FF2B5EF4-FFF2-40B4-BE49-F238E27FC236}">
                <a16:creationId xmlns:a16="http://schemas.microsoft.com/office/drawing/2014/main" id="{AC5F57CC-B09C-4924-B207-0080B97B3134}"/>
              </a:ext>
            </a:extLst>
          </p:cNvPr>
          <p:cNvSpPr>
            <a:spLocks noGrp="1"/>
          </p:cNvSpPr>
          <p:nvPr>
            <p:ph idx="1"/>
          </p:nvPr>
        </p:nvSpPr>
        <p:spPr>
          <a:xfrm>
            <a:off x="838200" y="2207589"/>
            <a:ext cx="10515600" cy="4351338"/>
          </a:xfrm>
        </p:spPr>
        <p:txBody>
          <a:bodyPr>
            <a:normAutofit/>
          </a:bodyPr>
          <a:lstStyle/>
          <a:p>
            <a:pPr rtl="0" fontAlgn="base">
              <a:spcBef>
                <a:spcPts val="0"/>
              </a:spcBef>
              <a:spcAft>
                <a:spcPts val="0"/>
              </a:spcAft>
              <a:buFont typeface="Wingdings" panose="05000000000000000000" pitchFamily="2" charset="2"/>
              <a:buChar char="Ø"/>
            </a:pPr>
            <a:r>
              <a:rPr lang="es-ES" sz="2000" dirty="0">
                <a:solidFill>
                  <a:srgbClr val="000000"/>
                </a:solidFill>
                <a:latin typeface="Montserrat" pitchFamily="2" charset="0"/>
              </a:rPr>
              <a:t> Programa todas las actividades de tu rutina. </a:t>
            </a:r>
          </a:p>
          <a:p>
            <a:pPr rtl="0" fontAlgn="base">
              <a:spcBef>
                <a:spcPts val="1000"/>
              </a:spcBef>
              <a:spcAft>
                <a:spcPts val="0"/>
              </a:spcAft>
              <a:buFont typeface="Wingdings" panose="05000000000000000000" pitchFamily="2" charset="2"/>
              <a:buChar char="Ø"/>
            </a:pPr>
            <a:r>
              <a:rPr lang="es-ES" sz="2000" dirty="0">
                <a:solidFill>
                  <a:srgbClr val="000000"/>
                </a:solidFill>
                <a:latin typeface="Montserrat" pitchFamily="2" charset="0"/>
              </a:rPr>
              <a:t> Analiza cuanto tempo te demoras para hacer cada una de ellas: hacer el culto por la mañana, preparar el desayuno, cambiarse, ayudar a los niños, ir hasta la iglesia, etc. </a:t>
            </a:r>
          </a:p>
          <a:p>
            <a:pPr rtl="0" fontAlgn="base">
              <a:spcBef>
                <a:spcPts val="1000"/>
              </a:spcBef>
              <a:spcAft>
                <a:spcPts val="0"/>
              </a:spcAft>
              <a:buFont typeface="Wingdings" panose="05000000000000000000" pitchFamily="2" charset="2"/>
              <a:buChar char="Ø"/>
            </a:pPr>
            <a:r>
              <a:rPr lang="es-ES" sz="2000" dirty="0">
                <a:solidFill>
                  <a:srgbClr val="000000"/>
                </a:solidFill>
                <a:latin typeface="Montserrat" pitchFamily="2" charset="0"/>
              </a:rPr>
              <a:t> Piensa en la posibilidad de levantarte mas temprano o realizar la menor cantidad de tareas si el tiempo no alcanza. </a:t>
            </a:r>
          </a:p>
          <a:p>
            <a:pPr rtl="0" fontAlgn="base">
              <a:spcBef>
                <a:spcPts val="1000"/>
              </a:spcBef>
              <a:spcAft>
                <a:spcPts val="0"/>
              </a:spcAft>
              <a:buFont typeface="Wingdings" panose="05000000000000000000" pitchFamily="2" charset="2"/>
              <a:buChar char="Ø"/>
            </a:pPr>
            <a:r>
              <a:rPr lang="es-ES" sz="2000" dirty="0">
                <a:solidFill>
                  <a:srgbClr val="000000"/>
                </a:solidFill>
                <a:latin typeface="Montserrat" pitchFamily="2" charset="0"/>
              </a:rPr>
              <a:t> Otra sugerencia es dejar mas cosas listas durante el viernes</a:t>
            </a:r>
          </a:p>
          <a:p>
            <a:pPr rtl="0" fontAlgn="base">
              <a:spcBef>
                <a:spcPts val="1000"/>
              </a:spcBef>
              <a:spcAft>
                <a:spcPts val="0"/>
              </a:spcAft>
              <a:buFont typeface="Wingdings" panose="05000000000000000000" pitchFamily="2" charset="2"/>
              <a:buChar char="Ø"/>
            </a:pPr>
            <a:endParaRPr lang="es-ES" sz="2000" b="1" dirty="0">
              <a:solidFill>
                <a:srgbClr val="000000"/>
              </a:solidFill>
              <a:latin typeface="Montserrat" pitchFamily="2" charset="0"/>
            </a:endParaRPr>
          </a:p>
          <a:p>
            <a:pPr marL="0" indent="0" rtl="0" fontAlgn="base">
              <a:spcBef>
                <a:spcPts val="1000"/>
              </a:spcBef>
              <a:spcAft>
                <a:spcPts val="0"/>
              </a:spcAft>
              <a:buNone/>
            </a:pPr>
            <a:r>
              <a:rPr lang="es-ES" sz="2000" b="1" dirty="0">
                <a:solidFill>
                  <a:srgbClr val="000000"/>
                </a:solidFill>
                <a:latin typeface="Montserrat" pitchFamily="2" charset="0"/>
              </a:rPr>
              <a:t>    </a:t>
            </a:r>
            <a:r>
              <a:rPr lang="es-ES" sz="1600" b="1" dirty="0">
                <a:solidFill>
                  <a:srgbClr val="000000"/>
                </a:solidFill>
                <a:latin typeface="Montserrat" pitchFamily="2" charset="0"/>
              </a:rPr>
              <a:t>Observación: ¡el maestro necesita estar antes de que los alumnos!</a:t>
            </a:r>
            <a:endParaRPr lang="pt-BR" sz="1600" b="1" dirty="0">
              <a:solidFill>
                <a:srgbClr val="000000"/>
              </a:solidFill>
              <a:latin typeface="Montserrat" pitchFamily="2" charset="0"/>
            </a:endParaRPr>
          </a:p>
        </p:txBody>
      </p:sp>
      <p:pic>
        <p:nvPicPr>
          <p:cNvPr id="5" name="Imagem 4" descr="Logotipo&#10;&#10;Descrição gerada automaticamente">
            <a:extLst>
              <a:ext uri="{FF2B5EF4-FFF2-40B4-BE49-F238E27FC236}">
                <a16:creationId xmlns:a16="http://schemas.microsoft.com/office/drawing/2014/main" id="{580CDEE2-757D-DA44-B7DD-A1DB6B53E929}"/>
              </a:ext>
            </a:extLst>
          </p:cNvPr>
          <p:cNvPicPr>
            <a:picLocks noChangeAspect="1"/>
          </p:cNvPicPr>
          <p:nvPr/>
        </p:nvPicPr>
        <p:blipFill>
          <a:blip r:embed="rId2"/>
          <a:stretch>
            <a:fillRect/>
          </a:stretch>
        </p:blipFill>
        <p:spPr>
          <a:xfrm>
            <a:off x="1513482" y="774870"/>
            <a:ext cx="446638" cy="301782"/>
          </a:xfrm>
          <a:prstGeom prst="rect">
            <a:avLst/>
          </a:prstGeom>
        </p:spPr>
      </p:pic>
      <p:pic>
        <p:nvPicPr>
          <p:cNvPr id="7" name="Imagem 6" descr="Ícone&#10;&#10;Descrição gerada automaticamente">
            <a:extLst>
              <a:ext uri="{FF2B5EF4-FFF2-40B4-BE49-F238E27FC236}">
                <a16:creationId xmlns:a16="http://schemas.microsoft.com/office/drawing/2014/main" id="{6D251309-D0E8-1B45-8125-3B3B57038A8E}"/>
              </a:ext>
            </a:extLst>
          </p:cNvPr>
          <p:cNvPicPr>
            <a:picLocks noChangeAspect="1"/>
          </p:cNvPicPr>
          <p:nvPr/>
        </p:nvPicPr>
        <p:blipFill>
          <a:blip r:embed="rId3"/>
          <a:stretch>
            <a:fillRect/>
          </a:stretch>
        </p:blipFill>
        <p:spPr>
          <a:xfrm>
            <a:off x="11138369" y="262611"/>
            <a:ext cx="616058" cy="1251673"/>
          </a:xfrm>
          <a:prstGeom prst="rect">
            <a:avLst/>
          </a:prstGeom>
        </p:spPr>
      </p:pic>
      <p:pic>
        <p:nvPicPr>
          <p:cNvPr id="9" name="Imagem 8" descr="Tela preta com letras brancas&#10;&#10;Descrição gerada automaticamente">
            <a:extLst>
              <a:ext uri="{FF2B5EF4-FFF2-40B4-BE49-F238E27FC236}">
                <a16:creationId xmlns:a16="http://schemas.microsoft.com/office/drawing/2014/main" id="{493D0C77-C01B-8242-A476-71B029925328}"/>
              </a:ext>
            </a:extLst>
          </p:cNvPr>
          <p:cNvPicPr>
            <a:picLocks noChangeAspect="1"/>
          </p:cNvPicPr>
          <p:nvPr/>
        </p:nvPicPr>
        <p:blipFill rotWithShape="1">
          <a:blip r:embed="rId4"/>
          <a:srcRect r="45313"/>
          <a:stretch/>
        </p:blipFill>
        <p:spPr>
          <a:xfrm flipH="1">
            <a:off x="8618791" y="-1717654"/>
            <a:ext cx="3210046" cy="8575654"/>
          </a:xfrm>
          <a:prstGeom prst="rect">
            <a:avLst/>
          </a:prstGeom>
        </p:spPr>
      </p:pic>
      <p:pic>
        <p:nvPicPr>
          <p:cNvPr id="13" name="Imagem 12" descr="Ícone&#10;&#10;Descrição gerada automaticamente">
            <a:extLst>
              <a:ext uri="{FF2B5EF4-FFF2-40B4-BE49-F238E27FC236}">
                <a16:creationId xmlns:a16="http://schemas.microsoft.com/office/drawing/2014/main" id="{E57E3F4E-656A-164A-96F3-47357F4FD20A}"/>
              </a:ext>
            </a:extLst>
          </p:cNvPr>
          <p:cNvPicPr>
            <a:picLocks noChangeAspect="1"/>
          </p:cNvPicPr>
          <p:nvPr/>
        </p:nvPicPr>
        <p:blipFill>
          <a:blip r:embed="rId5"/>
          <a:stretch>
            <a:fillRect/>
          </a:stretch>
        </p:blipFill>
        <p:spPr>
          <a:xfrm rot="1796942">
            <a:off x="-293105" y="5338628"/>
            <a:ext cx="2508848" cy="1950238"/>
          </a:xfrm>
          <a:prstGeom prst="rect">
            <a:avLst/>
          </a:prstGeom>
        </p:spPr>
      </p:pic>
      <p:pic>
        <p:nvPicPr>
          <p:cNvPr id="15" name="Imagem 14" descr="Ícone&#10;&#10;Descrição gerada automaticamente">
            <a:extLst>
              <a:ext uri="{FF2B5EF4-FFF2-40B4-BE49-F238E27FC236}">
                <a16:creationId xmlns:a16="http://schemas.microsoft.com/office/drawing/2014/main" id="{6C52CDE1-B409-9F4A-8772-35D0A5FBD0CD}"/>
              </a:ext>
            </a:extLst>
          </p:cNvPr>
          <p:cNvPicPr>
            <a:picLocks noChangeAspect="1"/>
          </p:cNvPicPr>
          <p:nvPr/>
        </p:nvPicPr>
        <p:blipFill>
          <a:blip r:embed="rId6"/>
          <a:stretch>
            <a:fillRect/>
          </a:stretch>
        </p:blipFill>
        <p:spPr>
          <a:xfrm>
            <a:off x="4622913" y="4383258"/>
            <a:ext cx="5655197" cy="5655197"/>
          </a:xfrm>
          <a:prstGeom prst="rect">
            <a:avLst/>
          </a:prstGeom>
        </p:spPr>
      </p:pic>
      <p:pic>
        <p:nvPicPr>
          <p:cNvPr id="17" name="Imagem 16" descr="Forma, Seta&#10;&#10;Descrição gerada automaticamente">
            <a:extLst>
              <a:ext uri="{FF2B5EF4-FFF2-40B4-BE49-F238E27FC236}">
                <a16:creationId xmlns:a16="http://schemas.microsoft.com/office/drawing/2014/main" id="{F0B6F836-C622-4841-A00B-C00C6D205F0F}"/>
              </a:ext>
            </a:extLst>
          </p:cNvPr>
          <p:cNvPicPr>
            <a:picLocks noChangeAspect="1"/>
          </p:cNvPicPr>
          <p:nvPr/>
        </p:nvPicPr>
        <p:blipFill>
          <a:blip r:embed="rId7"/>
          <a:stretch>
            <a:fillRect/>
          </a:stretch>
        </p:blipFill>
        <p:spPr>
          <a:xfrm rot="13906371">
            <a:off x="-701128" y="-1013812"/>
            <a:ext cx="2027936" cy="2027936"/>
          </a:xfrm>
          <a:prstGeom prst="rect">
            <a:avLst/>
          </a:prstGeom>
        </p:spPr>
      </p:pic>
      <p:pic>
        <p:nvPicPr>
          <p:cNvPr id="10" name="Imagem 9" descr="Logotipo&#10;&#10;Descrição gerada automaticamente">
            <a:extLst>
              <a:ext uri="{FF2B5EF4-FFF2-40B4-BE49-F238E27FC236}">
                <a16:creationId xmlns:a16="http://schemas.microsoft.com/office/drawing/2014/main" id="{2A3BFC4D-EB8B-46E1-B11A-C7F122050540}"/>
              </a:ext>
            </a:extLst>
          </p:cNvPr>
          <p:cNvPicPr>
            <a:picLocks noChangeAspect="1"/>
          </p:cNvPicPr>
          <p:nvPr/>
        </p:nvPicPr>
        <p:blipFill>
          <a:blip r:embed="rId2"/>
          <a:stretch>
            <a:fillRect/>
          </a:stretch>
        </p:blipFill>
        <p:spPr>
          <a:xfrm rot="10800000">
            <a:off x="7041402" y="1687448"/>
            <a:ext cx="446638" cy="301782"/>
          </a:xfrm>
          <a:prstGeom prst="rect">
            <a:avLst/>
          </a:prstGeom>
        </p:spPr>
      </p:pic>
    </p:spTree>
    <p:extLst>
      <p:ext uri="{BB962C8B-B14F-4D97-AF65-F5344CB8AC3E}">
        <p14:creationId xmlns:p14="http://schemas.microsoft.com/office/powerpoint/2010/main" val="1750389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274C8B-E099-4DC3-90FE-3E1B3CA71132}"/>
              </a:ext>
            </a:extLst>
          </p:cNvPr>
          <p:cNvSpPr>
            <a:spLocks noGrp="1"/>
          </p:cNvSpPr>
          <p:nvPr>
            <p:ph type="title"/>
          </p:nvPr>
        </p:nvSpPr>
        <p:spPr/>
        <p:txBody>
          <a:bodyPr>
            <a:normAutofit/>
          </a:bodyPr>
          <a:lstStyle/>
          <a:p>
            <a:r>
              <a:rPr lang="pt-BR" sz="3600" b="1" i="0" u="none" strike="noStrike" dirty="0">
                <a:solidFill>
                  <a:srgbClr val="AC0000"/>
                </a:solidFill>
                <a:effectLst/>
                <a:latin typeface="Montserrat Black" pitchFamily="2" charset="0"/>
              </a:rPr>
              <a:t>4</a:t>
            </a:r>
            <a:r>
              <a:rPr lang="es-ES" sz="3600" b="1" dirty="0">
                <a:solidFill>
                  <a:srgbClr val="AC0000"/>
                </a:solidFill>
                <a:latin typeface="Montserrat Black" pitchFamily="2" charset="0"/>
              </a:rPr>
              <a:t>. Un líder en comunión con necesita ser organizado y preparado</a:t>
            </a:r>
            <a:endParaRPr lang="pt-BR" sz="3600" b="1" dirty="0">
              <a:solidFill>
                <a:srgbClr val="AC0000"/>
              </a:solidFill>
              <a:latin typeface="Montserrat Black" pitchFamily="2" charset="0"/>
            </a:endParaRPr>
          </a:p>
        </p:txBody>
      </p:sp>
      <p:sp>
        <p:nvSpPr>
          <p:cNvPr id="6" name="CaixaDeTexto 5">
            <a:extLst>
              <a:ext uri="{FF2B5EF4-FFF2-40B4-BE49-F238E27FC236}">
                <a16:creationId xmlns:a16="http://schemas.microsoft.com/office/drawing/2014/main" id="{78AAEBBE-9180-447D-B288-D5E7AC7132C0}"/>
              </a:ext>
            </a:extLst>
          </p:cNvPr>
          <p:cNvSpPr txBox="1"/>
          <p:nvPr/>
        </p:nvSpPr>
        <p:spPr>
          <a:xfrm>
            <a:off x="4630041" y="2062123"/>
            <a:ext cx="3848026" cy="646331"/>
          </a:xfrm>
          <a:prstGeom prst="rect">
            <a:avLst/>
          </a:prstGeom>
          <a:noFill/>
        </p:spPr>
        <p:txBody>
          <a:bodyPr wrap="square">
            <a:spAutoFit/>
          </a:bodyPr>
          <a:lstStyle/>
          <a:p>
            <a:pPr algn="ctr" rtl="0">
              <a:spcBef>
                <a:spcPts val="0"/>
              </a:spcBef>
              <a:spcAft>
                <a:spcPts val="0"/>
              </a:spcAft>
            </a:pPr>
            <a:r>
              <a:rPr lang="es-ES" dirty="0">
                <a:solidFill>
                  <a:srgbClr val="000000"/>
                </a:solidFill>
                <a:latin typeface="Montserrat Medium" pitchFamily="2" charset="0"/>
              </a:rPr>
              <a:t>La falta de organización da lugar a la improvisación</a:t>
            </a:r>
            <a:endParaRPr lang="pt-BR" dirty="0">
              <a:solidFill>
                <a:srgbClr val="000000"/>
              </a:solidFill>
              <a:latin typeface="Montserrat Medium" pitchFamily="2" charset="0"/>
            </a:endParaRPr>
          </a:p>
        </p:txBody>
      </p:sp>
      <p:sp>
        <p:nvSpPr>
          <p:cNvPr id="7" name="CaixaDeTexto 6">
            <a:extLst>
              <a:ext uri="{FF2B5EF4-FFF2-40B4-BE49-F238E27FC236}">
                <a16:creationId xmlns:a16="http://schemas.microsoft.com/office/drawing/2014/main" id="{56902165-3369-40BD-A18F-0D7B935BDC38}"/>
              </a:ext>
            </a:extLst>
          </p:cNvPr>
          <p:cNvSpPr txBox="1"/>
          <p:nvPr/>
        </p:nvSpPr>
        <p:spPr>
          <a:xfrm>
            <a:off x="4486615" y="3485711"/>
            <a:ext cx="4073085" cy="646331"/>
          </a:xfrm>
          <a:prstGeom prst="rect">
            <a:avLst/>
          </a:prstGeom>
          <a:noFill/>
        </p:spPr>
        <p:txBody>
          <a:bodyPr wrap="square">
            <a:spAutoFit/>
          </a:bodyPr>
          <a:lstStyle/>
          <a:p>
            <a:pPr algn="ctr"/>
            <a:r>
              <a:rPr lang="es-ES" dirty="0">
                <a:solidFill>
                  <a:srgbClr val="000000"/>
                </a:solidFill>
                <a:latin typeface="Montserrat Medium" pitchFamily="2" charset="0"/>
              </a:rPr>
              <a:t>La improvisación nos hace perder tiempo valioso de la clase</a:t>
            </a:r>
            <a:endParaRPr lang="pt-BR" dirty="0">
              <a:solidFill>
                <a:srgbClr val="000000"/>
              </a:solidFill>
              <a:latin typeface="Montserrat Medium" pitchFamily="2" charset="0"/>
            </a:endParaRPr>
          </a:p>
        </p:txBody>
      </p:sp>
      <p:sp>
        <p:nvSpPr>
          <p:cNvPr id="8" name="CaixaDeTexto 7">
            <a:extLst>
              <a:ext uri="{FF2B5EF4-FFF2-40B4-BE49-F238E27FC236}">
                <a16:creationId xmlns:a16="http://schemas.microsoft.com/office/drawing/2014/main" id="{2EE661E0-B189-4019-A26B-9E0FBD19E9E4}"/>
              </a:ext>
            </a:extLst>
          </p:cNvPr>
          <p:cNvSpPr txBox="1"/>
          <p:nvPr/>
        </p:nvSpPr>
        <p:spPr>
          <a:xfrm>
            <a:off x="4345086" y="4870751"/>
            <a:ext cx="4417935" cy="646331"/>
          </a:xfrm>
          <a:prstGeom prst="rect">
            <a:avLst/>
          </a:prstGeom>
          <a:noFill/>
        </p:spPr>
        <p:txBody>
          <a:bodyPr wrap="square">
            <a:spAutoFit/>
          </a:bodyPr>
          <a:lstStyle/>
          <a:p>
            <a:pPr algn="ctr"/>
            <a:r>
              <a:rPr lang="es-ES" dirty="0">
                <a:solidFill>
                  <a:srgbClr val="000000"/>
                </a:solidFill>
                <a:latin typeface="Montserrat Medium" pitchFamily="2" charset="0"/>
              </a:rPr>
              <a:t>Una clase desordenada promueve la irreverencia y la indisciplina</a:t>
            </a:r>
            <a:endParaRPr lang="pt-BR" dirty="0">
              <a:solidFill>
                <a:srgbClr val="000000"/>
              </a:solidFill>
              <a:latin typeface="Montserrat Medium" pitchFamily="2" charset="0"/>
            </a:endParaRPr>
          </a:p>
        </p:txBody>
      </p:sp>
      <p:pic>
        <p:nvPicPr>
          <p:cNvPr id="5" name="Imagem 4" descr="Ícone&#10;&#10;Descrição gerada automaticamente">
            <a:extLst>
              <a:ext uri="{FF2B5EF4-FFF2-40B4-BE49-F238E27FC236}">
                <a16:creationId xmlns:a16="http://schemas.microsoft.com/office/drawing/2014/main" id="{4DF73E19-401D-784B-B453-BF20058898A7}"/>
              </a:ext>
            </a:extLst>
          </p:cNvPr>
          <p:cNvPicPr>
            <a:picLocks noChangeAspect="1"/>
          </p:cNvPicPr>
          <p:nvPr/>
        </p:nvPicPr>
        <p:blipFill>
          <a:blip r:embed="rId2"/>
          <a:stretch>
            <a:fillRect/>
          </a:stretch>
        </p:blipFill>
        <p:spPr>
          <a:xfrm>
            <a:off x="838200" y="2428639"/>
            <a:ext cx="2650676" cy="2665484"/>
          </a:xfrm>
          <a:prstGeom prst="rect">
            <a:avLst/>
          </a:prstGeom>
        </p:spPr>
      </p:pic>
      <p:sp>
        <p:nvSpPr>
          <p:cNvPr id="9" name="CaixaDeTexto 8">
            <a:extLst>
              <a:ext uri="{FF2B5EF4-FFF2-40B4-BE49-F238E27FC236}">
                <a16:creationId xmlns:a16="http://schemas.microsoft.com/office/drawing/2014/main" id="{9565EB57-87B0-AB44-96DD-3153756B2139}"/>
              </a:ext>
            </a:extLst>
          </p:cNvPr>
          <p:cNvSpPr txBox="1"/>
          <p:nvPr/>
        </p:nvSpPr>
        <p:spPr>
          <a:xfrm>
            <a:off x="980258" y="3500498"/>
            <a:ext cx="2827338" cy="584775"/>
          </a:xfrm>
          <a:prstGeom prst="rect">
            <a:avLst/>
          </a:prstGeom>
          <a:noFill/>
        </p:spPr>
        <p:txBody>
          <a:bodyPr wrap="square" rtlCol="0">
            <a:spAutoFit/>
          </a:bodyPr>
          <a:lstStyle/>
          <a:p>
            <a:r>
              <a:rPr lang="pt-BR" sz="3200" b="1" dirty="0">
                <a:solidFill>
                  <a:schemeClr val="bg1"/>
                </a:solidFill>
                <a:latin typeface="Montserrat Medium" pitchFamily="2" charset="0"/>
              </a:rPr>
              <a:t>ATENCIÓN</a:t>
            </a:r>
          </a:p>
        </p:txBody>
      </p:sp>
      <p:pic>
        <p:nvPicPr>
          <p:cNvPr id="13" name="Imagem 12" descr="Imagem em preto e branco&#10;&#10;Descrição gerada automaticamente com confiança média">
            <a:extLst>
              <a:ext uri="{FF2B5EF4-FFF2-40B4-BE49-F238E27FC236}">
                <a16:creationId xmlns:a16="http://schemas.microsoft.com/office/drawing/2014/main" id="{EFB6FFC2-63D7-4E49-A638-A4C35D3CA947}"/>
              </a:ext>
            </a:extLst>
          </p:cNvPr>
          <p:cNvPicPr>
            <a:picLocks noChangeAspect="1"/>
          </p:cNvPicPr>
          <p:nvPr/>
        </p:nvPicPr>
        <p:blipFill>
          <a:blip r:embed="rId3"/>
          <a:stretch>
            <a:fillRect/>
          </a:stretch>
        </p:blipFill>
        <p:spPr>
          <a:xfrm rot="5400000">
            <a:off x="5700832" y="2452247"/>
            <a:ext cx="1644650" cy="1644650"/>
          </a:xfrm>
          <a:prstGeom prst="rect">
            <a:avLst/>
          </a:prstGeom>
        </p:spPr>
      </p:pic>
      <p:pic>
        <p:nvPicPr>
          <p:cNvPr id="14" name="Imagem 13" descr="Imagem em preto e branco&#10;&#10;Descrição gerada automaticamente com confiança média">
            <a:extLst>
              <a:ext uri="{FF2B5EF4-FFF2-40B4-BE49-F238E27FC236}">
                <a16:creationId xmlns:a16="http://schemas.microsoft.com/office/drawing/2014/main" id="{1704E54B-00B8-A245-8FD7-A7078A997487}"/>
              </a:ext>
            </a:extLst>
          </p:cNvPr>
          <p:cNvPicPr>
            <a:picLocks noChangeAspect="1"/>
          </p:cNvPicPr>
          <p:nvPr/>
        </p:nvPicPr>
        <p:blipFill>
          <a:blip r:embed="rId3"/>
          <a:stretch>
            <a:fillRect/>
          </a:stretch>
        </p:blipFill>
        <p:spPr>
          <a:xfrm rot="5400000">
            <a:off x="5731728" y="3796596"/>
            <a:ext cx="1644650" cy="1644650"/>
          </a:xfrm>
          <a:prstGeom prst="rect">
            <a:avLst/>
          </a:prstGeom>
        </p:spPr>
      </p:pic>
      <p:pic>
        <p:nvPicPr>
          <p:cNvPr id="16" name="Imagem 15" descr="Interface gráfica do usuário, Aplicativo, Ícone&#10;&#10;Descrição gerada automaticamente">
            <a:extLst>
              <a:ext uri="{FF2B5EF4-FFF2-40B4-BE49-F238E27FC236}">
                <a16:creationId xmlns:a16="http://schemas.microsoft.com/office/drawing/2014/main" id="{6BE875EE-9B01-8A45-B8EB-72789D9681AB}"/>
              </a:ext>
            </a:extLst>
          </p:cNvPr>
          <p:cNvPicPr>
            <a:picLocks noChangeAspect="1"/>
          </p:cNvPicPr>
          <p:nvPr/>
        </p:nvPicPr>
        <p:blipFill>
          <a:blip r:embed="rId4"/>
          <a:stretch>
            <a:fillRect/>
          </a:stretch>
        </p:blipFill>
        <p:spPr>
          <a:xfrm>
            <a:off x="9917738" y="975819"/>
            <a:ext cx="2274262" cy="5428263"/>
          </a:xfrm>
          <a:prstGeom prst="rect">
            <a:avLst/>
          </a:prstGeom>
        </p:spPr>
      </p:pic>
      <p:pic>
        <p:nvPicPr>
          <p:cNvPr id="20" name="Imagem 19" descr="Ícone&#10;&#10;Descrição gerada automaticamente">
            <a:extLst>
              <a:ext uri="{FF2B5EF4-FFF2-40B4-BE49-F238E27FC236}">
                <a16:creationId xmlns:a16="http://schemas.microsoft.com/office/drawing/2014/main" id="{58238FE5-AFAF-714D-97EE-3355A4EE8D0E}"/>
              </a:ext>
            </a:extLst>
          </p:cNvPr>
          <p:cNvPicPr>
            <a:picLocks noChangeAspect="1"/>
          </p:cNvPicPr>
          <p:nvPr/>
        </p:nvPicPr>
        <p:blipFill>
          <a:blip r:embed="rId5"/>
          <a:stretch>
            <a:fillRect/>
          </a:stretch>
        </p:blipFill>
        <p:spPr>
          <a:xfrm>
            <a:off x="-1658660" y="-1466318"/>
            <a:ext cx="3961560" cy="3961560"/>
          </a:xfrm>
          <a:prstGeom prst="rect">
            <a:avLst/>
          </a:prstGeom>
        </p:spPr>
      </p:pic>
      <p:pic>
        <p:nvPicPr>
          <p:cNvPr id="24" name="Imagem 23" descr="Uma imagem contendo Ícone&#10;&#10;Descrição gerada automaticamente">
            <a:extLst>
              <a:ext uri="{FF2B5EF4-FFF2-40B4-BE49-F238E27FC236}">
                <a16:creationId xmlns:a16="http://schemas.microsoft.com/office/drawing/2014/main" id="{9BF2DBAD-4146-5947-9E4A-D9EE668CCF5E}"/>
              </a:ext>
            </a:extLst>
          </p:cNvPr>
          <p:cNvPicPr>
            <a:picLocks noChangeAspect="1"/>
          </p:cNvPicPr>
          <p:nvPr/>
        </p:nvPicPr>
        <p:blipFill>
          <a:blip r:embed="rId6"/>
          <a:stretch>
            <a:fillRect/>
          </a:stretch>
        </p:blipFill>
        <p:spPr>
          <a:xfrm>
            <a:off x="5342825" y="4053769"/>
            <a:ext cx="6840392" cy="6840392"/>
          </a:xfrm>
          <a:prstGeom prst="rect">
            <a:avLst/>
          </a:prstGeom>
        </p:spPr>
      </p:pic>
      <p:pic>
        <p:nvPicPr>
          <p:cNvPr id="28" name="Imagem 27" descr="Uma imagem contendo Diagrama&#10;&#10;Descrição gerada automaticamente">
            <a:extLst>
              <a:ext uri="{FF2B5EF4-FFF2-40B4-BE49-F238E27FC236}">
                <a16:creationId xmlns:a16="http://schemas.microsoft.com/office/drawing/2014/main" id="{637C0EF0-0A03-B448-9890-FA0E112F3F5F}"/>
              </a:ext>
            </a:extLst>
          </p:cNvPr>
          <p:cNvPicPr>
            <a:picLocks noChangeAspect="1"/>
          </p:cNvPicPr>
          <p:nvPr/>
        </p:nvPicPr>
        <p:blipFill>
          <a:blip r:embed="rId7"/>
          <a:stretch>
            <a:fillRect/>
          </a:stretch>
        </p:blipFill>
        <p:spPr>
          <a:xfrm rot="21255893">
            <a:off x="-698307" y="5062411"/>
            <a:ext cx="2437305" cy="2437305"/>
          </a:xfrm>
          <a:prstGeom prst="rect">
            <a:avLst/>
          </a:prstGeom>
        </p:spPr>
      </p:pic>
    </p:spTree>
    <p:extLst>
      <p:ext uri="{BB962C8B-B14F-4D97-AF65-F5344CB8AC3E}">
        <p14:creationId xmlns:p14="http://schemas.microsoft.com/office/powerpoint/2010/main" val="3388168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29EFA-21C7-A048-BA78-0405198DDCB7}"/>
              </a:ext>
            </a:extLst>
          </p:cNvPr>
          <p:cNvSpPr>
            <a:spLocks noGrp="1"/>
          </p:cNvSpPr>
          <p:nvPr>
            <p:ph type="title"/>
          </p:nvPr>
        </p:nvSpPr>
        <p:spPr/>
        <p:txBody>
          <a:bodyPr>
            <a:normAutofit/>
          </a:bodyPr>
          <a:lstStyle/>
          <a:p>
            <a:r>
              <a:rPr lang="es-ES" sz="4000" dirty="0">
                <a:solidFill>
                  <a:srgbClr val="AC0000"/>
                </a:solidFill>
                <a:latin typeface="Montserrat Black" panose="00000A00000000000000" pitchFamily="2" charset="0"/>
              </a:rPr>
              <a:t>Participo del Ministerio Infantil, ¿y ahora?</a:t>
            </a:r>
            <a:endParaRPr lang="es-ES_tradnl" sz="4000" dirty="0">
              <a:solidFill>
                <a:srgbClr val="AC0000"/>
              </a:solidFill>
              <a:latin typeface="Montserrat Black" panose="00000A00000000000000" pitchFamily="2" charset="0"/>
            </a:endParaRPr>
          </a:p>
        </p:txBody>
      </p:sp>
      <p:sp>
        <p:nvSpPr>
          <p:cNvPr id="3" name="Espaço Reservado para Conteúdo 2">
            <a:extLst>
              <a:ext uri="{FF2B5EF4-FFF2-40B4-BE49-F238E27FC236}">
                <a16:creationId xmlns:a16="http://schemas.microsoft.com/office/drawing/2014/main" id="{7D36DA79-8DAB-8E42-B96B-FB62F1A43844}"/>
              </a:ext>
            </a:extLst>
          </p:cNvPr>
          <p:cNvSpPr>
            <a:spLocks noGrp="1"/>
          </p:cNvSpPr>
          <p:nvPr>
            <p:ph idx="1"/>
          </p:nvPr>
        </p:nvSpPr>
        <p:spPr>
          <a:xfrm>
            <a:off x="838200" y="1869838"/>
            <a:ext cx="10515600" cy="4351338"/>
          </a:xfrm>
        </p:spPr>
        <p:txBody>
          <a:bodyPr/>
          <a:lstStyle/>
          <a:p>
            <a:pPr marL="0" indent="0">
              <a:buNone/>
            </a:pPr>
            <a:r>
              <a:rPr lang="pt-BR" sz="4000" b="1" dirty="0">
                <a:solidFill>
                  <a:srgbClr val="383838"/>
                </a:solidFill>
              </a:rPr>
              <a:t>¡</a:t>
            </a:r>
            <a:r>
              <a:rPr lang="pt-BR" sz="4000" b="1" dirty="0" err="1">
                <a:solidFill>
                  <a:srgbClr val="383838"/>
                </a:solidFill>
              </a:rPr>
              <a:t>Felicitaciones</a:t>
            </a:r>
            <a:r>
              <a:rPr lang="pt-BR" sz="4000" b="1" dirty="0">
                <a:solidFill>
                  <a:srgbClr val="383838"/>
                </a:solidFill>
              </a:rPr>
              <a:t>!</a:t>
            </a:r>
          </a:p>
          <a:p>
            <a:pPr marL="0" indent="0">
              <a:spcAft>
                <a:spcPts val="0"/>
              </a:spcAft>
              <a:buNone/>
            </a:pPr>
            <a:endParaRPr lang="es-ES" sz="2400" dirty="0">
              <a:solidFill>
                <a:srgbClr val="000000"/>
              </a:solidFill>
              <a:latin typeface="Montserrat" pitchFamily="2" charset="0"/>
            </a:endParaRPr>
          </a:p>
          <a:p>
            <a:pPr marL="0" indent="0">
              <a:spcAft>
                <a:spcPts val="0"/>
              </a:spcAft>
              <a:buNone/>
            </a:pPr>
            <a:r>
              <a:rPr lang="es-ES" sz="2400" dirty="0">
                <a:solidFill>
                  <a:srgbClr val="000000"/>
                </a:solidFill>
                <a:latin typeface="Montserrat" pitchFamily="2" charset="0"/>
              </a:rPr>
              <a:t>Es una gran responsabilidad y un privilegio ser un instrumento en la causa de ganar almas para Cristo.</a:t>
            </a:r>
          </a:p>
          <a:p>
            <a:pPr marL="0" indent="0">
              <a:buNone/>
            </a:pPr>
            <a:br>
              <a:rPr lang="es-ES" sz="2400" dirty="0">
                <a:solidFill>
                  <a:srgbClr val="000000"/>
                </a:solidFill>
                <a:latin typeface="Montserrat" pitchFamily="2" charset="0"/>
              </a:rPr>
            </a:br>
            <a:br>
              <a:rPr lang="es-ES" sz="2400" dirty="0">
                <a:solidFill>
                  <a:srgbClr val="000000"/>
                </a:solidFill>
                <a:latin typeface="Montserrat" pitchFamily="2" charset="0"/>
              </a:rPr>
            </a:br>
            <a:r>
              <a:rPr lang="es-ES" sz="2400" dirty="0">
                <a:solidFill>
                  <a:srgbClr val="000000"/>
                </a:solidFill>
                <a:latin typeface="Montserrat" pitchFamily="2" charset="0"/>
              </a:rPr>
              <a:t>Por eso,  es necesario fortalecer primero tu </a:t>
            </a:r>
            <a:r>
              <a:rPr lang="es-ES" sz="2400" b="1" dirty="0">
                <a:solidFill>
                  <a:srgbClr val="000000"/>
                </a:solidFill>
                <a:latin typeface="Montserrat" pitchFamily="2" charset="0"/>
              </a:rPr>
              <a:t>devoción personal </a:t>
            </a:r>
            <a:r>
              <a:rPr lang="es-ES" sz="2400" dirty="0">
                <a:solidFill>
                  <a:srgbClr val="000000"/>
                </a:solidFill>
                <a:latin typeface="Montserrat" pitchFamily="2" charset="0"/>
              </a:rPr>
              <a:t>para ser un </a:t>
            </a:r>
            <a:r>
              <a:rPr lang="es-ES" sz="2400" b="1" dirty="0">
                <a:solidFill>
                  <a:srgbClr val="000000"/>
                </a:solidFill>
                <a:latin typeface="Montserrat" pitchFamily="2" charset="0"/>
              </a:rPr>
              <a:t>modelo cristiano </a:t>
            </a:r>
            <a:r>
              <a:rPr lang="es-ES" sz="2400" dirty="0">
                <a:solidFill>
                  <a:srgbClr val="000000"/>
                </a:solidFill>
                <a:latin typeface="Montserrat" pitchFamily="2" charset="0"/>
              </a:rPr>
              <a:t>que </a:t>
            </a:r>
            <a:r>
              <a:rPr lang="es-ES" sz="2400" b="1" dirty="0">
                <a:solidFill>
                  <a:srgbClr val="000000"/>
                </a:solidFill>
                <a:latin typeface="Montserrat" pitchFamily="2" charset="0"/>
              </a:rPr>
              <a:t>represente a Cristo</a:t>
            </a:r>
            <a:r>
              <a:rPr lang="es-ES" sz="2400" dirty="0">
                <a:solidFill>
                  <a:srgbClr val="000000"/>
                </a:solidFill>
                <a:latin typeface="Montserrat" pitchFamily="2" charset="0"/>
              </a:rPr>
              <a:t>, y de esa forma conducir a los pequeñitos a las buenas nuevas de la salvación.</a:t>
            </a:r>
            <a:endParaRPr lang="pt-BR" sz="2400" dirty="0">
              <a:solidFill>
                <a:srgbClr val="000000"/>
              </a:solidFill>
              <a:latin typeface="Montserrat" pitchFamily="2" charset="0"/>
            </a:endParaRPr>
          </a:p>
        </p:txBody>
      </p:sp>
      <p:pic>
        <p:nvPicPr>
          <p:cNvPr id="11" name="Imagem 10" descr="Desenho de uma pessoa&#10;&#10;Descrição gerada automaticamente com confiança média">
            <a:extLst>
              <a:ext uri="{FF2B5EF4-FFF2-40B4-BE49-F238E27FC236}">
                <a16:creationId xmlns:a16="http://schemas.microsoft.com/office/drawing/2014/main" id="{7CACCC0B-2D81-5F49-BC50-786E93381841}"/>
              </a:ext>
            </a:extLst>
          </p:cNvPr>
          <p:cNvPicPr>
            <a:picLocks noChangeAspect="1"/>
          </p:cNvPicPr>
          <p:nvPr/>
        </p:nvPicPr>
        <p:blipFill>
          <a:blip r:embed="rId3"/>
          <a:stretch>
            <a:fillRect/>
          </a:stretch>
        </p:blipFill>
        <p:spPr>
          <a:xfrm rot="974310" flipH="1">
            <a:off x="10564461" y="1005512"/>
            <a:ext cx="1426664" cy="1640226"/>
          </a:xfrm>
          <a:prstGeom prst="rect">
            <a:avLst/>
          </a:prstGeom>
        </p:spPr>
      </p:pic>
      <p:pic>
        <p:nvPicPr>
          <p:cNvPr id="21" name="Imagem 20" descr="Ícone&#10;&#10;Descrição gerada automaticamente">
            <a:extLst>
              <a:ext uri="{FF2B5EF4-FFF2-40B4-BE49-F238E27FC236}">
                <a16:creationId xmlns:a16="http://schemas.microsoft.com/office/drawing/2014/main" id="{047E00A1-ACED-CE4E-BFFE-624D96036068}"/>
              </a:ext>
            </a:extLst>
          </p:cNvPr>
          <p:cNvPicPr>
            <a:picLocks noChangeAspect="1"/>
          </p:cNvPicPr>
          <p:nvPr/>
        </p:nvPicPr>
        <p:blipFill>
          <a:blip r:embed="rId4"/>
          <a:stretch>
            <a:fillRect/>
          </a:stretch>
        </p:blipFill>
        <p:spPr>
          <a:xfrm>
            <a:off x="7272608" y="512236"/>
            <a:ext cx="3289300" cy="3289300"/>
          </a:xfrm>
          <a:prstGeom prst="rect">
            <a:avLst/>
          </a:prstGeom>
        </p:spPr>
      </p:pic>
      <p:pic>
        <p:nvPicPr>
          <p:cNvPr id="27" name="Imagem 26" descr="Forma, Logotipo&#10;&#10;Descrição gerada automaticamente">
            <a:extLst>
              <a:ext uri="{FF2B5EF4-FFF2-40B4-BE49-F238E27FC236}">
                <a16:creationId xmlns:a16="http://schemas.microsoft.com/office/drawing/2014/main" id="{3AC8724C-E37D-B64A-A6F2-E52C82161EA2}"/>
              </a:ext>
            </a:extLst>
          </p:cNvPr>
          <p:cNvPicPr>
            <a:picLocks noChangeAspect="1"/>
          </p:cNvPicPr>
          <p:nvPr/>
        </p:nvPicPr>
        <p:blipFill>
          <a:blip r:embed="rId5"/>
          <a:stretch>
            <a:fillRect/>
          </a:stretch>
        </p:blipFill>
        <p:spPr>
          <a:xfrm rot="20271062">
            <a:off x="10546359" y="5711716"/>
            <a:ext cx="1667065" cy="1295882"/>
          </a:xfrm>
          <a:prstGeom prst="rect">
            <a:avLst/>
          </a:prstGeom>
        </p:spPr>
      </p:pic>
      <p:pic>
        <p:nvPicPr>
          <p:cNvPr id="29" name="Imagem 28" descr="Uma imagem contendo Diagrama&#10;&#10;Descrição gerada automaticamente">
            <a:extLst>
              <a:ext uri="{FF2B5EF4-FFF2-40B4-BE49-F238E27FC236}">
                <a16:creationId xmlns:a16="http://schemas.microsoft.com/office/drawing/2014/main" id="{BA30384A-A386-634C-9BFA-1253F71B1EFD}"/>
              </a:ext>
            </a:extLst>
          </p:cNvPr>
          <p:cNvPicPr>
            <a:picLocks noChangeAspect="1"/>
          </p:cNvPicPr>
          <p:nvPr/>
        </p:nvPicPr>
        <p:blipFill>
          <a:blip r:embed="rId6"/>
          <a:stretch>
            <a:fillRect/>
          </a:stretch>
        </p:blipFill>
        <p:spPr>
          <a:xfrm rot="608956">
            <a:off x="-1094018" y="4962456"/>
            <a:ext cx="2476770" cy="2476770"/>
          </a:xfrm>
          <a:prstGeom prst="rect">
            <a:avLst/>
          </a:prstGeom>
        </p:spPr>
      </p:pic>
    </p:spTree>
    <p:extLst>
      <p:ext uri="{BB962C8B-B14F-4D97-AF65-F5344CB8AC3E}">
        <p14:creationId xmlns:p14="http://schemas.microsoft.com/office/powerpoint/2010/main" val="3542338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495949-2689-4DD7-96EB-9417C2663204}"/>
              </a:ext>
            </a:extLst>
          </p:cNvPr>
          <p:cNvSpPr>
            <a:spLocks noGrp="1"/>
          </p:cNvSpPr>
          <p:nvPr>
            <p:ph type="title"/>
          </p:nvPr>
        </p:nvSpPr>
        <p:spPr/>
        <p:txBody>
          <a:bodyPr>
            <a:normAutofit/>
          </a:bodyPr>
          <a:lstStyle/>
          <a:p>
            <a:r>
              <a:rPr lang="es-ES" sz="3200" dirty="0">
                <a:solidFill>
                  <a:srgbClr val="AC0000"/>
                </a:solidFill>
                <a:latin typeface="Montserrat Black" pitchFamily="2" charset="0"/>
              </a:rPr>
              <a:t>¿Cómo facilitar la organización de la clase</a:t>
            </a:r>
            <a:r>
              <a:rPr lang="pt-BR" sz="3200" b="0" i="0" u="none" strike="noStrike" dirty="0">
                <a:solidFill>
                  <a:srgbClr val="AC0000"/>
                </a:solidFill>
                <a:effectLst/>
                <a:latin typeface="Montserrat Black" pitchFamily="2" charset="0"/>
              </a:rPr>
              <a:t>?</a:t>
            </a:r>
            <a:endParaRPr lang="pt-BR" sz="3200" dirty="0">
              <a:solidFill>
                <a:srgbClr val="AC0000"/>
              </a:solidFill>
              <a:latin typeface="Montserrat Black" pitchFamily="2" charset="0"/>
            </a:endParaRPr>
          </a:p>
        </p:txBody>
      </p:sp>
      <p:sp>
        <p:nvSpPr>
          <p:cNvPr id="3" name="Espaço Reservado para Conteúdo 2">
            <a:extLst>
              <a:ext uri="{FF2B5EF4-FFF2-40B4-BE49-F238E27FC236}">
                <a16:creationId xmlns:a16="http://schemas.microsoft.com/office/drawing/2014/main" id="{27603CB9-1A6F-43D7-B374-D33FD2151501}"/>
              </a:ext>
            </a:extLst>
          </p:cNvPr>
          <p:cNvSpPr>
            <a:spLocks noGrp="1"/>
          </p:cNvSpPr>
          <p:nvPr>
            <p:ph idx="1"/>
          </p:nvPr>
        </p:nvSpPr>
        <p:spPr>
          <a:xfrm>
            <a:off x="838200" y="1690688"/>
            <a:ext cx="8934450" cy="4351338"/>
          </a:xfrm>
        </p:spPr>
        <p:txBody>
          <a:bodyPr>
            <a:normAutofit/>
          </a:bodyPr>
          <a:lstStyle/>
          <a:p>
            <a:pPr rtl="0" fontAlgn="base">
              <a:lnSpc>
                <a:spcPts val="1900"/>
              </a:lnSpc>
              <a:spcBef>
                <a:spcPts val="0"/>
              </a:spcBef>
              <a:spcAft>
                <a:spcPts val="0"/>
              </a:spcAft>
              <a:buFont typeface="Wingdings" panose="05000000000000000000" pitchFamily="2" charset="2"/>
              <a:buChar char="Ø"/>
            </a:pPr>
            <a:r>
              <a:rPr lang="es-ES" sz="2000" b="0" i="0" u="none" strike="noStrike" dirty="0">
                <a:solidFill>
                  <a:srgbClr val="000000"/>
                </a:solidFill>
                <a:effectLst/>
                <a:latin typeface="Montserrat" pitchFamily="2" charset="0"/>
              </a:rPr>
              <a:t> Comienza el sábado anterior: haz una lista de los materiales y objetos que necesitarás para los diferentes momentos de la Escuela Sabática. </a:t>
            </a:r>
            <a:br>
              <a:rPr lang="es-ES" sz="2000" b="0" i="0" u="none" strike="noStrike" dirty="0">
                <a:solidFill>
                  <a:srgbClr val="000000"/>
                </a:solidFill>
                <a:effectLst/>
                <a:latin typeface="Montserrat" pitchFamily="2" charset="0"/>
              </a:rPr>
            </a:br>
            <a:r>
              <a:rPr lang="es-ES" sz="2000" b="0" i="0" u="none" strike="noStrike" dirty="0">
                <a:solidFill>
                  <a:srgbClr val="000000"/>
                </a:solidFill>
                <a:effectLst/>
                <a:latin typeface="Montserrat" pitchFamily="2" charset="0"/>
              </a:rPr>
              <a:t> </a:t>
            </a:r>
          </a:p>
          <a:p>
            <a:pPr rtl="0" fontAlgn="base">
              <a:lnSpc>
                <a:spcPts val="1900"/>
              </a:lnSpc>
              <a:spcBef>
                <a:spcPts val="0"/>
              </a:spcBef>
              <a:spcAft>
                <a:spcPts val="0"/>
              </a:spcAft>
              <a:buFont typeface="Wingdings" panose="05000000000000000000" pitchFamily="2" charset="2"/>
              <a:buChar char="Ø"/>
            </a:pPr>
            <a:r>
              <a:rPr lang="es-ES" sz="2000" b="0" i="0" u="none" strike="noStrike" dirty="0">
                <a:solidFill>
                  <a:srgbClr val="000000"/>
                </a:solidFill>
                <a:effectLst/>
                <a:latin typeface="Montserrat" pitchFamily="2" charset="0"/>
              </a:rPr>
              <a:t> Pide ayuda y delega actividades para aliviar la sobrecarga de responsabilidades. </a:t>
            </a:r>
            <a:br>
              <a:rPr lang="es-ES" sz="2000" b="0" i="0" u="none" strike="noStrike" dirty="0">
                <a:solidFill>
                  <a:srgbClr val="000000"/>
                </a:solidFill>
                <a:effectLst/>
                <a:latin typeface="Montserrat" pitchFamily="2" charset="0"/>
              </a:rPr>
            </a:br>
            <a:endParaRPr lang="es-ES" sz="2000" b="0" i="0" u="none" strike="noStrike" dirty="0">
              <a:solidFill>
                <a:srgbClr val="000000"/>
              </a:solidFill>
              <a:effectLst/>
              <a:latin typeface="Montserrat" pitchFamily="2" charset="0"/>
            </a:endParaRPr>
          </a:p>
          <a:p>
            <a:pPr rtl="0" fontAlgn="base">
              <a:lnSpc>
                <a:spcPts val="1900"/>
              </a:lnSpc>
              <a:spcBef>
                <a:spcPts val="0"/>
              </a:spcBef>
              <a:spcAft>
                <a:spcPts val="0"/>
              </a:spcAft>
              <a:buFont typeface="Wingdings" panose="05000000000000000000" pitchFamily="2" charset="2"/>
              <a:buChar char="Ø"/>
            </a:pPr>
            <a:r>
              <a:rPr lang="es-ES" sz="2000" b="0" i="0" u="none" strike="noStrike" dirty="0">
                <a:solidFill>
                  <a:srgbClr val="000000"/>
                </a:solidFill>
                <a:effectLst/>
                <a:latin typeface="Montserrat" pitchFamily="2" charset="0"/>
              </a:rPr>
              <a:t> Organiza actividades lúdicas, interesantes y creativas. Los niños aprenden más cuando interactúan con el aprendizaje. </a:t>
            </a:r>
            <a:br>
              <a:rPr lang="es-ES" sz="2000" b="0" i="0" u="none" strike="noStrike" dirty="0">
                <a:solidFill>
                  <a:srgbClr val="000000"/>
                </a:solidFill>
                <a:effectLst/>
                <a:latin typeface="Montserrat" pitchFamily="2" charset="0"/>
              </a:rPr>
            </a:br>
            <a:endParaRPr lang="es-ES" sz="2000" b="0" i="0" u="none" strike="noStrike" dirty="0">
              <a:solidFill>
                <a:srgbClr val="000000"/>
              </a:solidFill>
              <a:effectLst/>
              <a:latin typeface="Montserrat" pitchFamily="2" charset="0"/>
            </a:endParaRPr>
          </a:p>
          <a:p>
            <a:pPr rtl="0" fontAlgn="base">
              <a:lnSpc>
                <a:spcPts val="1900"/>
              </a:lnSpc>
              <a:spcBef>
                <a:spcPts val="0"/>
              </a:spcBef>
              <a:spcAft>
                <a:spcPts val="0"/>
              </a:spcAft>
              <a:buFont typeface="Wingdings" panose="05000000000000000000" pitchFamily="2" charset="2"/>
              <a:buChar char="Ø"/>
            </a:pPr>
            <a:r>
              <a:rPr lang="es-ES" sz="2000" b="0" i="0" u="none" strike="noStrike" dirty="0">
                <a:solidFill>
                  <a:srgbClr val="000000"/>
                </a:solidFill>
                <a:effectLst/>
                <a:latin typeface="Montserrat" pitchFamily="2" charset="0"/>
              </a:rPr>
              <a:t> Estudia de antemano lo que necesita ser enseñado. No leas la historia, es menos atractiva para los niños y rápidamente pierden la atención.</a:t>
            </a:r>
            <a:endParaRPr lang="pt-BR" sz="2000" b="0" i="0" u="none" strike="noStrike" dirty="0">
              <a:solidFill>
                <a:srgbClr val="000000"/>
              </a:solidFill>
              <a:effectLst/>
              <a:latin typeface="Montserrat" pitchFamily="2" charset="0"/>
            </a:endParaRPr>
          </a:p>
        </p:txBody>
      </p:sp>
      <p:pic>
        <p:nvPicPr>
          <p:cNvPr id="5" name="Imagem 4" descr="Desenho de personagem de desenho animado&#10;&#10;Descrição gerada automaticamente com confiança média">
            <a:extLst>
              <a:ext uri="{FF2B5EF4-FFF2-40B4-BE49-F238E27FC236}">
                <a16:creationId xmlns:a16="http://schemas.microsoft.com/office/drawing/2014/main" id="{8F80F37C-EB07-774A-A0FE-D71B37E91CBE}"/>
              </a:ext>
            </a:extLst>
          </p:cNvPr>
          <p:cNvPicPr>
            <a:picLocks noChangeAspect="1"/>
          </p:cNvPicPr>
          <p:nvPr/>
        </p:nvPicPr>
        <p:blipFill>
          <a:blip r:embed="rId2"/>
          <a:stretch>
            <a:fillRect/>
          </a:stretch>
        </p:blipFill>
        <p:spPr>
          <a:xfrm>
            <a:off x="9248172" y="2912007"/>
            <a:ext cx="2974387" cy="4136322"/>
          </a:xfrm>
          <a:prstGeom prst="rect">
            <a:avLst/>
          </a:prstGeom>
        </p:spPr>
      </p:pic>
      <p:pic>
        <p:nvPicPr>
          <p:cNvPr id="7" name="Imagem 6" descr="Forma, Ícone, Seta&#10;&#10;Descrição gerada automaticamente">
            <a:extLst>
              <a:ext uri="{FF2B5EF4-FFF2-40B4-BE49-F238E27FC236}">
                <a16:creationId xmlns:a16="http://schemas.microsoft.com/office/drawing/2014/main" id="{8009D6DE-F29C-1644-B75A-D9C3DDB01DB0}"/>
              </a:ext>
            </a:extLst>
          </p:cNvPr>
          <p:cNvPicPr>
            <a:picLocks noChangeAspect="1"/>
          </p:cNvPicPr>
          <p:nvPr/>
        </p:nvPicPr>
        <p:blipFill>
          <a:blip r:embed="rId3"/>
          <a:stretch>
            <a:fillRect/>
          </a:stretch>
        </p:blipFill>
        <p:spPr>
          <a:xfrm>
            <a:off x="11092242" y="-231495"/>
            <a:ext cx="2756723" cy="2756723"/>
          </a:xfrm>
          <a:prstGeom prst="rect">
            <a:avLst/>
          </a:prstGeom>
        </p:spPr>
      </p:pic>
      <p:pic>
        <p:nvPicPr>
          <p:cNvPr id="9" name="Imagem 8" descr="Uma imagem contendo Ícone&#10;&#10;Descrição gerada automaticamente">
            <a:extLst>
              <a:ext uri="{FF2B5EF4-FFF2-40B4-BE49-F238E27FC236}">
                <a16:creationId xmlns:a16="http://schemas.microsoft.com/office/drawing/2014/main" id="{51DD3D7D-414F-E945-8F60-DD2FCC5FA740}"/>
              </a:ext>
            </a:extLst>
          </p:cNvPr>
          <p:cNvPicPr>
            <a:picLocks noChangeAspect="1"/>
          </p:cNvPicPr>
          <p:nvPr/>
        </p:nvPicPr>
        <p:blipFill>
          <a:blip r:embed="rId4"/>
          <a:stretch>
            <a:fillRect/>
          </a:stretch>
        </p:blipFill>
        <p:spPr>
          <a:xfrm>
            <a:off x="8344303" y="-916560"/>
            <a:ext cx="3289300" cy="3289300"/>
          </a:xfrm>
          <a:prstGeom prst="rect">
            <a:avLst/>
          </a:prstGeom>
        </p:spPr>
      </p:pic>
      <p:pic>
        <p:nvPicPr>
          <p:cNvPr id="11" name="Imagem 10" descr="Forma, Logotipo&#10;&#10;Descrição gerada automaticamente">
            <a:extLst>
              <a:ext uri="{FF2B5EF4-FFF2-40B4-BE49-F238E27FC236}">
                <a16:creationId xmlns:a16="http://schemas.microsoft.com/office/drawing/2014/main" id="{D65B8978-D1E9-A742-8531-B3B78DD20C50}"/>
              </a:ext>
            </a:extLst>
          </p:cNvPr>
          <p:cNvPicPr>
            <a:picLocks noChangeAspect="1"/>
          </p:cNvPicPr>
          <p:nvPr/>
        </p:nvPicPr>
        <p:blipFill>
          <a:blip r:embed="rId5"/>
          <a:stretch>
            <a:fillRect/>
          </a:stretch>
        </p:blipFill>
        <p:spPr>
          <a:xfrm rot="21150893">
            <a:off x="90710" y="5406749"/>
            <a:ext cx="1956203" cy="1520642"/>
          </a:xfrm>
          <a:prstGeom prst="rect">
            <a:avLst/>
          </a:prstGeom>
        </p:spPr>
      </p:pic>
    </p:spTree>
    <p:extLst>
      <p:ext uri="{BB962C8B-B14F-4D97-AF65-F5344CB8AC3E}">
        <p14:creationId xmlns:p14="http://schemas.microsoft.com/office/powerpoint/2010/main" val="75935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88D0C2-B49C-45B9-A56F-8BF60476BAB0}"/>
              </a:ext>
            </a:extLst>
          </p:cNvPr>
          <p:cNvSpPr>
            <a:spLocks noGrp="1"/>
          </p:cNvSpPr>
          <p:nvPr>
            <p:ph type="title"/>
          </p:nvPr>
        </p:nvSpPr>
        <p:spPr/>
        <p:txBody>
          <a:bodyPr>
            <a:normAutofit/>
          </a:bodyPr>
          <a:lstStyle/>
          <a:p>
            <a:r>
              <a:rPr lang="pt-BR" sz="4000" b="1" dirty="0">
                <a:solidFill>
                  <a:srgbClr val="AC0000"/>
                </a:solidFill>
                <a:latin typeface="Montserrat Black" pitchFamily="2" charset="0"/>
              </a:rPr>
              <a:t>5. </a:t>
            </a:r>
            <a:r>
              <a:rPr lang="pt-BR" sz="4000" b="1" dirty="0" err="1">
                <a:solidFill>
                  <a:srgbClr val="AC0000"/>
                </a:solidFill>
                <a:latin typeface="Montserrat Black" pitchFamily="2" charset="0"/>
              </a:rPr>
              <a:t>Misión</a:t>
            </a:r>
            <a:r>
              <a:rPr lang="pt-BR" sz="4000" b="1" dirty="0">
                <a:solidFill>
                  <a:srgbClr val="AC0000"/>
                </a:solidFill>
                <a:latin typeface="Montserrat Black" pitchFamily="2" charset="0"/>
              </a:rPr>
              <a:t> y voluntariado</a:t>
            </a:r>
            <a:br>
              <a:rPr lang="pt-BR" sz="2800" dirty="0">
                <a:solidFill>
                  <a:srgbClr val="AC0000"/>
                </a:solidFill>
                <a:latin typeface="Montserrat Black" panose="00000A00000000000000" pitchFamily="2" charset="0"/>
              </a:rPr>
            </a:br>
            <a:endParaRPr lang="pt-BR" sz="2800" dirty="0">
              <a:solidFill>
                <a:srgbClr val="AC0000"/>
              </a:solidFill>
              <a:latin typeface="Montserrat Black" panose="00000A00000000000000" pitchFamily="2" charset="0"/>
            </a:endParaRPr>
          </a:p>
        </p:txBody>
      </p:sp>
      <p:sp>
        <p:nvSpPr>
          <p:cNvPr id="3" name="Espaço Reservado para Conteúdo 2">
            <a:extLst>
              <a:ext uri="{FF2B5EF4-FFF2-40B4-BE49-F238E27FC236}">
                <a16:creationId xmlns:a16="http://schemas.microsoft.com/office/drawing/2014/main" id="{04332B01-86C0-4A28-BE87-6B6E0F48242E}"/>
              </a:ext>
            </a:extLst>
          </p:cNvPr>
          <p:cNvSpPr>
            <a:spLocks noGrp="1"/>
          </p:cNvSpPr>
          <p:nvPr>
            <p:ph idx="1"/>
          </p:nvPr>
        </p:nvSpPr>
        <p:spPr>
          <a:xfrm>
            <a:off x="838200" y="1253331"/>
            <a:ext cx="9801225" cy="1154203"/>
          </a:xfrm>
        </p:spPr>
        <p:txBody>
          <a:bodyPr>
            <a:noAutofit/>
          </a:bodyPr>
          <a:lstStyle/>
          <a:p>
            <a:pPr>
              <a:buFont typeface="Wingdings" panose="05000000000000000000" pitchFamily="2" charset="2"/>
              <a:buChar char="Ø"/>
            </a:pPr>
            <a:r>
              <a:rPr lang="es-ES" sz="2400" b="0" i="0" u="none" strike="noStrike" dirty="0">
                <a:solidFill>
                  <a:srgbClr val="000000"/>
                </a:solidFill>
                <a:effectLst/>
                <a:latin typeface="Montserrat" pitchFamily="2" charset="0"/>
              </a:rPr>
              <a:t> Las actividades y los desafíos de la Escuela Sabática deben llevar a los pequeños a </a:t>
            </a:r>
            <a:r>
              <a:rPr lang="es-ES" sz="2400" b="1" i="0" u="sng" dirty="0">
                <a:solidFill>
                  <a:srgbClr val="000000"/>
                </a:solidFill>
                <a:effectLst/>
                <a:latin typeface="Montserrat" pitchFamily="2" charset="0"/>
              </a:rPr>
              <a:t>pensar y actuar en favor del prójimo</a:t>
            </a:r>
            <a:r>
              <a:rPr lang="es-ES" sz="2400" b="0" i="0" u="none" strike="noStrike" dirty="0">
                <a:solidFill>
                  <a:srgbClr val="000000"/>
                </a:solidFill>
                <a:effectLst/>
                <a:latin typeface="Montserrat" pitchFamily="2" charset="0"/>
              </a:rPr>
              <a:t>, alentándolos a descubrir las necesidades de las personas y mostrar interés por ellas.</a:t>
            </a:r>
            <a:endParaRPr lang="pt-BR" sz="2400" dirty="0">
              <a:latin typeface="Montserrat" pitchFamily="2" charset="0"/>
            </a:endParaRPr>
          </a:p>
        </p:txBody>
      </p:sp>
      <p:pic>
        <p:nvPicPr>
          <p:cNvPr id="5" name="Imagem 4" descr="Imagem digital fictícia de personagem de desenho animado&#10;&#10;Descrição gerada automaticamente com confiança média">
            <a:extLst>
              <a:ext uri="{FF2B5EF4-FFF2-40B4-BE49-F238E27FC236}">
                <a16:creationId xmlns:a16="http://schemas.microsoft.com/office/drawing/2014/main" id="{84A4CD1B-4626-2E47-A147-DC549B964106}"/>
              </a:ext>
            </a:extLst>
          </p:cNvPr>
          <p:cNvPicPr>
            <a:picLocks noChangeAspect="1"/>
          </p:cNvPicPr>
          <p:nvPr/>
        </p:nvPicPr>
        <p:blipFill>
          <a:blip r:embed="rId2"/>
          <a:stretch>
            <a:fillRect/>
          </a:stretch>
        </p:blipFill>
        <p:spPr>
          <a:xfrm>
            <a:off x="4731947" y="2561569"/>
            <a:ext cx="6936459" cy="4296431"/>
          </a:xfrm>
          <a:prstGeom prst="rect">
            <a:avLst/>
          </a:prstGeom>
        </p:spPr>
      </p:pic>
      <p:pic>
        <p:nvPicPr>
          <p:cNvPr id="7" name="Imagem 6" descr="Ícone&#10;&#10;Descrição gerada automaticamente">
            <a:extLst>
              <a:ext uri="{FF2B5EF4-FFF2-40B4-BE49-F238E27FC236}">
                <a16:creationId xmlns:a16="http://schemas.microsoft.com/office/drawing/2014/main" id="{B281F379-48D3-8649-B8A4-C1E413035FA8}"/>
              </a:ext>
            </a:extLst>
          </p:cNvPr>
          <p:cNvPicPr>
            <a:picLocks noChangeAspect="1"/>
          </p:cNvPicPr>
          <p:nvPr/>
        </p:nvPicPr>
        <p:blipFill>
          <a:blip r:embed="rId3"/>
          <a:stretch>
            <a:fillRect/>
          </a:stretch>
        </p:blipFill>
        <p:spPr>
          <a:xfrm>
            <a:off x="-3179725" y="1253331"/>
            <a:ext cx="6114194" cy="6114194"/>
          </a:xfrm>
          <a:prstGeom prst="rect">
            <a:avLst/>
          </a:prstGeom>
        </p:spPr>
      </p:pic>
      <p:pic>
        <p:nvPicPr>
          <p:cNvPr id="13" name="Imagem 12" descr="Forma, Seta&#10;&#10;Descrição gerada automaticamente">
            <a:extLst>
              <a:ext uri="{FF2B5EF4-FFF2-40B4-BE49-F238E27FC236}">
                <a16:creationId xmlns:a16="http://schemas.microsoft.com/office/drawing/2014/main" id="{74B9629C-48DF-9449-B39A-578E3149E7A7}"/>
              </a:ext>
            </a:extLst>
          </p:cNvPr>
          <p:cNvPicPr>
            <a:picLocks noChangeAspect="1"/>
          </p:cNvPicPr>
          <p:nvPr/>
        </p:nvPicPr>
        <p:blipFill>
          <a:blip r:embed="rId4"/>
          <a:stretch>
            <a:fillRect/>
          </a:stretch>
        </p:blipFill>
        <p:spPr>
          <a:xfrm rot="20713754">
            <a:off x="10423525" y="-540611"/>
            <a:ext cx="3289300" cy="3289300"/>
          </a:xfrm>
          <a:prstGeom prst="rect">
            <a:avLst/>
          </a:prstGeom>
        </p:spPr>
      </p:pic>
      <p:pic>
        <p:nvPicPr>
          <p:cNvPr id="8" name="Imagem 7" descr="Uma imagem contendo Diagrama&#10;&#10;Descrição gerada automaticamente">
            <a:extLst>
              <a:ext uri="{FF2B5EF4-FFF2-40B4-BE49-F238E27FC236}">
                <a16:creationId xmlns:a16="http://schemas.microsoft.com/office/drawing/2014/main" id="{33E9DFFF-DB4A-4B80-B6A5-AFDF309EFBB8}"/>
              </a:ext>
            </a:extLst>
          </p:cNvPr>
          <p:cNvPicPr>
            <a:picLocks noChangeAspect="1"/>
          </p:cNvPicPr>
          <p:nvPr/>
        </p:nvPicPr>
        <p:blipFill>
          <a:blip r:embed="rId5"/>
          <a:stretch>
            <a:fillRect/>
          </a:stretch>
        </p:blipFill>
        <p:spPr>
          <a:xfrm>
            <a:off x="-896075" y="4756525"/>
            <a:ext cx="3029675" cy="3029675"/>
          </a:xfrm>
          <a:prstGeom prst="rect">
            <a:avLst/>
          </a:prstGeom>
        </p:spPr>
      </p:pic>
    </p:spTree>
    <p:extLst>
      <p:ext uri="{BB962C8B-B14F-4D97-AF65-F5344CB8AC3E}">
        <p14:creationId xmlns:p14="http://schemas.microsoft.com/office/powerpoint/2010/main" val="3733221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04B405AB-8A28-492C-9ABE-4ABB23FA47C5}"/>
              </a:ext>
            </a:extLst>
          </p:cNvPr>
          <p:cNvSpPr>
            <a:spLocks noGrp="1"/>
          </p:cNvSpPr>
          <p:nvPr>
            <p:ph idx="1"/>
          </p:nvPr>
        </p:nvSpPr>
        <p:spPr>
          <a:xfrm>
            <a:off x="838200" y="798653"/>
            <a:ext cx="11014276" cy="1504709"/>
          </a:xfrm>
        </p:spPr>
        <p:txBody>
          <a:bodyPr>
            <a:normAutofit/>
          </a:bodyPr>
          <a:lstStyle/>
          <a:p>
            <a:pPr marL="0" indent="0">
              <a:lnSpc>
                <a:spcPct val="110000"/>
              </a:lnSpc>
              <a:spcBef>
                <a:spcPct val="0"/>
              </a:spcBef>
              <a:buNone/>
            </a:pPr>
            <a:r>
              <a:rPr lang="pt-BR" sz="3600" dirty="0">
                <a:solidFill>
                  <a:srgbClr val="AC0000"/>
                </a:solidFill>
                <a:effectLst/>
                <a:latin typeface="Montserrat Black" pitchFamily="2" charset="0"/>
                <a:ea typeface="Calibri" panose="020F0502020204030204" pitchFamily="34" charset="0"/>
                <a:cs typeface="Times New Roman" panose="02020603050405020304" pitchFamily="18" charset="0"/>
              </a:rPr>
              <a:t> </a:t>
            </a:r>
            <a:r>
              <a:rPr lang="es-ES" sz="3600" dirty="0">
                <a:solidFill>
                  <a:srgbClr val="AC0000"/>
                </a:solidFill>
                <a:latin typeface="Montserrat Black" pitchFamily="2" charset="0"/>
              </a:rPr>
              <a:t>Los niños pueden ser incentivados a:</a:t>
            </a:r>
            <a:endParaRPr lang="pt-BR" sz="3600" dirty="0">
              <a:solidFill>
                <a:srgbClr val="AC0000"/>
              </a:solidFill>
              <a:latin typeface="Montserrat Black" pitchFamily="2" charset="0"/>
            </a:endParaRPr>
          </a:p>
        </p:txBody>
      </p:sp>
      <p:pic>
        <p:nvPicPr>
          <p:cNvPr id="4" name="Imagem 3" descr="Imagem digital fictícia de personagem de desenho animado&#10;&#10;Descrição gerada automaticamente">
            <a:extLst>
              <a:ext uri="{FF2B5EF4-FFF2-40B4-BE49-F238E27FC236}">
                <a16:creationId xmlns:a16="http://schemas.microsoft.com/office/drawing/2014/main" id="{645CAB13-6DC7-B74E-8D9A-AE5005380ADF}"/>
              </a:ext>
            </a:extLst>
          </p:cNvPr>
          <p:cNvPicPr>
            <a:picLocks noChangeAspect="1"/>
          </p:cNvPicPr>
          <p:nvPr/>
        </p:nvPicPr>
        <p:blipFill>
          <a:blip r:embed="rId2"/>
          <a:stretch>
            <a:fillRect/>
          </a:stretch>
        </p:blipFill>
        <p:spPr>
          <a:xfrm>
            <a:off x="9039743" y="4000420"/>
            <a:ext cx="3028807" cy="2857580"/>
          </a:xfrm>
          <a:prstGeom prst="rect">
            <a:avLst/>
          </a:prstGeom>
        </p:spPr>
      </p:pic>
      <p:sp>
        <p:nvSpPr>
          <p:cNvPr id="5" name="Retângulo 4">
            <a:extLst>
              <a:ext uri="{FF2B5EF4-FFF2-40B4-BE49-F238E27FC236}">
                <a16:creationId xmlns:a16="http://schemas.microsoft.com/office/drawing/2014/main" id="{03AB3A59-09D4-0E4F-8FBA-9B12E6E4AE91}"/>
              </a:ext>
            </a:extLst>
          </p:cNvPr>
          <p:cNvSpPr/>
          <p:nvPr/>
        </p:nvSpPr>
        <p:spPr>
          <a:xfrm>
            <a:off x="838198" y="1551007"/>
            <a:ext cx="8502571" cy="3785652"/>
          </a:xfrm>
          <a:prstGeom prst="rect">
            <a:avLst/>
          </a:prstGeom>
        </p:spPr>
        <p:txBody>
          <a:bodyPr wrap="square">
            <a:spAutoFit/>
          </a:bodyPr>
          <a:lstStyle/>
          <a:p>
            <a:pPr marL="285750" indent="-285750" rtl="0" fontAlgn="base">
              <a:spcBef>
                <a:spcPts val="1000"/>
              </a:spcBef>
              <a:spcAft>
                <a:spcPts val="0"/>
              </a:spcAft>
              <a:buFont typeface="Wingdings" panose="05000000000000000000" pitchFamily="2" charset="2"/>
              <a:buChar char="Ø"/>
            </a:pPr>
            <a:r>
              <a:rPr lang="es-ES" sz="2400" b="0" i="0" u="none" strike="noStrike" dirty="0">
                <a:solidFill>
                  <a:srgbClr val="000000"/>
                </a:solidFill>
                <a:effectLst/>
                <a:latin typeface="Montserrat" pitchFamily="2" charset="0"/>
              </a:rPr>
              <a:t> Frecuentar y llevar amigos a la clase de Escuela Sabática</a:t>
            </a:r>
          </a:p>
          <a:p>
            <a:pPr marL="285750" indent="-285750">
              <a:buFont typeface="Wingdings" panose="05000000000000000000" pitchFamily="2" charset="2"/>
              <a:buChar char="Ø"/>
            </a:pPr>
            <a:r>
              <a:rPr lang="es-ES" sz="2400" dirty="0">
                <a:solidFill>
                  <a:srgbClr val="000000"/>
                </a:solidFill>
                <a:latin typeface="Montserrat" pitchFamily="2" charset="0"/>
              </a:rPr>
              <a:t> R</a:t>
            </a:r>
            <a:r>
              <a:rPr lang="es-ES" sz="2400" b="0" i="0" u="none" strike="noStrike" dirty="0">
                <a:solidFill>
                  <a:srgbClr val="000000"/>
                </a:solidFill>
                <a:effectLst/>
                <a:latin typeface="Montserrat" pitchFamily="2" charset="0"/>
              </a:rPr>
              <a:t>ealizar visitas a otros niños o adultos</a:t>
            </a:r>
          </a:p>
          <a:p>
            <a:pPr marL="285750" indent="-285750">
              <a:buFont typeface="Wingdings" panose="05000000000000000000" pitchFamily="2" charset="2"/>
              <a:buChar char="Ø"/>
            </a:pPr>
            <a:r>
              <a:rPr lang="es-ES" sz="2400" dirty="0">
                <a:solidFill>
                  <a:srgbClr val="000000"/>
                </a:solidFill>
                <a:latin typeface="Montserrat" pitchFamily="2" charset="0"/>
              </a:rPr>
              <a:t> C</a:t>
            </a:r>
            <a:r>
              <a:rPr lang="es-ES" sz="2400" b="0" i="0" u="none" strike="noStrike" dirty="0">
                <a:solidFill>
                  <a:srgbClr val="000000"/>
                </a:solidFill>
                <a:effectLst/>
                <a:latin typeface="Montserrat" pitchFamily="2" charset="0"/>
              </a:rPr>
              <a:t>ompartir lo aprendido en la Escuela Sabática a través de cartas, notas, dibujos, etc. </a:t>
            </a:r>
          </a:p>
          <a:p>
            <a:pPr marL="285750" indent="-285750">
              <a:buFont typeface="Wingdings" panose="05000000000000000000" pitchFamily="2" charset="2"/>
              <a:buChar char="Ø"/>
            </a:pPr>
            <a:r>
              <a:rPr lang="es-ES" sz="2400" dirty="0">
                <a:solidFill>
                  <a:srgbClr val="000000"/>
                </a:solidFill>
                <a:latin typeface="Montserrat" pitchFamily="2" charset="0"/>
              </a:rPr>
              <a:t> I</a:t>
            </a:r>
            <a:r>
              <a:rPr lang="es-ES" sz="2400" b="0" i="0" u="none" strike="noStrike" dirty="0">
                <a:solidFill>
                  <a:srgbClr val="000000"/>
                </a:solidFill>
                <a:effectLst/>
                <a:latin typeface="Montserrat" pitchFamily="2" charset="0"/>
              </a:rPr>
              <a:t>nvitar a amigos para actividades lúdicas que ayudarán a compartir verdades espirituales aprendidas en la iglesia</a:t>
            </a:r>
            <a:endParaRPr lang="es-ES" sz="2400" dirty="0">
              <a:solidFill>
                <a:srgbClr val="000000"/>
              </a:solidFill>
              <a:latin typeface="Montserrat" pitchFamily="2" charset="0"/>
            </a:endParaRPr>
          </a:p>
          <a:p>
            <a:pPr marL="285750" indent="-285750">
              <a:buFont typeface="Wingdings" panose="05000000000000000000" pitchFamily="2" charset="2"/>
              <a:buChar char="Ø"/>
            </a:pPr>
            <a:r>
              <a:rPr lang="es-ES" sz="2400" dirty="0">
                <a:solidFill>
                  <a:srgbClr val="000000"/>
                </a:solidFill>
                <a:latin typeface="Montserrat" pitchFamily="2" charset="0"/>
              </a:rPr>
              <a:t> I</a:t>
            </a:r>
            <a:r>
              <a:rPr lang="es-ES" sz="2400" b="0" i="0" u="none" strike="noStrike" dirty="0">
                <a:solidFill>
                  <a:srgbClr val="000000"/>
                </a:solidFill>
                <a:effectLst/>
                <a:latin typeface="Montserrat" pitchFamily="2" charset="0"/>
              </a:rPr>
              <a:t>nvitar a amigos a almorzar, cenar o merendar en casa</a:t>
            </a:r>
            <a:endParaRPr lang="pt-BR" sz="2400" b="0" i="0" u="none" strike="noStrike" dirty="0">
              <a:solidFill>
                <a:srgbClr val="000000"/>
              </a:solidFill>
              <a:effectLst/>
              <a:latin typeface="Montserrat" pitchFamily="2" charset="0"/>
            </a:endParaRPr>
          </a:p>
        </p:txBody>
      </p:sp>
      <p:pic>
        <p:nvPicPr>
          <p:cNvPr id="7" name="Imagem 6" descr="Forma, Seta&#10;&#10;Descrição gerada automaticamente">
            <a:extLst>
              <a:ext uri="{FF2B5EF4-FFF2-40B4-BE49-F238E27FC236}">
                <a16:creationId xmlns:a16="http://schemas.microsoft.com/office/drawing/2014/main" id="{024FA152-69BE-6140-8567-B0D702DF7F49}"/>
              </a:ext>
            </a:extLst>
          </p:cNvPr>
          <p:cNvPicPr>
            <a:picLocks noChangeAspect="1"/>
          </p:cNvPicPr>
          <p:nvPr/>
        </p:nvPicPr>
        <p:blipFill>
          <a:blip r:embed="rId3"/>
          <a:stretch>
            <a:fillRect/>
          </a:stretch>
        </p:blipFill>
        <p:spPr>
          <a:xfrm rot="17610211">
            <a:off x="10635853" y="-972560"/>
            <a:ext cx="2433247" cy="2433247"/>
          </a:xfrm>
          <a:prstGeom prst="rect">
            <a:avLst/>
          </a:prstGeom>
        </p:spPr>
      </p:pic>
      <p:pic>
        <p:nvPicPr>
          <p:cNvPr id="9" name="Imagem 8" descr="Ícone&#10;&#10;Descrição gerada automaticamente">
            <a:extLst>
              <a:ext uri="{FF2B5EF4-FFF2-40B4-BE49-F238E27FC236}">
                <a16:creationId xmlns:a16="http://schemas.microsoft.com/office/drawing/2014/main" id="{91017D59-7B89-1A41-8901-63B3EC2CD8EA}"/>
              </a:ext>
            </a:extLst>
          </p:cNvPr>
          <p:cNvPicPr>
            <a:picLocks noChangeAspect="1"/>
          </p:cNvPicPr>
          <p:nvPr/>
        </p:nvPicPr>
        <p:blipFill>
          <a:blip r:embed="rId4"/>
          <a:stretch>
            <a:fillRect/>
          </a:stretch>
        </p:blipFill>
        <p:spPr>
          <a:xfrm rot="20983425">
            <a:off x="107674" y="5452678"/>
            <a:ext cx="1756032" cy="1365040"/>
          </a:xfrm>
          <a:prstGeom prst="rect">
            <a:avLst/>
          </a:prstGeom>
        </p:spPr>
      </p:pic>
      <p:pic>
        <p:nvPicPr>
          <p:cNvPr id="11" name="Imagem 10" descr="Uma imagem contendo Ícone&#10;&#10;Descrição gerada automaticamente">
            <a:extLst>
              <a:ext uri="{FF2B5EF4-FFF2-40B4-BE49-F238E27FC236}">
                <a16:creationId xmlns:a16="http://schemas.microsoft.com/office/drawing/2014/main" id="{15C36EE3-9EBD-9848-800A-24590CA617E4}"/>
              </a:ext>
            </a:extLst>
          </p:cNvPr>
          <p:cNvPicPr>
            <a:picLocks noChangeAspect="1"/>
          </p:cNvPicPr>
          <p:nvPr/>
        </p:nvPicPr>
        <p:blipFill>
          <a:blip r:embed="rId5"/>
          <a:stretch>
            <a:fillRect/>
          </a:stretch>
        </p:blipFill>
        <p:spPr>
          <a:xfrm>
            <a:off x="-658960" y="-1345246"/>
            <a:ext cx="3289300" cy="3289300"/>
          </a:xfrm>
          <a:prstGeom prst="rect">
            <a:avLst/>
          </a:prstGeom>
        </p:spPr>
      </p:pic>
    </p:spTree>
    <p:extLst>
      <p:ext uri="{BB962C8B-B14F-4D97-AF65-F5344CB8AC3E}">
        <p14:creationId xmlns:p14="http://schemas.microsoft.com/office/powerpoint/2010/main" val="1008714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DBEDE726-9133-FC46-863D-1547A8407948}"/>
              </a:ext>
            </a:extLst>
          </p:cNvPr>
          <p:cNvSpPr>
            <a:spLocks noGrp="1"/>
          </p:cNvSpPr>
          <p:nvPr>
            <p:ph idx="1"/>
          </p:nvPr>
        </p:nvSpPr>
        <p:spPr>
          <a:xfrm>
            <a:off x="763929" y="762994"/>
            <a:ext cx="9096763" cy="5332011"/>
          </a:xfrm>
        </p:spPr>
        <p:txBody>
          <a:bodyPr>
            <a:noAutofit/>
          </a:bodyPr>
          <a:lstStyle/>
          <a:p>
            <a:pPr rtl="0" fontAlgn="base">
              <a:lnSpc>
                <a:spcPts val="2700"/>
              </a:lnSpc>
              <a:spcBef>
                <a:spcPts val="1000"/>
              </a:spcBef>
              <a:spcAft>
                <a:spcPts val="0"/>
              </a:spcAft>
              <a:buFont typeface="Wingdings" panose="05000000000000000000" pitchFamily="2" charset="2"/>
              <a:buChar char="Ø"/>
            </a:pPr>
            <a:r>
              <a:rPr lang="es-ES" sz="2200" dirty="0">
                <a:solidFill>
                  <a:srgbClr val="000000"/>
                </a:solidFill>
                <a:latin typeface="Montserrat" pitchFamily="2" charset="0"/>
              </a:rPr>
              <a:t> A</a:t>
            </a:r>
            <a:r>
              <a:rPr lang="es-ES" sz="2200" b="0" i="0" u="none" strike="noStrike" dirty="0">
                <a:solidFill>
                  <a:srgbClr val="000000"/>
                </a:solidFill>
                <a:effectLst/>
                <a:latin typeface="Montserrat" pitchFamily="2" charset="0"/>
              </a:rPr>
              <a:t>yudar a los compañeros de escuela que tienen dificultades de aprendizaje</a:t>
            </a:r>
          </a:p>
          <a:p>
            <a:pPr rtl="0" fontAlgn="base">
              <a:lnSpc>
                <a:spcPts val="2700"/>
              </a:lnSpc>
              <a:spcBef>
                <a:spcPts val="1000"/>
              </a:spcBef>
              <a:spcAft>
                <a:spcPts val="0"/>
              </a:spcAft>
              <a:buFont typeface="Wingdings" panose="05000000000000000000" pitchFamily="2" charset="2"/>
              <a:buChar char="Ø"/>
            </a:pPr>
            <a:r>
              <a:rPr lang="es-ES" sz="2200" dirty="0">
                <a:solidFill>
                  <a:srgbClr val="000000"/>
                </a:solidFill>
                <a:latin typeface="Montserrat" pitchFamily="2" charset="0"/>
              </a:rPr>
              <a:t> T</a:t>
            </a:r>
            <a:r>
              <a:rPr lang="es-ES" sz="2200" b="0" i="0" u="none" strike="noStrike" dirty="0">
                <a:solidFill>
                  <a:srgbClr val="000000"/>
                </a:solidFill>
                <a:effectLst/>
                <a:latin typeface="Montserrat" pitchFamily="2" charset="0"/>
              </a:rPr>
              <a:t>ener un grupo pequeño para enseñar a la gente acerca de la Biblia</a:t>
            </a:r>
          </a:p>
          <a:p>
            <a:pPr rtl="0" fontAlgn="base">
              <a:lnSpc>
                <a:spcPts val="2700"/>
              </a:lnSpc>
              <a:spcBef>
                <a:spcPts val="1000"/>
              </a:spcBef>
              <a:spcAft>
                <a:spcPts val="0"/>
              </a:spcAft>
              <a:buFont typeface="Wingdings" panose="05000000000000000000" pitchFamily="2" charset="2"/>
              <a:buChar char="Ø"/>
            </a:pPr>
            <a:r>
              <a:rPr lang="es-ES" sz="2200" dirty="0">
                <a:solidFill>
                  <a:srgbClr val="000000"/>
                </a:solidFill>
                <a:latin typeface="Montserrat" pitchFamily="2" charset="0"/>
              </a:rPr>
              <a:t> D</a:t>
            </a:r>
            <a:r>
              <a:rPr lang="es-ES" sz="2200" b="0" i="0" u="none" strike="noStrike" dirty="0">
                <a:solidFill>
                  <a:srgbClr val="000000"/>
                </a:solidFill>
                <a:effectLst/>
                <a:latin typeface="Montserrat" pitchFamily="2" charset="0"/>
              </a:rPr>
              <a:t>ar estudios bíblicos, utilizando proyectos y materiales puestos a disposición por el Ministerio Infantil</a:t>
            </a:r>
          </a:p>
          <a:p>
            <a:pPr rtl="0" fontAlgn="base">
              <a:lnSpc>
                <a:spcPts val="2700"/>
              </a:lnSpc>
              <a:spcBef>
                <a:spcPts val="1000"/>
              </a:spcBef>
              <a:spcAft>
                <a:spcPts val="0"/>
              </a:spcAft>
              <a:buFont typeface="Wingdings" panose="05000000000000000000" pitchFamily="2" charset="2"/>
              <a:buChar char="Ø"/>
            </a:pPr>
            <a:r>
              <a:rPr lang="es-ES" sz="2200" dirty="0">
                <a:solidFill>
                  <a:srgbClr val="000000"/>
                </a:solidFill>
                <a:latin typeface="Montserrat" pitchFamily="2" charset="0"/>
              </a:rPr>
              <a:t> C</a:t>
            </a:r>
            <a:r>
              <a:rPr lang="es-ES" sz="2200" b="0" i="0" u="none" strike="noStrike" dirty="0">
                <a:solidFill>
                  <a:srgbClr val="000000"/>
                </a:solidFill>
                <a:effectLst/>
                <a:latin typeface="Montserrat" pitchFamily="2" charset="0"/>
              </a:rPr>
              <a:t>ooperar con las acciones sociales desarrolladas por la iglesia</a:t>
            </a:r>
          </a:p>
          <a:p>
            <a:pPr rtl="0" fontAlgn="base">
              <a:lnSpc>
                <a:spcPts val="2700"/>
              </a:lnSpc>
              <a:spcBef>
                <a:spcPts val="1000"/>
              </a:spcBef>
              <a:spcAft>
                <a:spcPts val="0"/>
              </a:spcAft>
              <a:buFont typeface="Wingdings" panose="05000000000000000000" pitchFamily="2" charset="2"/>
              <a:buChar char="Ø"/>
            </a:pPr>
            <a:r>
              <a:rPr lang="es-ES" sz="2200" dirty="0">
                <a:solidFill>
                  <a:srgbClr val="000000"/>
                </a:solidFill>
                <a:latin typeface="Montserrat" pitchFamily="2" charset="0"/>
              </a:rPr>
              <a:t> R</a:t>
            </a:r>
            <a:r>
              <a:rPr lang="es-ES" sz="2200" b="0" i="0" u="none" strike="noStrike" dirty="0">
                <a:solidFill>
                  <a:srgbClr val="000000"/>
                </a:solidFill>
                <a:effectLst/>
                <a:latin typeface="Montserrat" pitchFamily="2" charset="0"/>
              </a:rPr>
              <a:t>ealizar las actividades de servicio sugeridas en el Manual de cada clase de la escuela sabática</a:t>
            </a:r>
          </a:p>
          <a:p>
            <a:pPr rtl="0" fontAlgn="base">
              <a:lnSpc>
                <a:spcPts val="2700"/>
              </a:lnSpc>
              <a:spcBef>
                <a:spcPts val="1000"/>
              </a:spcBef>
              <a:spcAft>
                <a:spcPts val="0"/>
              </a:spcAft>
              <a:buFont typeface="Wingdings" panose="05000000000000000000" pitchFamily="2" charset="2"/>
              <a:buChar char="Ø"/>
            </a:pPr>
            <a:r>
              <a:rPr lang="es-ES" sz="2200" dirty="0">
                <a:solidFill>
                  <a:srgbClr val="000000"/>
                </a:solidFill>
                <a:latin typeface="Montserrat" pitchFamily="2" charset="0"/>
              </a:rPr>
              <a:t> U</a:t>
            </a:r>
            <a:r>
              <a:rPr lang="es-ES" sz="2200" b="0" i="0" u="none" strike="noStrike" dirty="0">
                <a:solidFill>
                  <a:srgbClr val="000000"/>
                </a:solidFill>
                <a:effectLst/>
                <a:latin typeface="Montserrat" pitchFamily="2" charset="0"/>
              </a:rPr>
              <a:t>sar el momento de culto familiar para desarrollar habilidades misioneras.</a:t>
            </a:r>
            <a:endParaRPr lang="pt-BR" sz="2200" b="0" i="0" u="none" strike="noStrike" dirty="0">
              <a:solidFill>
                <a:srgbClr val="000000"/>
              </a:solidFill>
              <a:effectLst/>
              <a:latin typeface="Montserrat" pitchFamily="2" charset="0"/>
            </a:endParaRPr>
          </a:p>
        </p:txBody>
      </p:sp>
      <p:pic>
        <p:nvPicPr>
          <p:cNvPr id="9" name="Imagem 8" descr="Forma, Ícone, Seta&#10;&#10;Descrição gerada automaticamente">
            <a:extLst>
              <a:ext uri="{FF2B5EF4-FFF2-40B4-BE49-F238E27FC236}">
                <a16:creationId xmlns:a16="http://schemas.microsoft.com/office/drawing/2014/main" id="{F32EEF80-105F-4843-8C98-ECDE6E34F956}"/>
              </a:ext>
            </a:extLst>
          </p:cNvPr>
          <p:cNvPicPr>
            <a:picLocks noChangeAspect="1"/>
          </p:cNvPicPr>
          <p:nvPr/>
        </p:nvPicPr>
        <p:blipFill>
          <a:blip r:embed="rId2"/>
          <a:stretch>
            <a:fillRect/>
          </a:stretch>
        </p:blipFill>
        <p:spPr>
          <a:xfrm rot="12967719">
            <a:off x="-1718920" y="-1644650"/>
            <a:ext cx="3289300" cy="3289300"/>
          </a:xfrm>
          <a:prstGeom prst="rect">
            <a:avLst/>
          </a:prstGeom>
        </p:spPr>
      </p:pic>
      <p:pic>
        <p:nvPicPr>
          <p:cNvPr id="11" name="Imagem 10" descr="Uma imagem contendo Ícone&#10;&#10;Descrição gerada automaticamente">
            <a:extLst>
              <a:ext uri="{FF2B5EF4-FFF2-40B4-BE49-F238E27FC236}">
                <a16:creationId xmlns:a16="http://schemas.microsoft.com/office/drawing/2014/main" id="{62F56F4F-4831-EA4C-97DE-AC9AFDAF0CC7}"/>
              </a:ext>
            </a:extLst>
          </p:cNvPr>
          <p:cNvPicPr>
            <a:picLocks noChangeAspect="1"/>
          </p:cNvPicPr>
          <p:nvPr/>
        </p:nvPicPr>
        <p:blipFill>
          <a:blip r:embed="rId3"/>
          <a:stretch>
            <a:fillRect/>
          </a:stretch>
        </p:blipFill>
        <p:spPr>
          <a:xfrm>
            <a:off x="-1577573" y="4687165"/>
            <a:ext cx="4831546" cy="4831546"/>
          </a:xfrm>
          <a:prstGeom prst="rect">
            <a:avLst/>
          </a:prstGeom>
        </p:spPr>
      </p:pic>
      <p:pic>
        <p:nvPicPr>
          <p:cNvPr id="6" name="Imagem 5" descr="Uma imagem contendo Diagrama&#10;&#10;Descrição gerada automaticamente">
            <a:extLst>
              <a:ext uri="{FF2B5EF4-FFF2-40B4-BE49-F238E27FC236}">
                <a16:creationId xmlns:a16="http://schemas.microsoft.com/office/drawing/2014/main" id="{23C38C49-FB64-4E59-AA9E-25E58689D6D0}"/>
              </a:ext>
            </a:extLst>
          </p:cNvPr>
          <p:cNvPicPr>
            <a:picLocks noChangeAspect="1"/>
          </p:cNvPicPr>
          <p:nvPr/>
        </p:nvPicPr>
        <p:blipFill>
          <a:blip r:embed="rId4"/>
          <a:stretch>
            <a:fillRect/>
          </a:stretch>
        </p:blipFill>
        <p:spPr>
          <a:xfrm>
            <a:off x="10099312" y="-409536"/>
            <a:ext cx="2508975" cy="2508975"/>
          </a:xfrm>
          <a:prstGeom prst="rect">
            <a:avLst/>
          </a:prstGeom>
        </p:spPr>
      </p:pic>
      <p:pic>
        <p:nvPicPr>
          <p:cNvPr id="7" name="Imagem 6">
            <a:extLst>
              <a:ext uri="{FF2B5EF4-FFF2-40B4-BE49-F238E27FC236}">
                <a16:creationId xmlns:a16="http://schemas.microsoft.com/office/drawing/2014/main" id="{A93C4AB0-DF89-4CAC-B070-8C3505D7B3B6}"/>
              </a:ext>
            </a:extLst>
          </p:cNvPr>
          <p:cNvPicPr>
            <a:picLocks noChangeAspect="1"/>
          </p:cNvPicPr>
          <p:nvPr/>
        </p:nvPicPr>
        <p:blipFill>
          <a:blip r:embed="rId5"/>
          <a:stretch>
            <a:fillRect/>
          </a:stretch>
        </p:blipFill>
        <p:spPr>
          <a:xfrm>
            <a:off x="5628442" y="3526373"/>
            <a:ext cx="6892031" cy="3331627"/>
          </a:xfrm>
          <a:prstGeom prst="rect">
            <a:avLst/>
          </a:prstGeom>
        </p:spPr>
      </p:pic>
    </p:spTree>
    <p:extLst>
      <p:ext uri="{BB962C8B-B14F-4D97-AF65-F5344CB8AC3E}">
        <p14:creationId xmlns:p14="http://schemas.microsoft.com/office/powerpoint/2010/main" val="1149426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Forma&#10;&#10;Descrição gerada automaticamente">
            <a:extLst>
              <a:ext uri="{FF2B5EF4-FFF2-40B4-BE49-F238E27FC236}">
                <a16:creationId xmlns:a16="http://schemas.microsoft.com/office/drawing/2014/main" id="{F9DAF6CD-A3F7-EC44-9DF5-DCA426381383}"/>
              </a:ext>
            </a:extLst>
          </p:cNvPr>
          <p:cNvPicPr>
            <a:picLocks noChangeAspect="1"/>
          </p:cNvPicPr>
          <p:nvPr/>
        </p:nvPicPr>
        <p:blipFill>
          <a:blip r:embed="rId2"/>
          <a:stretch>
            <a:fillRect/>
          </a:stretch>
        </p:blipFill>
        <p:spPr>
          <a:xfrm>
            <a:off x="232875" y="895700"/>
            <a:ext cx="6919655" cy="3663600"/>
          </a:xfrm>
          <a:prstGeom prst="rect">
            <a:avLst/>
          </a:prstGeom>
        </p:spPr>
      </p:pic>
      <p:sp>
        <p:nvSpPr>
          <p:cNvPr id="3" name="Espaço Reservado para Conteúdo 2">
            <a:extLst>
              <a:ext uri="{FF2B5EF4-FFF2-40B4-BE49-F238E27FC236}">
                <a16:creationId xmlns:a16="http://schemas.microsoft.com/office/drawing/2014/main" id="{0317F7EE-013B-7046-AEA1-1FE556C66C26}"/>
              </a:ext>
            </a:extLst>
          </p:cNvPr>
          <p:cNvSpPr>
            <a:spLocks noGrp="1"/>
          </p:cNvSpPr>
          <p:nvPr>
            <p:ph idx="1"/>
          </p:nvPr>
        </p:nvSpPr>
        <p:spPr>
          <a:xfrm>
            <a:off x="462630" y="1524419"/>
            <a:ext cx="6460144" cy="3181941"/>
          </a:xfrm>
        </p:spPr>
        <p:txBody>
          <a:bodyPr>
            <a:normAutofit/>
          </a:bodyPr>
          <a:lstStyle/>
          <a:p>
            <a:pPr marL="0" indent="0" algn="ctr">
              <a:buNone/>
            </a:pPr>
            <a:r>
              <a:rPr lang="es-ES" sz="2000" b="0" i="0" u="none" strike="noStrike" dirty="0">
                <a:solidFill>
                  <a:srgbClr val="000000"/>
                </a:solidFill>
                <a:effectLst/>
                <a:latin typeface="Montserrat" pitchFamily="2" charset="0"/>
              </a:rPr>
              <a:t>“Sin mí—dice Cristo, “nada podéis hacer”. Entonces, ¿de qué valor sería la enseñanza de uno que por experiencia personal no sabe nada del poder de Cristo? Sería una gran inconsecuencia insistir en que tal persona enseñase una clase en la escuela sabática, pero es aún peor permitir que una clase esté bajo la influencia de un maestro cuyo comportamiento y manera de vestir nieguen al Salvador a quien profesa servir” (WHITE, COES, p. 104).</a:t>
            </a:r>
            <a:endParaRPr lang="es-ES_tradnl" sz="2000" dirty="0">
              <a:latin typeface="Montserrat" pitchFamily="2" charset="0"/>
            </a:endParaRPr>
          </a:p>
        </p:txBody>
      </p:sp>
      <p:pic>
        <p:nvPicPr>
          <p:cNvPr id="7" name="Imagem 6" descr="Uma imagem contendo Diagrama&#10;&#10;Descrição gerada automaticamente">
            <a:extLst>
              <a:ext uri="{FF2B5EF4-FFF2-40B4-BE49-F238E27FC236}">
                <a16:creationId xmlns:a16="http://schemas.microsoft.com/office/drawing/2014/main" id="{53CC65D9-EC9D-F642-AE9C-A2C613423A41}"/>
              </a:ext>
            </a:extLst>
          </p:cNvPr>
          <p:cNvPicPr>
            <a:picLocks noChangeAspect="1"/>
          </p:cNvPicPr>
          <p:nvPr/>
        </p:nvPicPr>
        <p:blipFill>
          <a:blip r:embed="rId3"/>
          <a:stretch>
            <a:fillRect/>
          </a:stretch>
        </p:blipFill>
        <p:spPr>
          <a:xfrm rot="21167391">
            <a:off x="-829449" y="4755988"/>
            <a:ext cx="3345002" cy="3345002"/>
          </a:xfrm>
          <a:prstGeom prst="rect">
            <a:avLst/>
          </a:prstGeom>
        </p:spPr>
      </p:pic>
      <p:pic>
        <p:nvPicPr>
          <p:cNvPr id="17" name="Imagem 16" descr="Desenho de personagem de desenho animado&#10;&#10;Descrição gerada automaticamente com confiança média">
            <a:extLst>
              <a:ext uri="{FF2B5EF4-FFF2-40B4-BE49-F238E27FC236}">
                <a16:creationId xmlns:a16="http://schemas.microsoft.com/office/drawing/2014/main" id="{D2BAE9A1-3D73-6243-843B-91AD2CF90F53}"/>
              </a:ext>
            </a:extLst>
          </p:cNvPr>
          <p:cNvPicPr>
            <a:picLocks noChangeAspect="1"/>
          </p:cNvPicPr>
          <p:nvPr/>
        </p:nvPicPr>
        <p:blipFill>
          <a:blip r:embed="rId4"/>
          <a:stretch>
            <a:fillRect/>
          </a:stretch>
        </p:blipFill>
        <p:spPr>
          <a:xfrm>
            <a:off x="7637530" y="1256259"/>
            <a:ext cx="4321595" cy="5327948"/>
          </a:xfrm>
          <a:prstGeom prst="rect">
            <a:avLst/>
          </a:prstGeom>
        </p:spPr>
      </p:pic>
      <p:pic>
        <p:nvPicPr>
          <p:cNvPr id="19" name="Imagem 18" descr="Forma, Ícone, Seta&#10;&#10;Descrição gerada automaticamente">
            <a:extLst>
              <a:ext uri="{FF2B5EF4-FFF2-40B4-BE49-F238E27FC236}">
                <a16:creationId xmlns:a16="http://schemas.microsoft.com/office/drawing/2014/main" id="{A0720AB2-17C9-8641-896F-77F3C5B49E71}"/>
              </a:ext>
            </a:extLst>
          </p:cNvPr>
          <p:cNvPicPr>
            <a:picLocks noChangeAspect="1"/>
          </p:cNvPicPr>
          <p:nvPr/>
        </p:nvPicPr>
        <p:blipFill>
          <a:blip r:embed="rId5"/>
          <a:stretch>
            <a:fillRect/>
          </a:stretch>
        </p:blipFill>
        <p:spPr>
          <a:xfrm rot="18520701">
            <a:off x="10313925" y="-1480100"/>
            <a:ext cx="3290400" cy="3290400"/>
          </a:xfrm>
          <a:prstGeom prst="rect">
            <a:avLst/>
          </a:prstGeom>
        </p:spPr>
      </p:pic>
      <p:pic>
        <p:nvPicPr>
          <p:cNvPr id="9" name="Imagem 8" descr="Uma imagem contendo Ícone&#10;&#10;Descrição gerada automaticamente">
            <a:extLst>
              <a:ext uri="{FF2B5EF4-FFF2-40B4-BE49-F238E27FC236}">
                <a16:creationId xmlns:a16="http://schemas.microsoft.com/office/drawing/2014/main" id="{209D8820-75CD-420D-8306-F14733FCDAF0}"/>
              </a:ext>
            </a:extLst>
          </p:cNvPr>
          <p:cNvPicPr>
            <a:picLocks noChangeAspect="1"/>
          </p:cNvPicPr>
          <p:nvPr/>
        </p:nvPicPr>
        <p:blipFill>
          <a:blip r:embed="rId6"/>
          <a:stretch>
            <a:fillRect/>
          </a:stretch>
        </p:blipFill>
        <p:spPr>
          <a:xfrm>
            <a:off x="3006490" y="4424932"/>
            <a:ext cx="4146039" cy="4146039"/>
          </a:xfrm>
          <a:prstGeom prst="rect">
            <a:avLst/>
          </a:prstGeom>
        </p:spPr>
      </p:pic>
      <p:pic>
        <p:nvPicPr>
          <p:cNvPr id="10" name="Imagem 9" descr="Ícone&#10;&#10;Descrição gerada automaticamente">
            <a:extLst>
              <a:ext uri="{FF2B5EF4-FFF2-40B4-BE49-F238E27FC236}">
                <a16:creationId xmlns:a16="http://schemas.microsoft.com/office/drawing/2014/main" id="{BA8D4409-C135-4A65-9B21-53A195B4704F}"/>
              </a:ext>
            </a:extLst>
          </p:cNvPr>
          <p:cNvPicPr>
            <a:picLocks noChangeAspect="1"/>
          </p:cNvPicPr>
          <p:nvPr/>
        </p:nvPicPr>
        <p:blipFill>
          <a:blip r:embed="rId7"/>
          <a:stretch>
            <a:fillRect/>
          </a:stretch>
        </p:blipFill>
        <p:spPr>
          <a:xfrm>
            <a:off x="3071316" y="4147692"/>
            <a:ext cx="6114194" cy="6114194"/>
          </a:xfrm>
          <a:prstGeom prst="rect">
            <a:avLst/>
          </a:prstGeom>
        </p:spPr>
      </p:pic>
    </p:spTree>
    <p:extLst>
      <p:ext uri="{BB962C8B-B14F-4D97-AF65-F5344CB8AC3E}">
        <p14:creationId xmlns:p14="http://schemas.microsoft.com/office/powerpoint/2010/main" val="2714718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DD5D9C7A-6661-5B44-811F-FDDD901A1516}"/>
              </a:ext>
            </a:extLst>
          </p:cNvPr>
          <p:cNvSpPr>
            <a:spLocks noGrp="1"/>
          </p:cNvSpPr>
          <p:nvPr>
            <p:ph idx="1"/>
          </p:nvPr>
        </p:nvSpPr>
        <p:spPr>
          <a:xfrm>
            <a:off x="5691220" y="854075"/>
            <a:ext cx="5763638" cy="4662287"/>
          </a:xfrm>
        </p:spPr>
        <p:txBody>
          <a:bodyPr>
            <a:normAutofit/>
          </a:bodyPr>
          <a:lstStyle/>
          <a:p>
            <a:pPr marL="0" indent="0" algn="ctr">
              <a:buNone/>
            </a:pPr>
            <a:r>
              <a:rPr lang="es-ES" sz="2400" b="0" i="0" u="none" strike="noStrike" dirty="0">
                <a:solidFill>
                  <a:srgbClr val="000000"/>
                </a:solidFill>
                <a:effectLst/>
                <a:latin typeface="Montserrat" pitchFamily="2" charset="0"/>
              </a:rPr>
              <a:t>…de mantener viva la llama del discipulado y la misión es dedicar tiempo a estar junto con el niño, trabajar con él y enseñarle también por tu ejemplo. El interés debe centrarse en acompañar y contribuir a su autonomía y participación en la familia, la sociedad y en la iglesia.</a:t>
            </a:r>
            <a:endParaRPr lang="es-ES_tradnl" sz="2400" dirty="0">
              <a:latin typeface="Montserrat" pitchFamily="2" charset="0"/>
            </a:endParaRPr>
          </a:p>
        </p:txBody>
      </p:sp>
      <p:pic>
        <p:nvPicPr>
          <p:cNvPr id="17" name="Imagem 16" descr="Uma imagem contendo Ícone&#10;&#10;Descrição gerada automaticamente">
            <a:extLst>
              <a:ext uri="{FF2B5EF4-FFF2-40B4-BE49-F238E27FC236}">
                <a16:creationId xmlns:a16="http://schemas.microsoft.com/office/drawing/2014/main" id="{268229FC-C417-0643-A3D8-CFE36A41E973}"/>
              </a:ext>
            </a:extLst>
          </p:cNvPr>
          <p:cNvPicPr>
            <a:picLocks noChangeAspect="1"/>
          </p:cNvPicPr>
          <p:nvPr/>
        </p:nvPicPr>
        <p:blipFill>
          <a:blip r:embed="rId2"/>
          <a:stretch>
            <a:fillRect/>
          </a:stretch>
        </p:blipFill>
        <p:spPr>
          <a:xfrm>
            <a:off x="838200" y="177800"/>
            <a:ext cx="4724400" cy="6502400"/>
          </a:xfrm>
          <a:prstGeom prst="rect">
            <a:avLst/>
          </a:prstGeom>
        </p:spPr>
      </p:pic>
      <p:sp>
        <p:nvSpPr>
          <p:cNvPr id="18" name="CaixaDeTexto 17">
            <a:extLst>
              <a:ext uri="{FF2B5EF4-FFF2-40B4-BE49-F238E27FC236}">
                <a16:creationId xmlns:a16="http://schemas.microsoft.com/office/drawing/2014/main" id="{960A5C22-5A05-3E44-88D4-0B2BC1EE3DB1}"/>
              </a:ext>
            </a:extLst>
          </p:cNvPr>
          <p:cNvSpPr txBox="1"/>
          <p:nvPr/>
        </p:nvSpPr>
        <p:spPr>
          <a:xfrm>
            <a:off x="1627643" y="1412112"/>
            <a:ext cx="3012363" cy="707886"/>
          </a:xfrm>
          <a:prstGeom prst="rect">
            <a:avLst/>
          </a:prstGeom>
          <a:noFill/>
        </p:spPr>
        <p:txBody>
          <a:bodyPr wrap="none" rtlCol="0">
            <a:spAutoFit/>
          </a:bodyPr>
          <a:lstStyle/>
          <a:p>
            <a:r>
              <a:rPr lang="pt-BR" sz="4000" b="1" dirty="0">
                <a:solidFill>
                  <a:schemeClr val="bg1"/>
                </a:solidFill>
                <a:latin typeface="Montserrat Black" pitchFamily="2" charset="0"/>
              </a:rPr>
              <a:t>LA MEJOR</a:t>
            </a:r>
          </a:p>
        </p:txBody>
      </p:sp>
      <p:sp>
        <p:nvSpPr>
          <p:cNvPr id="19" name="CaixaDeTexto 18">
            <a:extLst>
              <a:ext uri="{FF2B5EF4-FFF2-40B4-BE49-F238E27FC236}">
                <a16:creationId xmlns:a16="http://schemas.microsoft.com/office/drawing/2014/main" id="{408A06C4-A54C-5949-B830-FAFA515898D8}"/>
              </a:ext>
            </a:extLst>
          </p:cNvPr>
          <p:cNvSpPr txBox="1"/>
          <p:nvPr/>
        </p:nvSpPr>
        <p:spPr>
          <a:xfrm>
            <a:off x="1513880" y="3571592"/>
            <a:ext cx="3105337" cy="707886"/>
          </a:xfrm>
          <a:prstGeom prst="rect">
            <a:avLst/>
          </a:prstGeom>
          <a:noFill/>
        </p:spPr>
        <p:txBody>
          <a:bodyPr wrap="none" rtlCol="0">
            <a:spAutoFit/>
          </a:bodyPr>
          <a:lstStyle/>
          <a:p>
            <a:r>
              <a:rPr lang="pt-BR" sz="4000" b="1" dirty="0">
                <a:solidFill>
                  <a:schemeClr val="bg1"/>
                </a:solidFill>
                <a:latin typeface="Montserrat Black" pitchFamily="2" charset="0"/>
              </a:rPr>
              <a:t>MANERA...</a:t>
            </a:r>
          </a:p>
        </p:txBody>
      </p:sp>
      <p:pic>
        <p:nvPicPr>
          <p:cNvPr id="6" name="Imagem 5" descr="Uma imagem contendo Diagrama&#10;&#10;Descrição gerada automaticamente">
            <a:extLst>
              <a:ext uri="{FF2B5EF4-FFF2-40B4-BE49-F238E27FC236}">
                <a16:creationId xmlns:a16="http://schemas.microsoft.com/office/drawing/2014/main" id="{BF262125-74E1-4666-8F2B-7E172BAA6CA6}"/>
              </a:ext>
            </a:extLst>
          </p:cNvPr>
          <p:cNvPicPr>
            <a:picLocks noChangeAspect="1"/>
          </p:cNvPicPr>
          <p:nvPr/>
        </p:nvPicPr>
        <p:blipFill>
          <a:blip r:embed="rId3"/>
          <a:stretch>
            <a:fillRect/>
          </a:stretch>
        </p:blipFill>
        <p:spPr>
          <a:xfrm rot="21167391">
            <a:off x="-1166664" y="5007699"/>
            <a:ext cx="3345002" cy="3345002"/>
          </a:xfrm>
          <a:prstGeom prst="rect">
            <a:avLst/>
          </a:prstGeom>
        </p:spPr>
      </p:pic>
      <p:pic>
        <p:nvPicPr>
          <p:cNvPr id="4" name="Imagem 3">
            <a:extLst>
              <a:ext uri="{FF2B5EF4-FFF2-40B4-BE49-F238E27FC236}">
                <a16:creationId xmlns:a16="http://schemas.microsoft.com/office/drawing/2014/main" id="{CC417245-6038-46D7-A321-65DB9940E007}"/>
              </a:ext>
            </a:extLst>
          </p:cNvPr>
          <p:cNvPicPr>
            <a:picLocks noChangeAspect="1"/>
          </p:cNvPicPr>
          <p:nvPr/>
        </p:nvPicPr>
        <p:blipFill>
          <a:blip r:embed="rId4"/>
          <a:stretch>
            <a:fillRect/>
          </a:stretch>
        </p:blipFill>
        <p:spPr>
          <a:xfrm>
            <a:off x="5921948" y="3868965"/>
            <a:ext cx="6446266" cy="4482467"/>
          </a:xfrm>
          <a:prstGeom prst="rect">
            <a:avLst/>
          </a:prstGeom>
        </p:spPr>
      </p:pic>
      <p:pic>
        <p:nvPicPr>
          <p:cNvPr id="9" name="Imagem 8" descr="Forma, Ícone, Seta&#10;&#10;Descrição gerada automaticamente">
            <a:extLst>
              <a:ext uri="{FF2B5EF4-FFF2-40B4-BE49-F238E27FC236}">
                <a16:creationId xmlns:a16="http://schemas.microsoft.com/office/drawing/2014/main" id="{F9DD7BE3-67C6-481E-8DF0-BF2CA5697DD9}"/>
              </a:ext>
            </a:extLst>
          </p:cNvPr>
          <p:cNvPicPr>
            <a:picLocks noChangeAspect="1"/>
          </p:cNvPicPr>
          <p:nvPr/>
        </p:nvPicPr>
        <p:blipFill>
          <a:blip r:embed="rId5"/>
          <a:stretch>
            <a:fillRect/>
          </a:stretch>
        </p:blipFill>
        <p:spPr>
          <a:xfrm rot="18520701">
            <a:off x="10546799" y="-1975399"/>
            <a:ext cx="3290400" cy="3290400"/>
          </a:xfrm>
          <a:prstGeom prst="rect">
            <a:avLst/>
          </a:prstGeom>
        </p:spPr>
      </p:pic>
      <p:pic>
        <p:nvPicPr>
          <p:cNvPr id="10" name="Imagem 9" descr="Ícone&#10;&#10;Descrição gerada automaticamente">
            <a:extLst>
              <a:ext uri="{FF2B5EF4-FFF2-40B4-BE49-F238E27FC236}">
                <a16:creationId xmlns:a16="http://schemas.microsoft.com/office/drawing/2014/main" id="{5E1FDCA8-7458-4DA0-9540-9624E0D31612}"/>
              </a:ext>
            </a:extLst>
          </p:cNvPr>
          <p:cNvPicPr>
            <a:picLocks noChangeAspect="1"/>
          </p:cNvPicPr>
          <p:nvPr/>
        </p:nvPicPr>
        <p:blipFill>
          <a:blip r:embed="rId6"/>
          <a:stretch>
            <a:fillRect/>
          </a:stretch>
        </p:blipFill>
        <p:spPr>
          <a:xfrm>
            <a:off x="4021753" y="-1549265"/>
            <a:ext cx="3947983" cy="3947983"/>
          </a:xfrm>
          <a:prstGeom prst="rect">
            <a:avLst/>
          </a:prstGeom>
        </p:spPr>
      </p:pic>
    </p:spTree>
    <p:extLst>
      <p:ext uri="{BB962C8B-B14F-4D97-AF65-F5344CB8AC3E}">
        <p14:creationId xmlns:p14="http://schemas.microsoft.com/office/powerpoint/2010/main" val="4180085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C7020D6B-3216-4895-BE07-7B60B48D9FB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35389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descr="Forma&#10;&#10;Descrição gerada automaticamente">
            <a:extLst>
              <a:ext uri="{FF2B5EF4-FFF2-40B4-BE49-F238E27FC236}">
                <a16:creationId xmlns:a16="http://schemas.microsoft.com/office/drawing/2014/main" id="{1175F6DA-3BB2-BB4E-ACA5-0A2B296226C9}"/>
              </a:ext>
            </a:extLst>
          </p:cNvPr>
          <p:cNvPicPr>
            <a:picLocks noChangeAspect="1"/>
          </p:cNvPicPr>
          <p:nvPr/>
        </p:nvPicPr>
        <p:blipFill>
          <a:blip r:embed="rId2"/>
          <a:stretch>
            <a:fillRect/>
          </a:stretch>
        </p:blipFill>
        <p:spPr>
          <a:xfrm>
            <a:off x="8811981" y="2059229"/>
            <a:ext cx="2146294" cy="1503161"/>
          </a:xfrm>
          <a:prstGeom prst="rect">
            <a:avLst/>
          </a:prstGeom>
        </p:spPr>
      </p:pic>
      <p:pic>
        <p:nvPicPr>
          <p:cNvPr id="13" name="Imagem 12" descr="Forma&#10;&#10;Descrição gerada automaticamente">
            <a:extLst>
              <a:ext uri="{FF2B5EF4-FFF2-40B4-BE49-F238E27FC236}">
                <a16:creationId xmlns:a16="http://schemas.microsoft.com/office/drawing/2014/main" id="{47D8B4CF-213A-C147-9D78-E83DBF6AD5E3}"/>
              </a:ext>
            </a:extLst>
          </p:cNvPr>
          <p:cNvPicPr>
            <a:picLocks noChangeAspect="1"/>
          </p:cNvPicPr>
          <p:nvPr/>
        </p:nvPicPr>
        <p:blipFill>
          <a:blip r:embed="rId2"/>
          <a:stretch>
            <a:fillRect/>
          </a:stretch>
        </p:blipFill>
        <p:spPr>
          <a:xfrm>
            <a:off x="6234329" y="4499285"/>
            <a:ext cx="2146294" cy="1503161"/>
          </a:xfrm>
          <a:prstGeom prst="rect">
            <a:avLst/>
          </a:prstGeom>
        </p:spPr>
      </p:pic>
      <p:pic>
        <p:nvPicPr>
          <p:cNvPr id="12" name="Imagem 11" descr="Forma&#10;&#10;Descrição gerada automaticamente">
            <a:extLst>
              <a:ext uri="{FF2B5EF4-FFF2-40B4-BE49-F238E27FC236}">
                <a16:creationId xmlns:a16="http://schemas.microsoft.com/office/drawing/2014/main" id="{680E5370-5821-254F-BCCA-A7B952E8363A}"/>
              </a:ext>
            </a:extLst>
          </p:cNvPr>
          <p:cNvPicPr>
            <a:picLocks noChangeAspect="1"/>
          </p:cNvPicPr>
          <p:nvPr/>
        </p:nvPicPr>
        <p:blipFill>
          <a:blip r:embed="rId2"/>
          <a:stretch>
            <a:fillRect/>
          </a:stretch>
        </p:blipFill>
        <p:spPr>
          <a:xfrm>
            <a:off x="978925" y="2501383"/>
            <a:ext cx="2544435" cy="1782000"/>
          </a:xfrm>
          <a:prstGeom prst="rect">
            <a:avLst/>
          </a:prstGeom>
        </p:spPr>
      </p:pic>
      <p:pic>
        <p:nvPicPr>
          <p:cNvPr id="10" name="Imagem 9" descr="Forma, Seta&#10;&#10;Descrição gerada automaticamente">
            <a:extLst>
              <a:ext uri="{FF2B5EF4-FFF2-40B4-BE49-F238E27FC236}">
                <a16:creationId xmlns:a16="http://schemas.microsoft.com/office/drawing/2014/main" id="{D2705DF2-1394-9943-9374-1AE4DE66292F}"/>
              </a:ext>
            </a:extLst>
          </p:cNvPr>
          <p:cNvPicPr>
            <a:picLocks noChangeAspect="1"/>
          </p:cNvPicPr>
          <p:nvPr/>
        </p:nvPicPr>
        <p:blipFill>
          <a:blip r:embed="rId3"/>
          <a:stretch>
            <a:fillRect/>
          </a:stretch>
        </p:blipFill>
        <p:spPr>
          <a:xfrm>
            <a:off x="5086022" y="1849537"/>
            <a:ext cx="1918805" cy="1979187"/>
          </a:xfrm>
          <a:prstGeom prst="rect">
            <a:avLst/>
          </a:prstGeom>
        </p:spPr>
      </p:pic>
      <p:sp>
        <p:nvSpPr>
          <p:cNvPr id="2" name="Título 1">
            <a:extLst>
              <a:ext uri="{FF2B5EF4-FFF2-40B4-BE49-F238E27FC236}">
                <a16:creationId xmlns:a16="http://schemas.microsoft.com/office/drawing/2014/main" id="{3EA2D21F-4BF3-8143-891F-7746CAD22FF1}"/>
              </a:ext>
            </a:extLst>
          </p:cNvPr>
          <p:cNvSpPr>
            <a:spLocks noGrp="1"/>
          </p:cNvSpPr>
          <p:nvPr>
            <p:ph type="title"/>
          </p:nvPr>
        </p:nvSpPr>
        <p:spPr/>
        <p:txBody>
          <a:bodyPr>
            <a:normAutofit/>
          </a:bodyPr>
          <a:lstStyle/>
          <a:p>
            <a:r>
              <a:rPr lang="pt-BR" dirty="0">
                <a:solidFill>
                  <a:srgbClr val="AC0000"/>
                </a:solidFill>
                <a:latin typeface="Montserrat Black" pitchFamily="2" charset="0"/>
              </a:rPr>
              <a:t>Tu vida espiritual no </a:t>
            </a:r>
            <a:r>
              <a:rPr lang="pt-BR" dirty="0" err="1">
                <a:solidFill>
                  <a:srgbClr val="AC0000"/>
                </a:solidFill>
                <a:latin typeface="Montserrat Black" pitchFamily="2" charset="0"/>
              </a:rPr>
              <a:t>puede</a:t>
            </a:r>
            <a:r>
              <a:rPr lang="pt-BR" dirty="0">
                <a:solidFill>
                  <a:srgbClr val="AC0000"/>
                </a:solidFill>
                <a:latin typeface="Montserrat Black" pitchFamily="2" charset="0"/>
              </a:rPr>
              <a:t> estar desatendida porque solo</a:t>
            </a:r>
            <a:endParaRPr lang="es-ES_tradnl" dirty="0">
              <a:solidFill>
                <a:srgbClr val="AC0000"/>
              </a:solidFill>
              <a:latin typeface="Montserrat Black" pitchFamily="2" charset="0"/>
            </a:endParaRPr>
          </a:p>
        </p:txBody>
      </p:sp>
      <p:sp>
        <p:nvSpPr>
          <p:cNvPr id="3" name="Espaço Reservado para Conteúdo 2">
            <a:extLst>
              <a:ext uri="{FF2B5EF4-FFF2-40B4-BE49-F238E27FC236}">
                <a16:creationId xmlns:a16="http://schemas.microsoft.com/office/drawing/2014/main" id="{733FE199-8F12-D548-BC7B-67E3DCE1443A}"/>
              </a:ext>
            </a:extLst>
          </p:cNvPr>
          <p:cNvSpPr>
            <a:spLocks noGrp="1"/>
          </p:cNvSpPr>
          <p:nvPr>
            <p:ph idx="1"/>
          </p:nvPr>
        </p:nvSpPr>
        <p:spPr>
          <a:xfrm>
            <a:off x="5223857" y="2599289"/>
            <a:ext cx="1929714" cy="1642033"/>
          </a:xfrm>
        </p:spPr>
        <p:txBody>
          <a:bodyPr/>
          <a:lstStyle/>
          <a:p>
            <a:pPr marL="0" indent="0">
              <a:buNone/>
            </a:pPr>
            <a:r>
              <a:rPr lang="es-ES_tradnl" dirty="0">
                <a:solidFill>
                  <a:schemeClr val="bg1"/>
                </a:solidFill>
                <a:latin typeface="Montserrat" pitchFamily="2" charset="0"/>
              </a:rPr>
              <a:t>Cristo es</a:t>
            </a:r>
          </a:p>
        </p:txBody>
      </p:sp>
      <p:sp>
        <p:nvSpPr>
          <p:cNvPr id="4" name="Espaço Reservado para Conteúdo 2">
            <a:extLst>
              <a:ext uri="{FF2B5EF4-FFF2-40B4-BE49-F238E27FC236}">
                <a16:creationId xmlns:a16="http://schemas.microsoft.com/office/drawing/2014/main" id="{957A2DA9-FA54-E049-9AD7-CF5716934D1E}"/>
              </a:ext>
            </a:extLst>
          </p:cNvPr>
          <p:cNvSpPr txBox="1">
            <a:spLocks/>
          </p:cNvSpPr>
          <p:nvPr/>
        </p:nvSpPr>
        <p:spPr>
          <a:xfrm>
            <a:off x="6096000" y="4792492"/>
            <a:ext cx="2422953" cy="16420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fontAlgn="base">
              <a:spcBef>
                <a:spcPts val="0"/>
              </a:spcBef>
              <a:spcAft>
                <a:spcPts val="0"/>
              </a:spcAft>
              <a:buNone/>
            </a:pPr>
            <a:r>
              <a:rPr lang="pt-BR" sz="2400" dirty="0">
                <a:latin typeface="Montserrat" pitchFamily="2" charset="0"/>
              </a:rPr>
              <a:t>Fuente de </a:t>
            </a:r>
            <a:r>
              <a:rPr lang="pt-BR" sz="2400" dirty="0" err="1">
                <a:latin typeface="Montserrat" pitchFamily="2" charset="0"/>
              </a:rPr>
              <a:t>autoridad</a:t>
            </a:r>
            <a:r>
              <a:rPr lang="pt-BR" sz="2400" dirty="0">
                <a:latin typeface="Montserrat" pitchFamily="2" charset="0"/>
              </a:rPr>
              <a:t> divina</a:t>
            </a:r>
          </a:p>
        </p:txBody>
      </p:sp>
      <p:sp>
        <p:nvSpPr>
          <p:cNvPr id="5" name="Espaço Reservado para Conteúdo 2">
            <a:extLst>
              <a:ext uri="{FF2B5EF4-FFF2-40B4-BE49-F238E27FC236}">
                <a16:creationId xmlns:a16="http://schemas.microsoft.com/office/drawing/2014/main" id="{ECBD7CB8-E7C2-7044-AF86-9D967EEFADED}"/>
              </a:ext>
            </a:extLst>
          </p:cNvPr>
          <p:cNvSpPr txBox="1">
            <a:spLocks/>
          </p:cNvSpPr>
          <p:nvPr/>
        </p:nvSpPr>
        <p:spPr>
          <a:xfrm>
            <a:off x="8888425" y="2455546"/>
            <a:ext cx="2072927" cy="16420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2400" dirty="0">
                <a:latin typeface="Montserrat" pitchFamily="2" charset="0"/>
              </a:rPr>
              <a:t>Fuente de poder</a:t>
            </a:r>
            <a:endParaRPr lang="es-ES_tradnl" sz="2400" dirty="0">
              <a:latin typeface="Montserrat" pitchFamily="2" charset="0"/>
            </a:endParaRPr>
          </a:p>
        </p:txBody>
      </p:sp>
      <p:sp>
        <p:nvSpPr>
          <p:cNvPr id="6" name="Espaço Reservado para Conteúdo 2">
            <a:extLst>
              <a:ext uri="{FF2B5EF4-FFF2-40B4-BE49-F238E27FC236}">
                <a16:creationId xmlns:a16="http://schemas.microsoft.com/office/drawing/2014/main" id="{1A2CF208-0179-5644-848A-49F15BC928A2}"/>
              </a:ext>
            </a:extLst>
          </p:cNvPr>
          <p:cNvSpPr txBox="1">
            <a:spLocks/>
          </p:cNvSpPr>
          <p:nvPr/>
        </p:nvSpPr>
        <p:spPr>
          <a:xfrm>
            <a:off x="925267" y="2890856"/>
            <a:ext cx="2677369" cy="13430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dirty="0">
                <a:latin typeface="Montserrat" pitchFamily="2" charset="0"/>
              </a:rPr>
              <a:t> Fuente de conocimiento de la Biblia</a:t>
            </a:r>
            <a:endParaRPr lang="es-ES_tradnl" sz="2400" dirty="0">
              <a:latin typeface="Montserrat" pitchFamily="2" charset="0"/>
            </a:endParaRPr>
          </a:p>
        </p:txBody>
      </p:sp>
      <p:sp>
        <p:nvSpPr>
          <p:cNvPr id="8" name="CaixaDeTexto 7">
            <a:extLst>
              <a:ext uri="{FF2B5EF4-FFF2-40B4-BE49-F238E27FC236}">
                <a16:creationId xmlns:a16="http://schemas.microsoft.com/office/drawing/2014/main" id="{AC3ABB28-93B7-9945-BE4E-3F32C101629F}"/>
              </a:ext>
            </a:extLst>
          </p:cNvPr>
          <p:cNvSpPr txBox="1"/>
          <p:nvPr/>
        </p:nvSpPr>
        <p:spPr>
          <a:xfrm>
            <a:off x="588061" y="6322219"/>
            <a:ext cx="11825417" cy="369332"/>
          </a:xfrm>
          <a:prstGeom prst="rect">
            <a:avLst/>
          </a:prstGeom>
          <a:noFill/>
        </p:spPr>
        <p:txBody>
          <a:bodyPr wrap="square">
            <a:spAutoFit/>
          </a:bodyPr>
          <a:lstStyle/>
          <a:p>
            <a:r>
              <a:rPr lang="es-ES" sz="1800" b="0" i="0" u="none" strike="noStrike" dirty="0">
                <a:solidFill>
                  <a:srgbClr val="000000"/>
                </a:solidFill>
                <a:effectLst/>
                <a:latin typeface="Calibri" panose="020F0502020204030204" pitchFamily="34" charset="0"/>
              </a:rPr>
              <a:t>Necesitamos afirmar nuestra comprensión primero en lo que SOMOS, y después, en consecuencia, en lo que HACEMOS. </a:t>
            </a:r>
            <a:endParaRPr lang="es-ES_tradnl" dirty="0"/>
          </a:p>
        </p:txBody>
      </p:sp>
      <p:pic>
        <p:nvPicPr>
          <p:cNvPr id="20" name="Imagem 19" descr="Forma, Ícone, Seta&#10;&#10;Descrição gerada automaticamente">
            <a:extLst>
              <a:ext uri="{FF2B5EF4-FFF2-40B4-BE49-F238E27FC236}">
                <a16:creationId xmlns:a16="http://schemas.microsoft.com/office/drawing/2014/main" id="{F7C4C88A-941B-F746-9B6C-542D6A82BD32}"/>
              </a:ext>
            </a:extLst>
          </p:cNvPr>
          <p:cNvPicPr>
            <a:picLocks noChangeAspect="1"/>
          </p:cNvPicPr>
          <p:nvPr/>
        </p:nvPicPr>
        <p:blipFill>
          <a:blip r:embed="rId4"/>
          <a:stretch>
            <a:fillRect/>
          </a:stretch>
        </p:blipFill>
        <p:spPr>
          <a:xfrm rot="18928977">
            <a:off x="10958329" y="-834601"/>
            <a:ext cx="2665983" cy="2665983"/>
          </a:xfrm>
          <a:prstGeom prst="rect">
            <a:avLst/>
          </a:prstGeom>
        </p:spPr>
      </p:pic>
      <p:pic>
        <p:nvPicPr>
          <p:cNvPr id="22" name="Imagem 21" descr="Imagem em preto e branco&#10;&#10;Descrição gerada automaticamente com confiança média">
            <a:extLst>
              <a:ext uri="{FF2B5EF4-FFF2-40B4-BE49-F238E27FC236}">
                <a16:creationId xmlns:a16="http://schemas.microsoft.com/office/drawing/2014/main" id="{EAD4D22F-852D-E04D-9B75-B26137AAB75E}"/>
              </a:ext>
            </a:extLst>
          </p:cNvPr>
          <p:cNvPicPr>
            <a:picLocks noChangeAspect="1"/>
          </p:cNvPicPr>
          <p:nvPr/>
        </p:nvPicPr>
        <p:blipFill>
          <a:blip r:embed="rId5"/>
          <a:stretch>
            <a:fillRect/>
          </a:stretch>
        </p:blipFill>
        <p:spPr>
          <a:xfrm>
            <a:off x="6500770" y="1166159"/>
            <a:ext cx="3289300" cy="3289300"/>
          </a:xfrm>
          <a:prstGeom prst="rect">
            <a:avLst/>
          </a:prstGeom>
        </p:spPr>
      </p:pic>
      <p:pic>
        <p:nvPicPr>
          <p:cNvPr id="23" name="Imagem 22" descr="Imagem em preto e branco&#10;&#10;Descrição gerada automaticamente com confiança média">
            <a:extLst>
              <a:ext uri="{FF2B5EF4-FFF2-40B4-BE49-F238E27FC236}">
                <a16:creationId xmlns:a16="http://schemas.microsoft.com/office/drawing/2014/main" id="{63659D5C-7393-ED40-B704-B334190FD929}"/>
              </a:ext>
            </a:extLst>
          </p:cNvPr>
          <p:cNvPicPr>
            <a:picLocks noChangeAspect="1"/>
          </p:cNvPicPr>
          <p:nvPr/>
        </p:nvPicPr>
        <p:blipFill>
          <a:blip r:embed="rId5"/>
          <a:stretch>
            <a:fillRect/>
          </a:stretch>
        </p:blipFill>
        <p:spPr>
          <a:xfrm rot="3879925">
            <a:off x="5749218" y="3274448"/>
            <a:ext cx="2063494" cy="2063494"/>
          </a:xfrm>
          <a:prstGeom prst="rect">
            <a:avLst/>
          </a:prstGeom>
        </p:spPr>
      </p:pic>
      <p:pic>
        <p:nvPicPr>
          <p:cNvPr id="24" name="Imagem 23" descr="Imagem em preto e branco&#10;&#10;Descrição gerada automaticamente com confiança média">
            <a:extLst>
              <a:ext uri="{FF2B5EF4-FFF2-40B4-BE49-F238E27FC236}">
                <a16:creationId xmlns:a16="http://schemas.microsoft.com/office/drawing/2014/main" id="{15FFDD79-1FB4-1048-B8E0-6021E092DEEA}"/>
              </a:ext>
            </a:extLst>
          </p:cNvPr>
          <p:cNvPicPr>
            <a:picLocks noChangeAspect="1"/>
          </p:cNvPicPr>
          <p:nvPr/>
        </p:nvPicPr>
        <p:blipFill>
          <a:blip r:embed="rId5"/>
          <a:stretch>
            <a:fillRect/>
          </a:stretch>
        </p:blipFill>
        <p:spPr>
          <a:xfrm rot="10644271">
            <a:off x="2455585" y="1267695"/>
            <a:ext cx="3208947" cy="3208947"/>
          </a:xfrm>
          <a:prstGeom prst="rect">
            <a:avLst/>
          </a:prstGeom>
        </p:spPr>
      </p:pic>
      <p:pic>
        <p:nvPicPr>
          <p:cNvPr id="28" name="Imagem 27" descr="Ícone&#10;&#10;Descrição gerada automaticamente">
            <a:extLst>
              <a:ext uri="{FF2B5EF4-FFF2-40B4-BE49-F238E27FC236}">
                <a16:creationId xmlns:a16="http://schemas.microsoft.com/office/drawing/2014/main" id="{107F6FC2-700E-1545-AD18-3D696DB9755C}"/>
              </a:ext>
            </a:extLst>
          </p:cNvPr>
          <p:cNvPicPr>
            <a:picLocks noChangeAspect="1"/>
          </p:cNvPicPr>
          <p:nvPr/>
        </p:nvPicPr>
        <p:blipFill>
          <a:blip r:embed="rId6"/>
          <a:stretch>
            <a:fillRect/>
          </a:stretch>
        </p:blipFill>
        <p:spPr>
          <a:xfrm>
            <a:off x="9966228" y="3930931"/>
            <a:ext cx="3290400" cy="3290400"/>
          </a:xfrm>
          <a:prstGeom prst="rect">
            <a:avLst/>
          </a:prstGeom>
        </p:spPr>
      </p:pic>
      <p:pic>
        <p:nvPicPr>
          <p:cNvPr id="18" name="Imagem 17" descr="Uma imagem contendo Diagrama&#10;&#10;Descrição gerada automaticamente">
            <a:extLst>
              <a:ext uri="{FF2B5EF4-FFF2-40B4-BE49-F238E27FC236}">
                <a16:creationId xmlns:a16="http://schemas.microsoft.com/office/drawing/2014/main" id="{547EF3B7-1E6C-4899-88B6-672F0E65E3EF}"/>
              </a:ext>
            </a:extLst>
          </p:cNvPr>
          <p:cNvPicPr>
            <a:picLocks noChangeAspect="1"/>
          </p:cNvPicPr>
          <p:nvPr/>
        </p:nvPicPr>
        <p:blipFill>
          <a:blip r:embed="rId7"/>
          <a:stretch>
            <a:fillRect/>
          </a:stretch>
        </p:blipFill>
        <p:spPr>
          <a:xfrm rot="1393951">
            <a:off x="-380505" y="4384256"/>
            <a:ext cx="1814191" cy="1814191"/>
          </a:xfrm>
          <a:prstGeom prst="rect">
            <a:avLst/>
          </a:prstGeom>
        </p:spPr>
      </p:pic>
    </p:spTree>
    <p:extLst>
      <p:ext uri="{BB962C8B-B14F-4D97-AF65-F5344CB8AC3E}">
        <p14:creationId xmlns:p14="http://schemas.microsoft.com/office/powerpoint/2010/main" val="461636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4AF11D-FB46-194D-9C97-494FDBD94377}"/>
              </a:ext>
            </a:extLst>
          </p:cNvPr>
          <p:cNvSpPr>
            <a:spLocks noGrp="1"/>
          </p:cNvSpPr>
          <p:nvPr>
            <p:ph type="title"/>
          </p:nvPr>
        </p:nvSpPr>
        <p:spPr>
          <a:xfrm>
            <a:off x="467497" y="560236"/>
            <a:ext cx="10515600" cy="1325563"/>
          </a:xfrm>
        </p:spPr>
        <p:txBody>
          <a:bodyPr>
            <a:normAutofit fontScale="90000"/>
          </a:bodyPr>
          <a:lstStyle/>
          <a:p>
            <a:r>
              <a:rPr lang="es-ES" sz="3600" dirty="0">
                <a:solidFill>
                  <a:srgbClr val="AC0000"/>
                </a:solidFill>
                <a:latin typeface="Montserrat Black" panose="00000A00000000000000" pitchFamily="2" charset="0"/>
              </a:rPr>
              <a:t>1. 1 Un líder en comunión con Dios necesita ser amigo de la Biblia</a:t>
            </a:r>
            <a:br>
              <a:rPr lang="pt-BR" dirty="0"/>
            </a:br>
            <a:endParaRPr lang="es-ES_tradnl" dirty="0"/>
          </a:p>
        </p:txBody>
      </p:sp>
      <p:sp>
        <p:nvSpPr>
          <p:cNvPr id="3" name="Espaço Reservado para Conteúdo 2">
            <a:extLst>
              <a:ext uri="{FF2B5EF4-FFF2-40B4-BE49-F238E27FC236}">
                <a16:creationId xmlns:a16="http://schemas.microsoft.com/office/drawing/2014/main" id="{C13C7585-1386-364B-A9A5-1096F46D1906}"/>
              </a:ext>
            </a:extLst>
          </p:cNvPr>
          <p:cNvSpPr>
            <a:spLocks noGrp="1"/>
          </p:cNvSpPr>
          <p:nvPr>
            <p:ph idx="1"/>
          </p:nvPr>
        </p:nvSpPr>
        <p:spPr>
          <a:xfrm>
            <a:off x="467497" y="1658837"/>
            <a:ext cx="4461341" cy="3344814"/>
          </a:xfrm>
        </p:spPr>
        <p:txBody>
          <a:bodyPr>
            <a:normAutofit/>
          </a:bodyPr>
          <a:lstStyle/>
          <a:p>
            <a:pPr marL="0" indent="0">
              <a:buNone/>
            </a:pPr>
            <a:r>
              <a:rPr lang="es-ES" sz="2000" b="1" dirty="0">
                <a:solidFill>
                  <a:srgbClr val="383838"/>
                </a:solidFill>
                <a:latin typeface="Montserrat Medium" pitchFamily="2" charset="0"/>
                <a:cs typeface="Times New Roman" panose="02020603050405020304" pitchFamily="18" charset="0"/>
              </a:rPr>
              <a:t>¿Cuál es la importancia de reservar un tiempo diario para la comunión?</a:t>
            </a:r>
          </a:p>
          <a:p>
            <a:pPr marL="0" indent="0">
              <a:buNone/>
            </a:pPr>
            <a:endParaRPr lang="pt-BR" sz="2000" b="1" dirty="0">
              <a:solidFill>
                <a:srgbClr val="383838"/>
              </a:solidFill>
              <a:latin typeface="Montserrat Medium" pitchFamily="2" charset="0"/>
              <a:cs typeface="Times New Roman" panose="02020603050405020304" pitchFamily="18" charset="0"/>
            </a:endParaRPr>
          </a:p>
          <a:p>
            <a:pPr marL="0" indent="-285750" algn="just" fontAlgn="base">
              <a:lnSpc>
                <a:spcPct val="150000"/>
              </a:lnSpc>
              <a:spcBef>
                <a:spcPts val="0"/>
              </a:spcBef>
              <a:buFont typeface="Wingdings" panose="05000000000000000000" pitchFamily="2" charset="2"/>
              <a:buChar char="Ø"/>
            </a:pPr>
            <a:r>
              <a:rPr lang="es-ES" sz="1800" dirty="0">
                <a:solidFill>
                  <a:srgbClr val="000000"/>
                </a:solidFill>
                <a:latin typeface="Montserrat" pitchFamily="2" charset="0"/>
              </a:rPr>
              <a:t>Para demostrar devoción a Dios.</a:t>
            </a:r>
          </a:p>
          <a:p>
            <a:pPr marL="0" indent="-285750" algn="just" fontAlgn="base">
              <a:lnSpc>
                <a:spcPct val="150000"/>
              </a:lnSpc>
              <a:spcBef>
                <a:spcPts val="0"/>
              </a:spcBef>
              <a:buFont typeface="Wingdings" panose="05000000000000000000" pitchFamily="2" charset="2"/>
              <a:buChar char="Ø"/>
            </a:pPr>
            <a:r>
              <a:rPr lang="es-ES" sz="1800" dirty="0">
                <a:solidFill>
                  <a:srgbClr val="000000"/>
                </a:solidFill>
                <a:latin typeface="Montserrat" pitchFamily="2" charset="0"/>
              </a:rPr>
              <a:t>Para obtener su dirección.</a:t>
            </a:r>
          </a:p>
          <a:p>
            <a:pPr marL="0" indent="-285750" algn="just" fontAlgn="base">
              <a:lnSpc>
                <a:spcPct val="150000"/>
              </a:lnSpc>
              <a:spcBef>
                <a:spcPts val="0"/>
              </a:spcBef>
              <a:buFont typeface="Wingdings" panose="05000000000000000000" pitchFamily="2" charset="2"/>
              <a:buChar char="Ø"/>
            </a:pPr>
            <a:r>
              <a:rPr lang="es-ES" sz="1800" dirty="0">
                <a:solidFill>
                  <a:srgbClr val="000000"/>
                </a:solidFill>
                <a:latin typeface="Montserrat" pitchFamily="2" charset="0"/>
              </a:rPr>
              <a:t>Para tener alegría en él.</a:t>
            </a:r>
          </a:p>
          <a:p>
            <a:pPr marL="0" indent="-285750" algn="just" fontAlgn="base">
              <a:lnSpc>
                <a:spcPct val="150000"/>
              </a:lnSpc>
              <a:spcBef>
                <a:spcPts val="0"/>
              </a:spcBef>
              <a:buFont typeface="Wingdings" panose="05000000000000000000" pitchFamily="2" charset="2"/>
              <a:buChar char="Ø"/>
            </a:pPr>
            <a:r>
              <a:rPr lang="es-ES" sz="1800" dirty="0">
                <a:solidFill>
                  <a:srgbClr val="000000"/>
                </a:solidFill>
                <a:latin typeface="Montserrat" pitchFamily="2" charset="0"/>
              </a:rPr>
              <a:t>Para ser transformados por él.</a:t>
            </a:r>
          </a:p>
        </p:txBody>
      </p:sp>
      <p:sp>
        <p:nvSpPr>
          <p:cNvPr id="5" name="CaixaDeTexto 4">
            <a:extLst>
              <a:ext uri="{FF2B5EF4-FFF2-40B4-BE49-F238E27FC236}">
                <a16:creationId xmlns:a16="http://schemas.microsoft.com/office/drawing/2014/main" id="{2D88C5DF-EF68-AB45-A987-74741D1DDC0D}"/>
              </a:ext>
            </a:extLst>
          </p:cNvPr>
          <p:cNvSpPr txBox="1"/>
          <p:nvPr/>
        </p:nvSpPr>
        <p:spPr>
          <a:xfrm>
            <a:off x="5278245" y="1501081"/>
            <a:ext cx="6311590" cy="4770537"/>
          </a:xfrm>
          <a:prstGeom prst="rect">
            <a:avLst/>
          </a:prstGeom>
          <a:noFill/>
        </p:spPr>
        <p:txBody>
          <a:bodyPr wrap="square">
            <a:spAutoFit/>
          </a:bodyPr>
          <a:lstStyle/>
          <a:p>
            <a:pPr indent="446405" algn="just">
              <a:lnSpc>
                <a:spcPct val="150000"/>
              </a:lnSpc>
              <a:spcAft>
                <a:spcPts val="800"/>
              </a:spcAft>
            </a:pPr>
            <a:r>
              <a:rPr lang="pt-BR" sz="2000" b="1" dirty="0">
                <a:solidFill>
                  <a:srgbClr val="383838"/>
                </a:solidFill>
                <a:latin typeface="Montserrat Medium" pitchFamily="2" charset="0"/>
                <a:cs typeface="Times New Roman" panose="02020603050405020304" pitchFamily="18" charset="0"/>
              </a:rPr>
              <a:t>¿Y </a:t>
            </a:r>
            <a:r>
              <a:rPr lang="pt-BR" sz="2000" b="1" dirty="0" err="1">
                <a:solidFill>
                  <a:srgbClr val="383838"/>
                </a:solidFill>
                <a:latin typeface="Montserrat Medium" pitchFamily="2" charset="0"/>
                <a:cs typeface="Times New Roman" panose="02020603050405020304" pitchFamily="18" charset="0"/>
              </a:rPr>
              <a:t>cómo</a:t>
            </a:r>
            <a:r>
              <a:rPr lang="pt-BR" sz="2000" b="1" dirty="0">
                <a:solidFill>
                  <a:srgbClr val="383838"/>
                </a:solidFill>
                <a:latin typeface="Montserrat Medium" pitchFamily="2" charset="0"/>
                <a:cs typeface="Times New Roman" panose="02020603050405020304" pitchFamily="18" charset="0"/>
              </a:rPr>
              <a:t> podemos </a:t>
            </a:r>
            <a:r>
              <a:rPr lang="pt-BR" sz="2000" b="1" dirty="0" err="1">
                <a:solidFill>
                  <a:srgbClr val="383838"/>
                </a:solidFill>
                <a:latin typeface="Montserrat Medium" pitchFamily="2" charset="0"/>
                <a:cs typeface="Times New Roman" panose="02020603050405020304" pitchFamily="18" charset="0"/>
              </a:rPr>
              <a:t>lograrlo</a:t>
            </a:r>
            <a:r>
              <a:rPr lang="pt-BR" sz="2000" b="1" dirty="0">
                <a:solidFill>
                  <a:srgbClr val="383838"/>
                </a:solidFill>
                <a:latin typeface="Montserrat Medium" pitchFamily="2" charset="0"/>
                <a:cs typeface="Times New Roman" panose="02020603050405020304" pitchFamily="18" charset="0"/>
              </a:rPr>
              <a:t>?</a:t>
            </a:r>
          </a:p>
          <a:p>
            <a:pPr marL="285750" indent="-285750" rtl="0" fontAlgn="base">
              <a:spcBef>
                <a:spcPts val="800"/>
              </a:spcBef>
              <a:spcAft>
                <a:spcPts val="0"/>
              </a:spcAft>
              <a:buFont typeface="Wingdings" panose="05000000000000000000" pitchFamily="2" charset="2"/>
              <a:buChar char="Ø"/>
            </a:pPr>
            <a:r>
              <a:rPr lang="es-ES" dirty="0">
                <a:solidFill>
                  <a:srgbClr val="000000"/>
                </a:solidFill>
                <a:latin typeface="Montserrat" pitchFamily="2" charset="0"/>
              </a:rPr>
              <a:t>Se puede comenzar dedicando quince minutos por día e ir agregando tiempo de acuerdo a cómo se forma el hábito. </a:t>
            </a:r>
          </a:p>
          <a:p>
            <a:pPr marL="285750" indent="-285750" rtl="0" fontAlgn="base">
              <a:spcBef>
                <a:spcPts val="0"/>
              </a:spcBef>
              <a:spcAft>
                <a:spcPts val="0"/>
              </a:spcAft>
              <a:buFont typeface="Wingdings" panose="05000000000000000000" pitchFamily="2" charset="2"/>
              <a:buChar char="Ø"/>
            </a:pPr>
            <a:r>
              <a:rPr lang="es-ES" dirty="0">
                <a:solidFill>
                  <a:srgbClr val="000000"/>
                </a:solidFill>
                <a:latin typeface="Montserrat" pitchFamily="2" charset="0"/>
              </a:rPr>
              <a:t>Elegir un lugar adecuado también es importante, sin ruidos o interferencias durante la comunión.</a:t>
            </a:r>
          </a:p>
          <a:p>
            <a:pPr marL="285750" indent="-285750" rtl="0" fontAlgn="base">
              <a:spcBef>
                <a:spcPts val="800"/>
              </a:spcBef>
              <a:spcAft>
                <a:spcPts val="0"/>
              </a:spcAft>
              <a:buFont typeface="Wingdings" panose="05000000000000000000" pitchFamily="2" charset="2"/>
              <a:buChar char="Ø"/>
            </a:pPr>
            <a:r>
              <a:rPr lang="es-ES" dirty="0">
                <a:solidFill>
                  <a:srgbClr val="000000"/>
                </a:solidFill>
                <a:latin typeface="Montserrat" pitchFamily="2" charset="0"/>
              </a:rPr>
              <a:t>Reunir y utilizar algunos materiales para el momento de encuentro con la Palabra de Dios.</a:t>
            </a:r>
          </a:p>
          <a:p>
            <a:pPr marL="285750" indent="-285750" rtl="0" fontAlgn="base">
              <a:spcBef>
                <a:spcPts val="800"/>
              </a:spcBef>
              <a:spcAft>
                <a:spcPts val="0"/>
              </a:spcAft>
              <a:buFont typeface="Wingdings" panose="05000000000000000000" pitchFamily="2" charset="2"/>
              <a:buChar char="Ø"/>
            </a:pPr>
            <a:r>
              <a:rPr lang="es-ES" dirty="0">
                <a:solidFill>
                  <a:srgbClr val="000000"/>
                </a:solidFill>
                <a:latin typeface="Montserrat" pitchFamily="2" charset="0"/>
              </a:rPr>
              <a:t>Tener actitudes correctas, de reverencia y devoción, con atención enfocada y pensamientos dirigidos a las cosas del Cielo.</a:t>
            </a:r>
          </a:p>
          <a:p>
            <a:pPr marL="285750" indent="-285750" rtl="0" fontAlgn="base">
              <a:spcBef>
                <a:spcPts val="800"/>
              </a:spcBef>
              <a:spcAft>
                <a:spcPts val="0"/>
              </a:spcAft>
              <a:buFont typeface="Wingdings" panose="05000000000000000000" pitchFamily="2" charset="2"/>
              <a:buChar char="Ø"/>
            </a:pPr>
            <a:r>
              <a:rPr lang="es-ES" dirty="0">
                <a:solidFill>
                  <a:srgbClr val="000000"/>
                </a:solidFill>
                <a:latin typeface="Montserrat" pitchFamily="2" charset="0"/>
              </a:rPr>
              <a:t>Realizar una lectura reflexiva</a:t>
            </a:r>
          </a:p>
          <a:p>
            <a:pPr marL="285750" indent="-285750" rtl="0" fontAlgn="base">
              <a:spcBef>
                <a:spcPts val="800"/>
              </a:spcBef>
              <a:spcAft>
                <a:spcPts val="0"/>
              </a:spcAft>
              <a:buFont typeface="Wingdings" panose="05000000000000000000" pitchFamily="2" charset="2"/>
              <a:buChar char="Ø"/>
            </a:pPr>
            <a:r>
              <a:rPr lang="es-ES" dirty="0">
                <a:solidFill>
                  <a:srgbClr val="000000"/>
                </a:solidFill>
                <a:latin typeface="Montserrat" pitchFamily="2" charset="0"/>
              </a:rPr>
              <a:t>Sintetizar y escribir un título acerca del estudio realizado. </a:t>
            </a:r>
          </a:p>
        </p:txBody>
      </p:sp>
      <p:pic>
        <p:nvPicPr>
          <p:cNvPr id="6" name="Imagem 5" descr="Desenho de pessoa com relógio no topo&#10;&#10;Descrição gerada automaticamente com confiança baixa">
            <a:extLst>
              <a:ext uri="{FF2B5EF4-FFF2-40B4-BE49-F238E27FC236}">
                <a16:creationId xmlns:a16="http://schemas.microsoft.com/office/drawing/2014/main" id="{E6B4305E-15D8-1B49-9E0E-B881A2FE2286}"/>
              </a:ext>
            </a:extLst>
          </p:cNvPr>
          <p:cNvPicPr>
            <a:picLocks noChangeAspect="1"/>
          </p:cNvPicPr>
          <p:nvPr/>
        </p:nvPicPr>
        <p:blipFill>
          <a:blip r:embed="rId2"/>
          <a:stretch>
            <a:fillRect/>
          </a:stretch>
        </p:blipFill>
        <p:spPr>
          <a:xfrm>
            <a:off x="467497" y="4613969"/>
            <a:ext cx="3867854" cy="2378187"/>
          </a:xfrm>
          <a:prstGeom prst="rect">
            <a:avLst/>
          </a:prstGeom>
        </p:spPr>
      </p:pic>
      <p:pic>
        <p:nvPicPr>
          <p:cNvPr id="12" name="Imagem 11" descr="Uma imagem contendo Diagrama&#10;&#10;Descrição gerada automaticamente">
            <a:extLst>
              <a:ext uri="{FF2B5EF4-FFF2-40B4-BE49-F238E27FC236}">
                <a16:creationId xmlns:a16="http://schemas.microsoft.com/office/drawing/2014/main" id="{A882C73C-40E7-AF47-9C1D-8D99DB0CAFD4}"/>
              </a:ext>
            </a:extLst>
          </p:cNvPr>
          <p:cNvPicPr>
            <a:picLocks noChangeAspect="1"/>
          </p:cNvPicPr>
          <p:nvPr/>
        </p:nvPicPr>
        <p:blipFill>
          <a:blip r:embed="rId3"/>
          <a:stretch>
            <a:fillRect/>
          </a:stretch>
        </p:blipFill>
        <p:spPr>
          <a:xfrm rot="20787448">
            <a:off x="10817408" y="315921"/>
            <a:ext cx="1814191" cy="1814191"/>
          </a:xfrm>
          <a:prstGeom prst="rect">
            <a:avLst/>
          </a:prstGeom>
        </p:spPr>
      </p:pic>
      <p:pic>
        <p:nvPicPr>
          <p:cNvPr id="7" name="Imagem 6" descr="Forma, Seta&#10;&#10;Descrição gerada automaticamente">
            <a:extLst>
              <a:ext uri="{FF2B5EF4-FFF2-40B4-BE49-F238E27FC236}">
                <a16:creationId xmlns:a16="http://schemas.microsoft.com/office/drawing/2014/main" id="{42E2560C-399F-4458-BD30-91F10426573B}"/>
              </a:ext>
            </a:extLst>
          </p:cNvPr>
          <p:cNvPicPr>
            <a:picLocks noChangeAspect="1"/>
          </p:cNvPicPr>
          <p:nvPr/>
        </p:nvPicPr>
        <p:blipFill>
          <a:blip r:embed="rId4"/>
          <a:stretch>
            <a:fillRect/>
          </a:stretch>
        </p:blipFill>
        <p:spPr>
          <a:xfrm rot="4267028">
            <a:off x="6169051" y="5800674"/>
            <a:ext cx="3289300" cy="3289300"/>
          </a:xfrm>
          <a:prstGeom prst="rect">
            <a:avLst/>
          </a:prstGeom>
        </p:spPr>
      </p:pic>
    </p:spTree>
    <p:extLst>
      <p:ext uri="{BB962C8B-B14F-4D97-AF65-F5344CB8AC3E}">
        <p14:creationId xmlns:p14="http://schemas.microsoft.com/office/powerpoint/2010/main" val="2853801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Forma&#10;&#10;Descrição gerada automaticamente">
            <a:extLst>
              <a:ext uri="{FF2B5EF4-FFF2-40B4-BE49-F238E27FC236}">
                <a16:creationId xmlns:a16="http://schemas.microsoft.com/office/drawing/2014/main" id="{2F56B2D1-FB18-DC41-8A73-9330AAACB939}"/>
              </a:ext>
            </a:extLst>
          </p:cNvPr>
          <p:cNvPicPr>
            <a:picLocks noChangeAspect="1"/>
          </p:cNvPicPr>
          <p:nvPr/>
        </p:nvPicPr>
        <p:blipFill>
          <a:blip r:embed="rId2"/>
          <a:stretch>
            <a:fillRect/>
          </a:stretch>
        </p:blipFill>
        <p:spPr>
          <a:xfrm>
            <a:off x="2506074" y="539133"/>
            <a:ext cx="7177950" cy="1204907"/>
          </a:xfrm>
          <a:prstGeom prst="rect">
            <a:avLst/>
          </a:prstGeom>
        </p:spPr>
      </p:pic>
      <p:sp>
        <p:nvSpPr>
          <p:cNvPr id="2" name="Título 1">
            <a:extLst>
              <a:ext uri="{FF2B5EF4-FFF2-40B4-BE49-F238E27FC236}">
                <a16:creationId xmlns:a16="http://schemas.microsoft.com/office/drawing/2014/main" id="{3145B660-D5B4-3147-A9D3-F3105F211E6B}"/>
              </a:ext>
            </a:extLst>
          </p:cNvPr>
          <p:cNvSpPr>
            <a:spLocks noGrp="1"/>
          </p:cNvSpPr>
          <p:nvPr>
            <p:ph type="title"/>
          </p:nvPr>
        </p:nvSpPr>
        <p:spPr>
          <a:xfrm>
            <a:off x="2842692" y="573651"/>
            <a:ext cx="6598382" cy="1149714"/>
          </a:xfrm>
        </p:spPr>
        <p:txBody>
          <a:bodyPr>
            <a:normAutofit/>
          </a:bodyPr>
          <a:lstStyle/>
          <a:p>
            <a:pPr algn="ctr"/>
            <a:r>
              <a:rPr lang="es-ES" sz="3200" dirty="0">
                <a:solidFill>
                  <a:schemeClr val="bg1"/>
                </a:solidFill>
                <a:latin typeface="Montserrat Black" panose="00000A00000000000000" pitchFamily="2" charset="0"/>
              </a:rPr>
              <a:t>Estudiar y memorizar la Palabra de Dios ayuda a:</a:t>
            </a:r>
            <a:endParaRPr lang="es-ES_tradnl" sz="3200" dirty="0">
              <a:solidFill>
                <a:schemeClr val="bg1"/>
              </a:solidFill>
              <a:latin typeface="Montserrat Black" panose="00000A00000000000000" pitchFamily="2" charset="0"/>
            </a:endParaRPr>
          </a:p>
        </p:txBody>
      </p:sp>
      <p:pic>
        <p:nvPicPr>
          <p:cNvPr id="12" name="Imagem 11" descr="Ícone&#10;&#10;Descrição gerada automaticamente">
            <a:extLst>
              <a:ext uri="{FF2B5EF4-FFF2-40B4-BE49-F238E27FC236}">
                <a16:creationId xmlns:a16="http://schemas.microsoft.com/office/drawing/2014/main" id="{6AF45BFD-3736-0B4E-AB60-5B00062635BC}"/>
              </a:ext>
            </a:extLst>
          </p:cNvPr>
          <p:cNvPicPr>
            <a:picLocks noChangeAspect="1"/>
          </p:cNvPicPr>
          <p:nvPr/>
        </p:nvPicPr>
        <p:blipFill rotWithShape="1">
          <a:blip r:embed="rId3"/>
          <a:srcRect l="30566" t="27790" r="43502" b="45110"/>
          <a:stretch/>
        </p:blipFill>
        <p:spPr>
          <a:xfrm>
            <a:off x="7021336" y="-602454"/>
            <a:ext cx="1152939" cy="1204907"/>
          </a:xfrm>
          <a:prstGeom prst="rect">
            <a:avLst/>
          </a:prstGeom>
        </p:spPr>
      </p:pic>
      <p:pic>
        <p:nvPicPr>
          <p:cNvPr id="16" name="Imagem 15" descr="Forma, Seta&#10;&#10;Descrição gerada automaticamente">
            <a:extLst>
              <a:ext uri="{FF2B5EF4-FFF2-40B4-BE49-F238E27FC236}">
                <a16:creationId xmlns:a16="http://schemas.microsoft.com/office/drawing/2014/main" id="{08FDE8F8-641F-4040-B5FF-978FA94D8758}"/>
              </a:ext>
            </a:extLst>
          </p:cNvPr>
          <p:cNvPicPr>
            <a:picLocks noChangeAspect="1"/>
          </p:cNvPicPr>
          <p:nvPr/>
        </p:nvPicPr>
        <p:blipFill>
          <a:blip r:embed="rId4"/>
          <a:stretch>
            <a:fillRect/>
          </a:stretch>
        </p:blipFill>
        <p:spPr>
          <a:xfrm rot="13370986">
            <a:off x="-1217973" y="-1644650"/>
            <a:ext cx="3289300" cy="3289300"/>
          </a:xfrm>
          <a:prstGeom prst="rect">
            <a:avLst/>
          </a:prstGeom>
        </p:spPr>
      </p:pic>
      <p:sp>
        <p:nvSpPr>
          <p:cNvPr id="20" name="Espaço Reservado para Conteúdo 2">
            <a:extLst>
              <a:ext uri="{FF2B5EF4-FFF2-40B4-BE49-F238E27FC236}">
                <a16:creationId xmlns:a16="http://schemas.microsoft.com/office/drawing/2014/main" id="{B28072EC-7A3B-46E8-87AC-F15E3EED0062}"/>
              </a:ext>
            </a:extLst>
          </p:cNvPr>
          <p:cNvSpPr>
            <a:spLocks noGrp="1"/>
          </p:cNvSpPr>
          <p:nvPr>
            <p:ph idx="1"/>
          </p:nvPr>
        </p:nvSpPr>
        <p:spPr>
          <a:xfrm>
            <a:off x="1633658" y="1788372"/>
            <a:ext cx="6732505" cy="5880079"/>
          </a:xfrm>
        </p:spPr>
        <p:txBody>
          <a:bodyPr>
            <a:normAutofit/>
          </a:bodyPr>
          <a:lstStyle/>
          <a:p>
            <a:pPr>
              <a:lnSpc>
                <a:spcPts val="2700"/>
              </a:lnSpc>
              <a:spcBef>
                <a:spcPts val="0"/>
              </a:spcBef>
              <a:buFont typeface="Wingdings" panose="05000000000000000000" pitchFamily="2" charset="2"/>
              <a:buChar char="Ø"/>
            </a:pPr>
            <a:r>
              <a:rPr lang="es-ES" sz="2000" dirty="0">
                <a:latin typeface="Montserrat" pitchFamily="2" charset="0"/>
              </a:rPr>
              <a:t> Testificar </a:t>
            </a:r>
          </a:p>
          <a:p>
            <a:pPr>
              <a:lnSpc>
                <a:spcPts val="2700"/>
              </a:lnSpc>
              <a:spcBef>
                <a:spcPts val="0"/>
              </a:spcBef>
              <a:buFont typeface="Wingdings" panose="05000000000000000000" pitchFamily="2" charset="2"/>
              <a:buChar char="Ø"/>
            </a:pPr>
            <a:r>
              <a:rPr lang="es-ES" sz="2000" dirty="0">
                <a:latin typeface="Montserrat" pitchFamily="2" charset="0"/>
              </a:rPr>
              <a:t> Tener fuerza espiritual Resistir la tentación </a:t>
            </a:r>
          </a:p>
          <a:p>
            <a:pPr>
              <a:lnSpc>
                <a:spcPts val="2700"/>
              </a:lnSpc>
              <a:spcBef>
                <a:spcPts val="0"/>
              </a:spcBef>
              <a:buFont typeface="Wingdings" panose="05000000000000000000" pitchFamily="2" charset="2"/>
              <a:buChar char="Ø"/>
            </a:pPr>
            <a:r>
              <a:rPr lang="es-ES" sz="2000" dirty="0">
                <a:latin typeface="Montserrat" pitchFamily="2" charset="0"/>
              </a:rPr>
              <a:t> Tomar decisiones sensatas </a:t>
            </a:r>
          </a:p>
          <a:p>
            <a:pPr>
              <a:lnSpc>
                <a:spcPts val="2700"/>
              </a:lnSpc>
              <a:spcBef>
                <a:spcPts val="0"/>
              </a:spcBef>
              <a:buFont typeface="Wingdings" panose="05000000000000000000" pitchFamily="2" charset="2"/>
              <a:buChar char="Ø"/>
            </a:pPr>
            <a:r>
              <a:rPr lang="es-ES" sz="2000" dirty="0">
                <a:latin typeface="Montserrat" pitchFamily="2" charset="0"/>
              </a:rPr>
              <a:t> Sentir paz y ánimo, aun en situaciones </a:t>
            </a:r>
            <a:r>
              <a:rPr lang="es-ES" sz="2000" dirty="0" err="1">
                <a:latin typeface="Montserrat" pitchFamily="2" charset="0"/>
              </a:rPr>
              <a:t>difícile</a:t>
            </a:r>
            <a:r>
              <a:rPr lang="es-ES" sz="2000" dirty="0">
                <a:latin typeface="Montserrat" pitchFamily="2" charset="0"/>
              </a:rPr>
              <a:t>  </a:t>
            </a:r>
          </a:p>
          <a:p>
            <a:pPr>
              <a:lnSpc>
                <a:spcPts val="2700"/>
              </a:lnSpc>
              <a:spcBef>
                <a:spcPts val="0"/>
              </a:spcBef>
              <a:buFont typeface="Wingdings" panose="05000000000000000000" pitchFamily="2" charset="2"/>
              <a:buChar char="Ø"/>
            </a:pPr>
            <a:r>
              <a:rPr lang="es-ES" sz="2000" dirty="0">
                <a:latin typeface="Montserrat" pitchFamily="2" charset="0"/>
              </a:rPr>
              <a:t> Comprender las orientaciones divinas para la  vida en general  </a:t>
            </a:r>
          </a:p>
          <a:p>
            <a:pPr>
              <a:lnSpc>
                <a:spcPts val="2700"/>
              </a:lnSpc>
              <a:spcBef>
                <a:spcPts val="0"/>
              </a:spcBef>
              <a:buFont typeface="Wingdings" panose="05000000000000000000" pitchFamily="2" charset="2"/>
              <a:buChar char="Ø"/>
            </a:pPr>
            <a:r>
              <a:rPr lang="es-ES" sz="2000" dirty="0">
                <a:latin typeface="Montserrat" pitchFamily="2" charset="0"/>
              </a:rPr>
              <a:t> Discernir la voluntad de Dios y tener más capacidad para cumplirla </a:t>
            </a:r>
          </a:p>
          <a:p>
            <a:pPr>
              <a:lnSpc>
                <a:spcPts val="2700"/>
              </a:lnSpc>
              <a:spcBef>
                <a:spcPts val="0"/>
              </a:spcBef>
              <a:buFont typeface="Wingdings" panose="05000000000000000000" pitchFamily="2" charset="2"/>
              <a:buChar char="Ø"/>
            </a:pPr>
            <a:r>
              <a:rPr lang="es-ES" sz="2000" dirty="0">
                <a:latin typeface="Montserrat" pitchFamily="2" charset="0"/>
              </a:rPr>
              <a:t> Desarrollar una mente más fuerte </a:t>
            </a:r>
            <a:r>
              <a:rPr lang="es-ES" sz="2000">
                <a:latin typeface="Montserrat" pitchFamily="2" charset="0"/>
              </a:rPr>
              <a:t>y saludable </a:t>
            </a:r>
            <a:r>
              <a:rPr lang="es-ES" sz="2000" dirty="0">
                <a:latin typeface="Montserrat" pitchFamily="2" charset="0"/>
              </a:rPr>
              <a:t>espiritualmente </a:t>
            </a:r>
          </a:p>
          <a:p>
            <a:pPr>
              <a:lnSpc>
                <a:spcPts val="2700"/>
              </a:lnSpc>
              <a:spcBef>
                <a:spcPts val="0"/>
              </a:spcBef>
              <a:buFont typeface="Wingdings" panose="05000000000000000000" pitchFamily="2" charset="2"/>
              <a:buChar char="Ø"/>
            </a:pPr>
            <a:r>
              <a:rPr lang="es-ES" sz="2000" dirty="0">
                <a:latin typeface="Montserrat" pitchFamily="2" charset="0"/>
              </a:rPr>
              <a:t> Entender la importancia de una vida pura y santificada</a:t>
            </a:r>
            <a:endParaRPr lang="es-ES_tradnl" sz="2000" dirty="0">
              <a:latin typeface="Montserrat" pitchFamily="2" charset="0"/>
            </a:endParaRPr>
          </a:p>
        </p:txBody>
      </p:sp>
      <p:pic>
        <p:nvPicPr>
          <p:cNvPr id="22" name="Imagem 21" descr="Uma imagem contendo Diagrama&#10;&#10;Descrição gerada automaticamente">
            <a:extLst>
              <a:ext uri="{FF2B5EF4-FFF2-40B4-BE49-F238E27FC236}">
                <a16:creationId xmlns:a16="http://schemas.microsoft.com/office/drawing/2014/main" id="{12440DAE-DB4D-4E2C-A061-796D6242482C}"/>
              </a:ext>
            </a:extLst>
          </p:cNvPr>
          <p:cNvPicPr>
            <a:picLocks noChangeAspect="1"/>
          </p:cNvPicPr>
          <p:nvPr/>
        </p:nvPicPr>
        <p:blipFill>
          <a:blip r:embed="rId5"/>
          <a:stretch>
            <a:fillRect/>
          </a:stretch>
        </p:blipFill>
        <p:spPr>
          <a:xfrm>
            <a:off x="-903246" y="4861414"/>
            <a:ext cx="2965605" cy="2965605"/>
          </a:xfrm>
          <a:prstGeom prst="rect">
            <a:avLst/>
          </a:prstGeom>
        </p:spPr>
      </p:pic>
      <p:pic>
        <p:nvPicPr>
          <p:cNvPr id="9" name="Imagem 8">
            <a:extLst>
              <a:ext uri="{FF2B5EF4-FFF2-40B4-BE49-F238E27FC236}">
                <a16:creationId xmlns:a16="http://schemas.microsoft.com/office/drawing/2014/main" id="{F13045DD-CFF8-4AD2-B68A-BD4E5B570F82}"/>
              </a:ext>
            </a:extLst>
          </p:cNvPr>
          <p:cNvPicPr>
            <a:picLocks noChangeAspect="1"/>
          </p:cNvPicPr>
          <p:nvPr/>
        </p:nvPicPr>
        <p:blipFill>
          <a:blip r:embed="rId6"/>
          <a:stretch>
            <a:fillRect/>
          </a:stretch>
        </p:blipFill>
        <p:spPr>
          <a:xfrm flipH="1">
            <a:off x="5932729" y="2085117"/>
            <a:ext cx="7845998" cy="4809808"/>
          </a:xfrm>
          <a:prstGeom prst="rect">
            <a:avLst/>
          </a:prstGeom>
        </p:spPr>
      </p:pic>
    </p:spTree>
    <p:extLst>
      <p:ext uri="{BB962C8B-B14F-4D97-AF65-F5344CB8AC3E}">
        <p14:creationId xmlns:p14="http://schemas.microsoft.com/office/powerpoint/2010/main" val="688264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1DBB2D-5951-4947-9447-C2204578A2AB}"/>
              </a:ext>
            </a:extLst>
          </p:cNvPr>
          <p:cNvSpPr>
            <a:spLocks noGrp="1"/>
          </p:cNvSpPr>
          <p:nvPr>
            <p:ph type="title"/>
          </p:nvPr>
        </p:nvSpPr>
        <p:spPr>
          <a:xfrm>
            <a:off x="838200" y="1404969"/>
            <a:ext cx="10515600" cy="1325563"/>
          </a:xfrm>
        </p:spPr>
        <p:txBody>
          <a:bodyPr/>
          <a:lstStyle/>
          <a:p>
            <a:r>
              <a:rPr lang="es-ES" sz="3600" dirty="0">
                <a:solidFill>
                  <a:srgbClr val="AC0000"/>
                </a:solidFill>
                <a:latin typeface="Montserrat Black" panose="00000A00000000000000" pitchFamily="2" charset="0"/>
              </a:rPr>
              <a:t>Al meditar en los textos bíblicos es importante responder preguntas como:</a:t>
            </a:r>
            <a:endParaRPr lang="es-ES_tradnl" sz="3600" dirty="0">
              <a:solidFill>
                <a:srgbClr val="AC0000"/>
              </a:solidFill>
              <a:latin typeface="Montserrat Black" panose="00000A00000000000000" pitchFamily="2" charset="0"/>
            </a:endParaRPr>
          </a:p>
        </p:txBody>
      </p:sp>
      <p:sp>
        <p:nvSpPr>
          <p:cNvPr id="3" name="Espaço Reservado para Conteúdo 2">
            <a:extLst>
              <a:ext uri="{FF2B5EF4-FFF2-40B4-BE49-F238E27FC236}">
                <a16:creationId xmlns:a16="http://schemas.microsoft.com/office/drawing/2014/main" id="{3F870F75-E1DD-C849-B569-0C8113ED12C6}"/>
              </a:ext>
            </a:extLst>
          </p:cNvPr>
          <p:cNvSpPr>
            <a:spLocks noGrp="1"/>
          </p:cNvSpPr>
          <p:nvPr>
            <p:ph idx="1"/>
          </p:nvPr>
        </p:nvSpPr>
        <p:spPr>
          <a:xfrm>
            <a:off x="838199" y="2814055"/>
            <a:ext cx="9912179" cy="4351338"/>
          </a:xfrm>
        </p:spPr>
        <p:txBody>
          <a:bodyPr/>
          <a:lstStyle/>
          <a:p>
            <a:pPr marL="624205" indent="-457200" rtl="0" fontAlgn="base">
              <a:spcBef>
                <a:spcPts val="0"/>
              </a:spcBef>
              <a:spcAft>
                <a:spcPts val="0"/>
              </a:spcAft>
              <a:buFont typeface="Wingdings" panose="05000000000000000000" pitchFamily="2" charset="2"/>
              <a:buChar char="Ø"/>
            </a:pPr>
            <a:r>
              <a:rPr lang="es-ES" dirty="0">
                <a:solidFill>
                  <a:srgbClr val="000000"/>
                </a:solidFill>
                <a:latin typeface="Montserrat" pitchFamily="2" charset="0"/>
              </a:rPr>
              <a:t>¿Qué me enseña este texto sobre Dios?</a:t>
            </a:r>
          </a:p>
          <a:p>
            <a:pPr marL="624205" indent="-457200" rtl="0" fontAlgn="base">
              <a:spcBef>
                <a:spcPts val="1000"/>
              </a:spcBef>
              <a:spcAft>
                <a:spcPts val="0"/>
              </a:spcAft>
              <a:buFont typeface="Wingdings" panose="05000000000000000000" pitchFamily="2" charset="2"/>
              <a:buChar char="Ø"/>
            </a:pPr>
            <a:r>
              <a:rPr lang="es-ES" dirty="0">
                <a:solidFill>
                  <a:srgbClr val="000000"/>
                </a:solidFill>
                <a:latin typeface="Montserrat" pitchFamily="2" charset="0"/>
              </a:rPr>
              <a:t>¿Qué me enseña este texto sobre las situaciones o personajes?</a:t>
            </a:r>
          </a:p>
          <a:p>
            <a:pPr marL="624205" indent="-457200" rtl="0" fontAlgn="base">
              <a:spcBef>
                <a:spcPts val="1000"/>
              </a:spcBef>
              <a:spcAft>
                <a:spcPts val="0"/>
              </a:spcAft>
              <a:buFont typeface="Wingdings" panose="05000000000000000000" pitchFamily="2" charset="2"/>
              <a:buChar char="Ø"/>
            </a:pPr>
            <a:r>
              <a:rPr lang="es-ES" dirty="0">
                <a:solidFill>
                  <a:srgbClr val="000000"/>
                </a:solidFill>
                <a:latin typeface="Montserrat" pitchFamily="2" charset="0"/>
              </a:rPr>
              <a:t>¿Qué le dice este texto a mi corazón?</a:t>
            </a:r>
          </a:p>
          <a:p>
            <a:pPr marL="624205" indent="-457200" rtl="0" fontAlgn="base">
              <a:spcBef>
                <a:spcPts val="1000"/>
              </a:spcBef>
              <a:spcAft>
                <a:spcPts val="0"/>
              </a:spcAft>
              <a:buFont typeface="Wingdings" panose="05000000000000000000" pitchFamily="2" charset="2"/>
              <a:buChar char="Ø"/>
            </a:pPr>
            <a:r>
              <a:rPr lang="es-ES" dirty="0">
                <a:solidFill>
                  <a:srgbClr val="000000"/>
                </a:solidFill>
                <a:latin typeface="Montserrat" pitchFamily="2" charset="0"/>
              </a:rPr>
              <a:t>¿Qué debo hacer a partir de lo que aprendí?</a:t>
            </a:r>
          </a:p>
          <a:p>
            <a:pPr marL="0" indent="0">
              <a:buNone/>
            </a:pPr>
            <a:br>
              <a:rPr lang="pt-BR" dirty="0"/>
            </a:br>
            <a:endParaRPr lang="pt-BR" dirty="0"/>
          </a:p>
        </p:txBody>
      </p:sp>
      <p:pic>
        <p:nvPicPr>
          <p:cNvPr id="5" name="Imagem 4" descr="Gráfico&#10;&#10;Descrição gerada automaticamente com confiança média">
            <a:extLst>
              <a:ext uri="{FF2B5EF4-FFF2-40B4-BE49-F238E27FC236}">
                <a16:creationId xmlns:a16="http://schemas.microsoft.com/office/drawing/2014/main" id="{22A4AC72-281A-2040-B062-789B09FBADB3}"/>
              </a:ext>
            </a:extLst>
          </p:cNvPr>
          <p:cNvPicPr>
            <a:picLocks noChangeAspect="1"/>
          </p:cNvPicPr>
          <p:nvPr/>
        </p:nvPicPr>
        <p:blipFill>
          <a:blip r:embed="rId2"/>
          <a:stretch>
            <a:fillRect/>
          </a:stretch>
        </p:blipFill>
        <p:spPr>
          <a:xfrm>
            <a:off x="9415714" y="2321750"/>
            <a:ext cx="5401343" cy="5401343"/>
          </a:xfrm>
          <a:prstGeom prst="rect">
            <a:avLst/>
          </a:prstGeom>
        </p:spPr>
      </p:pic>
      <p:pic>
        <p:nvPicPr>
          <p:cNvPr id="7" name="Imagem 6" descr="Logotipo&#10;&#10;Descrição gerada automaticamente">
            <a:extLst>
              <a:ext uri="{FF2B5EF4-FFF2-40B4-BE49-F238E27FC236}">
                <a16:creationId xmlns:a16="http://schemas.microsoft.com/office/drawing/2014/main" id="{591C33E3-5836-3C40-8E75-3C11ABA19CCD}"/>
              </a:ext>
            </a:extLst>
          </p:cNvPr>
          <p:cNvPicPr>
            <a:picLocks noChangeAspect="1"/>
          </p:cNvPicPr>
          <p:nvPr/>
        </p:nvPicPr>
        <p:blipFill>
          <a:blip r:embed="rId3"/>
          <a:stretch>
            <a:fillRect/>
          </a:stretch>
        </p:blipFill>
        <p:spPr>
          <a:xfrm>
            <a:off x="838200" y="688587"/>
            <a:ext cx="939800" cy="635000"/>
          </a:xfrm>
          <a:prstGeom prst="rect">
            <a:avLst/>
          </a:prstGeom>
        </p:spPr>
      </p:pic>
      <p:pic>
        <p:nvPicPr>
          <p:cNvPr id="9" name="Imagem 8" descr="Forma, Seta&#10;&#10;Descrição gerada automaticamente">
            <a:extLst>
              <a:ext uri="{FF2B5EF4-FFF2-40B4-BE49-F238E27FC236}">
                <a16:creationId xmlns:a16="http://schemas.microsoft.com/office/drawing/2014/main" id="{77229110-B469-374B-B561-84F0E4427B9F}"/>
              </a:ext>
            </a:extLst>
          </p:cNvPr>
          <p:cNvPicPr>
            <a:picLocks noChangeAspect="1"/>
          </p:cNvPicPr>
          <p:nvPr/>
        </p:nvPicPr>
        <p:blipFill>
          <a:blip r:embed="rId4"/>
          <a:stretch>
            <a:fillRect/>
          </a:stretch>
        </p:blipFill>
        <p:spPr>
          <a:xfrm rot="17955245">
            <a:off x="9842964" y="-1169832"/>
            <a:ext cx="3289300" cy="3289300"/>
          </a:xfrm>
          <a:prstGeom prst="rect">
            <a:avLst/>
          </a:prstGeom>
        </p:spPr>
      </p:pic>
      <p:pic>
        <p:nvPicPr>
          <p:cNvPr id="13" name="Imagem 12" descr="Uma imagem contendo Ícone&#10;&#10;Descrição gerada automaticamente">
            <a:extLst>
              <a:ext uri="{FF2B5EF4-FFF2-40B4-BE49-F238E27FC236}">
                <a16:creationId xmlns:a16="http://schemas.microsoft.com/office/drawing/2014/main" id="{77358365-875F-D349-BB5B-F77AE915615B}"/>
              </a:ext>
            </a:extLst>
          </p:cNvPr>
          <p:cNvPicPr>
            <a:picLocks noChangeAspect="1"/>
          </p:cNvPicPr>
          <p:nvPr/>
        </p:nvPicPr>
        <p:blipFill>
          <a:blip r:embed="rId5"/>
          <a:stretch>
            <a:fillRect/>
          </a:stretch>
        </p:blipFill>
        <p:spPr>
          <a:xfrm>
            <a:off x="7687711" y="4237533"/>
            <a:ext cx="3289300" cy="3289300"/>
          </a:xfrm>
          <a:prstGeom prst="rect">
            <a:avLst/>
          </a:prstGeom>
        </p:spPr>
      </p:pic>
      <p:pic>
        <p:nvPicPr>
          <p:cNvPr id="15" name="Imagem 14" descr="Ícone&#10;&#10;Descrição gerada automaticamente">
            <a:extLst>
              <a:ext uri="{FF2B5EF4-FFF2-40B4-BE49-F238E27FC236}">
                <a16:creationId xmlns:a16="http://schemas.microsoft.com/office/drawing/2014/main" id="{30501EFD-69C4-624A-B152-8DDDBA0281F4}"/>
              </a:ext>
            </a:extLst>
          </p:cNvPr>
          <p:cNvPicPr>
            <a:picLocks noChangeAspect="1"/>
          </p:cNvPicPr>
          <p:nvPr/>
        </p:nvPicPr>
        <p:blipFill>
          <a:blip r:embed="rId6"/>
          <a:stretch>
            <a:fillRect/>
          </a:stretch>
        </p:blipFill>
        <p:spPr>
          <a:xfrm rot="20665101">
            <a:off x="-111979" y="5681115"/>
            <a:ext cx="1900357" cy="1477231"/>
          </a:xfrm>
          <a:prstGeom prst="rect">
            <a:avLst/>
          </a:prstGeom>
        </p:spPr>
      </p:pic>
    </p:spTree>
    <p:extLst>
      <p:ext uri="{BB962C8B-B14F-4D97-AF65-F5344CB8AC3E}">
        <p14:creationId xmlns:p14="http://schemas.microsoft.com/office/powerpoint/2010/main" val="4154425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descr="Uma imagem contendo Ícone&#10;&#10;Descrição gerada automaticamente">
            <a:extLst>
              <a:ext uri="{FF2B5EF4-FFF2-40B4-BE49-F238E27FC236}">
                <a16:creationId xmlns:a16="http://schemas.microsoft.com/office/drawing/2014/main" id="{2C6FE446-BCAC-D64A-9AE4-118C36EA3C05}"/>
              </a:ext>
            </a:extLst>
          </p:cNvPr>
          <p:cNvPicPr>
            <a:picLocks noChangeAspect="1"/>
          </p:cNvPicPr>
          <p:nvPr/>
        </p:nvPicPr>
        <p:blipFill>
          <a:blip r:embed="rId2"/>
          <a:stretch>
            <a:fillRect/>
          </a:stretch>
        </p:blipFill>
        <p:spPr>
          <a:xfrm>
            <a:off x="-3185204" y="-2115934"/>
            <a:ext cx="7502757" cy="7502757"/>
          </a:xfrm>
          <a:prstGeom prst="rect">
            <a:avLst/>
          </a:prstGeom>
        </p:spPr>
      </p:pic>
      <p:pic>
        <p:nvPicPr>
          <p:cNvPr id="8" name="Imagem 7" descr="Ícone&#10;&#10;Descrição gerada automaticamente com confiança média">
            <a:extLst>
              <a:ext uri="{FF2B5EF4-FFF2-40B4-BE49-F238E27FC236}">
                <a16:creationId xmlns:a16="http://schemas.microsoft.com/office/drawing/2014/main" id="{A95C618E-C0EB-E14C-A295-EE3F042A1AFD}"/>
              </a:ext>
            </a:extLst>
          </p:cNvPr>
          <p:cNvPicPr>
            <a:picLocks noChangeAspect="1"/>
          </p:cNvPicPr>
          <p:nvPr/>
        </p:nvPicPr>
        <p:blipFill>
          <a:blip r:embed="rId3"/>
          <a:stretch>
            <a:fillRect/>
          </a:stretch>
        </p:blipFill>
        <p:spPr>
          <a:xfrm>
            <a:off x="3551262" y="658380"/>
            <a:ext cx="5089476" cy="812797"/>
          </a:xfrm>
          <a:prstGeom prst="rect">
            <a:avLst/>
          </a:prstGeom>
        </p:spPr>
      </p:pic>
      <p:sp>
        <p:nvSpPr>
          <p:cNvPr id="3" name="Espaço Reservado para Conteúdo 2">
            <a:extLst>
              <a:ext uri="{FF2B5EF4-FFF2-40B4-BE49-F238E27FC236}">
                <a16:creationId xmlns:a16="http://schemas.microsoft.com/office/drawing/2014/main" id="{388585E6-4D22-B141-82DB-6602191038BC}"/>
              </a:ext>
            </a:extLst>
          </p:cNvPr>
          <p:cNvSpPr>
            <a:spLocks noGrp="1"/>
          </p:cNvSpPr>
          <p:nvPr>
            <p:ph idx="1"/>
          </p:nvPr>
        </p:nvSpPr>
        <p:spPr>
          <a:xfrm>
            <a:off x="1012133" y="2417452"/>
            <a:ext cx="10515600" cy="4351338"/>
          </a:xfrm>
        </p:spPr>
        <p:txBody>
          <a:bodyPr>
            <a:normAutofit/>
          </a:bodyPr>
          <a:lstStyle/>
          <a:p>
            <a:pPr rtl="0">
              <a:spcBef>
                <a:spcPts val="0"/>
              </a:spcBef>
              <a:spcAft>
                <a:spcPts val="0"/>
              </a:spcAft>
              <a:buFont typeface="Wingdings" panose="05000000000000000000" pitchFamily="2" charset="2"/>
              <a:buChar char="Ø"/>
            </a:pPr>
            <a:r>
              <a:rPr lang="es-ES" sz="2600" b="1" u="sng" dirty="0">
                <a:solidFill>
                  <a:srgbClr val="000000"/>
                </a:solidFill>
                <a:latin typeface="Montserrat" pitchFamily="2" charset="0"/>
              </a:rPr>
              <a:t> Tú necesitas estudiar</a:t>
            </a:r>
            <a:r>
              <a:rPr lang="es-ES" sz="2600" dirty="0">
                <a:solidFill>
                  <a:srgbClr val="000000"/>
                </a:solidFill>
                <a:latin typeface="Montserrat" pitchFamily="2" charset="0"/>
              </a:rPr>
              <a:t> la Lección de Escuela Sabática de los adultos, porque es la herramienta de estudio de la Biblia que está adecuada a tu edad.</a:t>
            </a:r>
          </a:p>
          <a:p>
            <a:pPr rtl="0">
              <a:spcBef>
                <a:spcPts val="1000"/>
              </a:spcBef>
              <a:spcAft>
                <a:spcPts val="0"/>
              </a:spcAft>
              <a:buFont typeface="Wingdings" panose="05000000000000000000" pitchFamily="2" charset="2"/>
              <a:buChar char="Ø"/>
            </a:pPr>
            <a:r>
              <a:rPr lang="es-ES" sz="2600" b="1" u="sng" dirty="0">
                <a:solidFill>
                  <a:srgbClr val="000000"/>
                </a:solidFill>
                <a:latin typeface="Montserrat" pitchFamily="2" charset="0"/>
              </a:rPr>
              <a:t> No debes conformarte </a:t>
            </a:r>
            <a:r>
              <a:rPr lang="es-ES" sz="2600" dirty="0">
                <a:solidFill>
                  <a:srgbClr val="000000"/>
                </a:solidFill>
                <a:latin typeface="Montserrat" pitchFamily="2" charset="0"/>
              </a:rPr>
              <a:t>con la lección que preparas y estudias para enseñar a los niños de tu clase, porque lo que alimenta a los niños no es suficiente para tu robustez espiritual. </a:t>
            </a:r>
          </a:p>
          <a:p>
            <a:pPr>
              <a:buFont typeface="Wingdings" panose="05000000000000000000" pitchFamily="2" charset="2"/>
              <a:buChar char="Ø"/>
            </a:pPr>
            <a:r>
              <a:rPr lang="es-ES" sz="2600" b="1" u="sng" dirty="0">
                <a:solidFill>
                  <a:srgbClr val="000000"/>
                </a:solidFill>
                <a:latin typeface="Montserrat" pitchFamily="2" charset="0"/>
              </a:rPr>
              <a:t> Acompaña el estudio de la lección bíblica con el Espíritu de Profecía </a:t>
            </a:r>
            <a:r>
              <a:rPr lang="es-ES" sz="2600" dirty="0">
                <a:solidFill>
                  <a:srgbClr val="000000"/>
                </a:solidFill>
                <a:latin typeface="Montserrat" pitchFamily="2" charset="0"/>
              </a:rPr>
              <a:t>sugerido en el manual de tu clase, para profundizar en los detalles y el conocimiento de la historia.</a:t>
            </a:r>
            <a:endParaRPr lang="pt-BR" sz="2600" dirty="0">
              <a:solidFill>
                <a:srgbClr val="000000"/>
              </a:solidFill>
              <a:latin typeface="Montserrat" pitchFamily="2" charset="0"/>
            </a:endParaRPr>
          </a:p>
        </p:txBody>
      </p:sp>
      <p:sp>
        <p:nvSpPr>
          <p:cNvPr id="4" name="Retângulo 3">
            <a:extLst>
              <a:ext uri="{FF2B5EF4-FFF2-40B4-BE49-F238E27FC236}">
                <a16:creationId xmlns:a16="http://schemas.microsoft.com/office/drawing/2014/main" id="{689AA0F1-15C2-C24F-BE5A-50FE35C5E605}"/>
              </a:ext>
            </a:extLst>
          </p:cNvPr>
          <p:cNvSpPr/>
          <p:nvPr/>
        </p:nvSpPr>
        <p:spPr>
          <a:xfrm>
            <a:off x="3572834" y="1401789"/>
            <a:ext cx="4830265" cy="1015663"/>
          </a:xfrm>
          <a:prstGeom prst="rect">
            <a:avLst/>
          </a:prstGeom>
        </p:spPr>
        <p:txBody>
          <a:bodyPr wrap="square">
            <a:spAutoFit/>
          </a:bodyPr>
          <a:lstStyle/>
          <a:p>
            <a:r>
              <a:rPr lang="pt-BR" sz="6000" dirty="0">
                <a:solidFill>
                  <a:srgbClr val="AC0000"/>
                </a:solidFill>
                <a:latin typeface="Montserrat Black" pitchFamily="2" charset="0"/>
              </a:rPr>
              <a:t>¡</a:t>
            </a:r>
            <a:r>
              <a:rPr lang="pt-BR" sz="6000" dirty="0" err="1">
                <a:solidFill>
                  <a:srgbClr val="AC0000"/>
                </a:solidFill>
                <a:latin typeface="Montserrat Black" pitchFamily="2" charset="0"/>
              </a:rPr>
              <a:t>Atención</a:t>
            </a:r>
            <a:r>
              <a:rPr lang="pt-BR" sz="6000" dirty="0">
                <a:solidFill>
                  <a:srgbClr val="AC0000"/>
                </a:solidFill>
                <a:latin typeface="Montserrat Black" pitchFamily="2" charset="0"/>
              </a:rPr>
              <a:t>!</a:t>
            </a:r>
          </a:p>
        </p:txBody>
      </p:sp>
      <p:pic>
        <p:nvPicPr>
          <p:cNvPr id="10" name="Imagem 9" descr="Forma, Seta&#10;&#10;Descrição gerada automaticamente">
            <a:extLst>
              <a:ext uri="{FF2B5EF4-FFF2-40B4-BE49-F238E27FC236}">
                <a16:creationId xmlns:a16="http://schemas.microsoft.com/office/drawing/2014/main" id="{3D44E2D7-3B30-5044-A6D0-8067B4B5D0AA}"/>
              </a:ext>
            </a:extLst>
          </p:cNvPr>
          <p:cNvPicPr>
            <a:picLocks noChangeAspect="1"/>
          </p:cNvPicPr>
          <p:nvPr/>
        </p:nvPicPr>
        <p:blipFill>
          <a:blip r:embed="rId4"/>
          <a:stretch>
            <a:fillRect/>
          </a:stretch>
        </p:blipFill>
        <p:spPr>
          <a:xfrm rot="1693191">
            <a:off x="10071566" y="5319286"/>
            <a:ext cx="3289300" cy="3289300"/>
          </a:xfrm>
          <a:prstGeom prst="rect">
            <a:avLst/>
          </a:prstGeom>
        </p:spPr>
      </p:pic>
      <p:pic>
        <p:nvPicPr>
          <p:cNvPr id="12" name="Imagem 11" descr="Ícone&#10;&#10;Descrição gerada automaticamente">
            <a:extLst>
              <a:ext uri="{FF2B5EF4-FFF2-40B4-BE49-F238E27FC236}">
                <a16:creationId xmlns:a16="http://schemas.microsoft.com/office/drawing/2014/main" id="{A0AC6D0B-5B46-4242-AA69-0A018F49EFA4}"/>
              </a:ext>
            </a:extLst>
          </p:cNvPr>
          <p:cNvPicPr>
            <a:picLocks noChangeAspect="1"/>
          </p:cNvPicPr>
          <p:nvPr/>
        </p:nvPicPr>
        <p:blipFill>
          <a:blip r:embed="rId5"/>
          <a:stretch>
            <a:fillRect/>
          </a:stretch>
        </p:blipFill>
        <p:spPr>
          <a:xfrm>
            <a:off x="-1303768" y="5124140"/>
            <a:ext cx="3289300" cy="3289300"/>
          </a:xfrm>
          <a:prstGeom prst="rect">
            <a:avLst/>
          </a:prstGeom>
        </p:spPr>
      </p:pic>
      <p:pic>
        <p:nvPicPr>
          <p:cNvPr id="18" name="Imagem 17" descr="Uma imagem contendo Diagrama&#10;&#10;Descrição gerada automaticamente">
            <a:extLst>
              <a:ext uri="{FF2B5EF4-FFF2-40B4-BE49-F238E27FC236}">
                <a16:creationId xmlns:a16="http://schemas.microsoft.com/office/drawing/2014/main" id="{0DCDEA87-90D2-9740-8A45-0E699DF710B9}"/>
              </a:ext>
            </a:extLst>
          </p:cNvPr>
          <p:cNvPicPr>
            <a:picLocks noChangeAspect="1"/>
          </p:cNvPicPr>
          <p:nvPr/>
        </p:nvPicPr>
        <p:blipFill>
          <a:blip r:embed="rId6"/>
          <a:stretch>
            <a:fillRect/>
          </a:stretch>
        </p:blipFill>
        <p:spPr>
          <a:xfrm>
            <a:off x="10668000" y="-835970"/>
            <a:ext cx="2307629" cy="2307629"/>
          </a:xfrm>
          <a:prstGeom prst="rect">
            <a:avLst/>
          </a:prstGeom>
        </p:spPr>
      </p:pic>
      <p:sp>
        <p:nvSpPr>
          <p:cNvPr id="13" name="Retângulo 12">
            <a:extLst>
              <a:ext uri="{FF2B5EF4-FFF2-40B4-BE49-F238E27FC236}">
                <a16:creationId xmlns:a16="http://schemas.microsoft.com/office/drawing/2014/main" id="{857E6E10-CBE8-4170-9DA0-3A8DD6E1E9A5}"/>
              </a:ext>
            </a:extLst>
          </p:cNvPr>
          <p:cNvSpPr/>
          <p:nvPr/>
        </p:nvSpPr>
        <p:spPr>
          <a:xfrm>
            <a:off x="4659100" y="710835"/>
            <a:ext cx="4830266" cy="707886"/>
          </a:xfrm>
          <a:prstGeom prst="rect">
            <a:avLst/>
          </a:prstGeom>
        </p:spPr>
        <p:txBody>
          <a:bodyPr wrap="square">
            <a:spAutoFit/>
          </a:bodyPr>
          <a:lstStyle/>
          <a:p>
            <a:r>
              <a:rPr lang="pt-BR" sz="4000" dirty="0">
                <a:solidFill>
                  <a:srgbClr val="AC0000"/>
                </a:solidFill>
                <a:latin typeface="Montserrat Black" panose="00000A00000000000000" pitchFamily="2" charset="0"/>
              </a:rPr>
              <a:t>Maestro</a:t>
            </a:r>
          </a:p>
        </p:txBody>
      </p:sp>
    </p:spTree>
    <p:extLst>
      <p:ext uri="{BB962C8B-B14F-4D97-AF65-F5344CB8AC3E}">
        <p14:creationId xmlns:p14="http://schemas.microsoft.com/office/powerpoint/2010/main" val="800059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55859A-0818-7E4C-A2F5-B1FD7C239C26}"/>
              </a:ext>
            </a:extLst>
          </p:cNvPr>
          <p:cNvSpPr>
            <a:spLocks noGrp="1"/>
          </p:cNvSpPr>
          <p:nvPr>
            <p:ph type="title"/>
          </p:nvPr>
        </p:nvSpPr>
        <p:spPr/>
        <p:txBody>
          <a:bodyPr>
            <a:normAutofit/>
          </a:bodyPr>
          <a:lstStyle/>
          <a:p>
            <a:pPr lvl="0"/>
            <a:r>
              <a:rPr lang="es-ES" sz="2800" dirty="0">
                <a:solidFill>
                  <a:srgbClr val="AC0000"/>
                </a:solidFill>
                <a:latin typeface="Montserrat Black" panose="00000A00000000000000" pitchFamily="2" charset="0"/>
              </a:rPr>
              <a:t>1.2 Un líder en comunión con Dios tiene que ser dedicado a la oración </a:t>
            </a:r>
            <a:endParaRPr lang="es-ES_tradnl" sz="2800" dirty="0">
              <a:solidFill>
                <a:srgbClr val="AC0000"/>
              </a:solidFill>
              <a:latin typeface="Montserrat Black" panose="00000A00000000000000" pitchFamily="2" charset="0"/>
            </a:endParaRPr>
          </a:p>
        </p:txBody>
      </p:sp>
      <p:sp>
        <p:nvSpPr>
          <p:cNvPr id="3" name="Espaço Reservado para Conteúdo 2">
            <a:extLst>
              <a:ext uri="{FF2B5EF4-FFF2-40B4-BE49-F238E27FC236}">
                <a16:creationId xmlns:a16="http://schemas.microsoft.com/office/drawing/2014/main" id="{DFE53DAB-EFF6-114A-BE33-FA04B682E1FB}"/>
              </a:ext>
            </a:extLst>
          </p:cNvPr>
          <p:cNvSpPr>
            <a:spLocks noGrp="1"/>
          </p:cNvSpPr>
          <p:nvPr>
            <p:ph idx="1"/>
          </p:nvPr>
        </p:nvSpPr>
        <p:spPr>
          <a:xfrm>
            <a:off x="838200" y="1781020"/>
            <a:ext cx="10515600" cy="4351338"/>
          </a:xfrm>
        </p:spPr>
        <p:txBody>
          <a:bodyPr/>
          <a:lstStyle/>
          <a:p>
            <a:pPr rtl="0" fontAlgn="base">
              <a:spcBef>
                <a:spcPts val="0"/>
              </a:spcBef>
              <a:spcAft>
                <a:spcPts val="0"/>
              </a:spcAft>
              <a:buFont typeface="Wingdings" panose="05000000000000000000" pitchFamily="2" charset="2"/>
              <a:buChar char="Ø"/>
            </a:pPr>
            <a:r>
              <a:rPr lang="es-ES" dirty="0">
                <a:solidFill>
                  <a:srgbClr val="000000"/>
                </a:solidFill>
                <a:latin typeface="Montserrat" pitchFamily="2" charset="0"/>
              </a:rPr>
              <a:t> El estudio de la Palabra de Dios no puede realizarse </a:t>
            </a:r>
            <a:r>
              <a:rPr lang="es-ES" b="1" dirty="0">
                <a:solidFill>
                  <a:srgbClr val="000000"/>
                </a:solidFill>
                <a:latin typeface="Montserrat" pitchFamily="2" charset="0"/>
              </a:rPr>
              <a:t>sin solicitar la iluminación del Espíritu Santo.</a:t>
            </a:r>
            <a:r>
              <a:rPr lang="es-ES" dirty="0">
                <a:solidFill>
                  <a:srgbClr val="000000"/>
                </a:solidFill>
                <a:latin typeface="Montserrat" pitchFamily="2" charset="0"/>
              </a:rPr>
              <a:t> </a:t>
            </a:r>
          </a:p>
          <a:p>
            <a:pPr rtl="0" fontAlgn="base">
              <a:spcBef>
                <a:spcPts val="1000"/>
              </a:spcBef>
              <a:spcAft>
                <a:spcPts val="0"/>
              </a:spcAft>
              <a:buFont typeface="Wingdings" panose="05000000000000000000" pitchFamily="2" charset="2"/>
              <a:buChar char="Ø"/>
            </a:pPr>
            <a:r>
              <a:rPr lang="es-ES" dirty="0">
                <a:solidFill>
                  <a:srgbClr val="000000"/>
                </a:solidFill>
                <a:latin typeface="Montserrat" pitchFamily="2" charset="0"/>
              </a:rPr>
              <a:t> Los momentos de oración tienen que ser </a:t>
            </a:r>
            <a:r>
              <a:rPr lang="es-ES" b="1" dirty="0">
                <a:solidFill>
                  <a:srgbClr val="000000"/>
                </a:solidFill>
                <a:latin typeface="Montserrat" pitchFamily="2" charset="0"/>
              </a:rPr>
              <a:t>continuos.</a:t>
            </a:r>
          </a:p>
          <a:p>
            <a:pPr rtl="0" fontAlgn="base">
              <a:spcBef>
                <a:spcPts val="1000"/>
              </a:spcBef>
              <a:spcAft>
                <a:spcPts val="0"/>
              </a:spcAft>
              <a:buFont typeface="Wingdings" panose="05000000000000000000" pitchFamily="2" charset="2"/>
              <a:buChar char="Ø"/>
            </a:pPr>
            <a:r>
              <a:rPr lang="es-ES" dirty="0">
                <a:solidFill>
                  <a:srgbClr val="000000"/>
                </a:solidFill>
                <a:latin typeface="Montserrat" pitchFamily="2" charset="0"/>
              </a:rPr>
              <a:t> Utiliza himnos y músicas para complementar el momento de adoración. </a:t>
            </a:r>
          </a:p>
          <a:p>
            <a:pPr marL="0" indent="0">
              <a:buNone/>
            </a:pPr>
            <a:endParaRPr lang="pt-BR" dirty="0"/>
          </a:p>
        </p:txBody>
      </p:sp>
      <p:pic>
        <p:nvPicPr>
          <p:cNvPr id="5" name="Imagem 4" descr="Ícone&#10;&#10;Descrição gerada automaticamente">
            <a:extLst>
              <a:ext uri="{FF2B5EF4-FFF2-40B4-BE49-F238E27FC236}">
                <a16:creationId xmlns:a16="http://schemas.microsoft.com/office/drawing/2014/main" id="{575B2FCA-7E37-324C-89C7-08EA75616012}"/>
              </a:ext>
            </a:extLst>
          </p:cNvPr>
          <p:cNvPicPr>
            <a:picLocks noChangeAspect="1"/>
          </p:cNvPicPr>
          <p:nvPr/>
        </p:nvPicPr>
        <p:blipFill>
          <a:blip r:embed="rId2"/>
          <a:stretch>
            <a:fillRect/>
          </a:stretch>
        </p:blipFill>
        <p:spPr>
          <a:xfrm>
            <a:off x="50549" y="4090693"/>
            <a:ext cx="3612995" cy="2767307"/>
          </a:xfrm>
          <a:prstGeom prst="rect">
            <a:avLst/>
          </a:prstGeom>
        </p:spPr>
      </p:pic>
      <p:sp>
        <p:nvSpPr>
          <p:cNvPr id="6" name="Retângulo 5">
            <a:extLst>
              <a:ext uri="{FF2B5EF4-FFF2-40B4-BE49-F238E27FC236}">
                <a16:creationId xmlns:a16="http://schemas.microsoft.com/office/drawing/2014/main" id="{A55962CC-6057-8B4D-890C-BE418FA00256}"/>
              </a:ext>
            </a:extLst>
          </p:cNvPr>
          <p:cNvSpPr/>
          <p:nvPr/>
        </p:nvSpPr>
        <p:spPr>
          <a:xfrm>
            <a:off x="4915141" y="4522119"/>
            <a:ext cx="6287062" cy="1200329"/>
          </a:xfrm>
          <a:prstGeom prst="rect">
            <a:avLst/>
          </a:prstGeom>
        </p:spPr>
        <p:txBody>
          <a:bodyPr wrap="square">
            <a:spAutoFit/>
          </a:bodyPr>
          <a:lstStyle/>
          <a:p>
            <a:pPr algn="ctr"/>
            <a:r>
              <a:rPr lang="es-ES" i="1" dirty="0">
                <a:solidFill>
                  <a:srgbClr val="000000"/>
                </a:solidFill>
                <a:latin typeface="Montserrat" pitchFamily="2" charset="0"/>
              </a:rPr>
              <a:t>Un espíritu de oración constante debe exhalar de la vida del cristiano. Nunca debe cortar la relación con el cielo [...]. Pablo trabajaba ‘de noche y de día’ (1 Tes. 2:9), y también oraba ‘de noche y de día (1 Tes. 3:10).</a:t>
            </a:r>
            <a:endParaRPr lang="es-ES_tradnl" i="1" dirty="0">
              <a:solidFill>
                <a:srgbClr val="000000"/>
              </a:solidFill>
              <a:latin typeface="Montserrat" pitchFamily="2" charset="0"/>
            </a:endParaRPr>
          </a:p>
        </p:txBody>
      </p:sp>
      <p:pic>
        <p:nvPicPr>
          <p:cNvPr id="12" name="Imagem 11" descr="Logotipo&#10;&#10;Descrição gerada automaticamente">
            <a:extLst>
              <a:ext uri="{FF2B5EF4-FFF2-40B4-BE49-F238E27FC236}">
                <a16:creationId xmlns:a16="http://schemas.microsoft.com/office/drawing/2014/main" id="{2D70E525-8AA8-DE4F-B603-63CF4D5FA08E}"/>
              </a:ext>
            </a:extLst>
          </p:cNvPr>
          <p:cNvPicPr>
            <a:picLocks noChangeAspect="1"/>
          </p:cNvPicPr>
          <p:nvPr/>
        </p:nvPicPr>
        <p:blipFill>
          <a:blip r:embed="rId3"/>
          <a:stretch>
            <a:fillRect/>
          </a:stretch>
        </p:blipFill>
        <p:spPr>
          <a:xfrm>
            <a:off x="4763544" y="4431787"/>
            <a:ext cx="303193" cy="204860"/>
          </a:xfrm>
          <a:prstGeom prst="rect">
            <a:avLst/>
          </a:prstGeom>
        </p:spPr>
      </p:pic>
      <p:pic>
        <p:nvPicPr>
          <p:cNvPr id="16" name="Imagem 15" descr="Forma, Seta&#10;&#10;Descrição gerada automaticamente">
            <a:extLst>
              <a:ext uri="{FF2B5EF4-FFF2-40B4-BE49-F238E27FC236}">
                <a16:creationId xmlns:a16="http://schemas.microsoft.com/office/drawing/2014/main" id="{64A2C64F-D276-B743-8C51-1DA53700EF4C}"/>
              </a:ext>
            </a:extLst>
          </p:cNvPr>
          <p:cNvPicPr>
            <a:picLocks noChangeAspect="1"/>
          </p:cNvPicPr>
          <p:nvPr/>
        </p:nvPicPr>
        <p:blipFill>
          <a:blip r:embed="rId4"/>
          <a:stretch>
            <a:fillRect/>
          </a:stretch>
        </p:blipFill>
        <p:spPr>
          <a:xfrm>
            <a:off x="10997116" y="-144966"/>
            <a:ext cx="2129728" cy="2129728"/>
          </a:xfrm>
          <a:prstGeom prst="rect">
            <a:avLst/>
          </a:prstGeom>
        </p:spPr>
      </p:pic>
      <p:pic>
        <p:nvPicPr>
          <p:cNvPr id="18" name="Imagem 17" descr="Ícone&#10;&#10;Descrição gerada automaticamente">
            <a:extLst>
              <a:ext uri="{FF2B5EF4-FFF2-40B4-BE49-F238E27FC236}">
                <a16:creationId xmlns:a16="http://schemas.microsoft.com/office/drawing/2014/main" id="{B32DD14D-7EE7-244F-857C-4A7EE252B826}"/>
              </a:ext>
            </a:extLst>
          </p:cNvPr>
          <p:cNvPicPr>
            <a:picLocks noChangeAspect="1"/>
          </p:cNvPicPr>
          <p:nvPr/>
        </p:nvPicPr>
        <p:blipFill>
          <a:blip r:embed="rId5"/>
          <a:stretch>
            <a:fillRect/>
          </a:stretch>
        </p:blipFill>
        <p:spPr>
          <a:xfrm>
            <a:off x="-1280377" y="365125"/>
            <a:ext cx="3289300" cy="3289300"/>
          </a:xfrm>
          <a:prstGeom prst="rect">
            <a:avLst/>
          </a:prstGeom>
        </p:spPr>
      </p:pic>
      <p:pic>
        <p:nvPicPr>
          <p:cNvPr id="20" name="Imagem 19" descr="Forma, Logotipo&#10;&#10;Descrição gerada automaticamente">
            <a:extLst>
              <a:ext uri="{FF2B5EF4-FFF2-40B4-BE49-F238E27FC236}">
                <a16:creationId xmlns:a16="http://schemas.microsoft.com/office/drawing/2014/main" id="{E00A67F4-E661-C240-85F0-C0DFCA07B52A}"/>
              </a:ext>
            </a:extLst>
          </p:cNvPr>
          <p:cNvPicPr>
            <a:picLocks noChangeAspect="1"/>
          </p:cNvPicPr>
          <p:nvPr/>
        </p:nvPicPr>
        <p:blipFill>
          <a:blip r:embed="rId6"/>
          <a:stretch>
            <a:fillRect/>
          </a:stretch>
        </p:blipFill>
        <p:spPr>
          <a:xfrm rot="20619838">
            <a:off x="10567598" y="5711561"/>
            <a:ext cx="2010213" cy="1562626"/>
          </a:xfrm>
          <a:prstGeom prst="rect">
            <a:avLst/>
          </a:prstGeom>
        </p:spPr>
      </p:pic>
      <p:pic>
        <p:nvPicPr>
          <p:cNvPr id="10" name="Imagem 9" descr="Logotipo&#10;&#10;Descrição gerada automaticamente">
            <a:extLst>
              <a:ext uri="{FF2B5EF4-FFF2-40B4-BE49-F238E27FC236}">
                <a16:creationId xmlns:a16="http://schemas.microsoft.com/office/drawing/2014/main" id="{A44D52A5-A0B4-4DBE-AC64-F017288F4786}"/>
              </a:ext>
            </a:extLst>
          </p:cNvPr>
          <p:cNvPicPr>
            <a:picLocks noChangeAspect="1"/>
          </p:cNvPicPr>
          <p:nvPr/>
        </p:nvPicPr>
        <p:blipFill>
          <a:blip r:embed="rId3"/>
          <a:stretch>
            <a:fillRect/>
          </a:stretch>
        </p:blipFill>
        <p:spPr>
          <a:xfrm rot="10800000">
            <a:off x="11050607" y="5512490"/>
            <a:ext cx="303193" cy="204860"/>
          </a:xfrm>
          <a:prstGeom prst="rect">
            <a:avLst/>
          </a:prstGeom>
        </p:spPr>
      </p:pic>
    </p:spTree>
    <p:extLst>
      <p:ext uri="{BB962C8B-B14F-4D97-AF65-F5344CB8AC3E}">
        <p14:creationId xmlns:p14="http://schemas.microsoft.com/office/powerpoint/2010/main" val="1040065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B50C5A-F7F9-1F42-8D28-F801180AE9E6}"/>
              </a:ext>
            </a:extLst>
          </p:cNvPr>
          <p:cNvSpPr>
            <a:spLocks noGrp="1"/>
          </p:cNvSpPr>
          <p:nvPr>
            <p:ph type="title"/>
          </p:nvPr>
        </p:nvSpPr>
        <p:spPr>
          <a:xfrm>
            <a:off x="1676400" y="405993"/>
            <a:ext cx="10515600" cy="1325563"/>
          </a:xfrm>
        </p:spPr>
        <p:txBody>
          <a:bodyPr/>
          <a:lstStyle/>
          <a:p>
            <a:r>
              <a:rPr lang="es-ES" sz="3600" dirty="0">
                <a:solidFill>
                  <a:srgbClr val="AC0000"/>
                </a:solidFill>
                <a:latin typeface="Montserrat Black" panose="00000A00000000000000" pitchFamily="2" charset="0"/>
              </a:rPr>
              <a:t>¿Qué es la oración? </a:t>
            </a:r>
            <a:br>
              <a:rPr lang="es-ES" sz="1800" b="0" i="0" u="none" strike="noStrike" dirty="0">
                <a:solidFill>
                  <a:srgbClr val="000000"/>
                </a:solidFill>
                <a:effectLst/>
                <a:latin typeface="Calibri" panose="020F0502020204030204" pitchFamily="34" charset="0"/>
              </a:rPr>
            </a:br>
            <a:r>
              <a:rPr lang="es-ES" sz="2000" dirty="0"/>
              <a:t>Por Donna </a:t>
            </a:r>
            <a:r>
              <a:rPr lang="es-ES" sz="2000" dirty="0" err="1"/>
              <a:t>Berchthold</a:t>
            </a:r>
            <a:r>
              <a:rPr lang="es-ES" sz="2000" dirty="0"/>
              <a:t> (1993, p. 15)</a:t>
            </a:r>
            <a:endParaRPr lang="es-ES_tradnl" sz="2000" dirty="0"/>
          </a:p>
        </p:txBody>
      </p:sp>
      <p:sp>
        <p:nvSpPr>
          <p:cNvPr id="3" name="Espaço Reservado para Conteúdo 2">
            <a:extLst>
              <a:ext uri="{FF2B5EF4-FFF2-40B4-BE49-F238E27FC236}">
                <a16:creationId xmlns:a16="http://schemas.microsoft.com/office/drawing/2014/main" id="{07748B60-6530-AA4A-85E7-F7BF74A60ED8}"/>
              </a:ext>
            </a:extLst>
          </p:cNvPr>
          <p:cNvSpPr>
            <a:spLocks noGrp="1"/>
          </p:cNvSpPr>
          <p:nvPr>
            <p:ph idx="1"/>
          </p:nvPr>
        </p:nvSpPr>
        <p:spPr>
          <a:xfrm>
            <a:off x="984592" y="1736651"/>
            <a:ext cx="10515600" cy="4351338"/>
          </a:xfrm>
        </p:spPr>
        <p:txBody>
          <a:bodyPr>
            <a:normAutofit/>
          </a:bodyPr>
          <a:lstStyle/>
          <a:p>
            <a:pPr algn="just" rtl="0" fontAlgn="base">
              <a:spcBef>
                <a:spcPts val="0"/>
              </a:spcBef>
              <a:spcAft>
                <a:spcPts val="0"/>
              </a:spcAft>
              <a:buFont typeface="Wingdings" panose="05000000000000000000" pitchFamily="2" charset="2"/>
              <a:buChar char="Ø"/>
            </a:pPr>
            <a:r>
              <a:rPr lang="es-ES" sz="2400" dirty="0">
                <a:solidFill>
                  <a:srgbClr val="000000"/>
                </a:solidFill>
                <a:latin typeface="Montserrat" pitchFamily="2" charset="0"/>
              </a:rPr>
              <a:t> La oración es un sentimiento de la</a:t>
            </a:r>
          </a:p>
          <a:p>
            <a:pPr marL="0" indent="0" algn="just" rtl="0" fontAlgn="base">
              <a:spcBef>
                <a:spcPts val="0"/>
              </a:spcBef>
              <a:spcAft>
                <a:spcPts val="0"/>
              </a:spcAft>
              <a:buNone/>
            </a:pPr>
            <a:r>
              <a:rPr lang="es-ES" sz="2400" dirty="0">
                <a:solidFill>
                  <a:srgbClr val="000000"/>
                </a:solidFill>
                <a:latin typeface="Montserrat" pitchFamily="2" charset="0"/>
              </a:rPr>
              <a:t>   presencia de Dios.</a:t>
            </a:r>
          </a:p>
          <a:p>
            <a:pPr algn="just" rtl="0" fontAlgn="base">
              <a:spcBef>
                <a:spcPts val="1000"/>
              </a:spcBef>
              <a:spcAft>
                <a:spcPts val="0"/>
              </a:spcAft>
              <a:buFont typeface="Wingdings" panose="05000000000000000000" pitchFamily="2" charset="2"/>
              <a:buChar char="Ø"/>
            </a:pPr>
            <a:r>
              <a:rPr lang="es-ES" sz="2400" dirty="0">
                <a:solidFill>
                  <a:srgbClr val="000000"/>
                </a:solidFill>
                <a:latin typeface="Montserrat" pitchFamily="2" charset="0"/>
              </a:rPr>
              <a:t> La oración es poder y alegría ilimitados.</a:t>
            </a:r>
          </a:p>
          <a:p>
            <a:pPr algn="just" rtl="0" fontAlgn="base">
              <a:spcBef>
                <a:spcPts val="1000"/>
              </a:spcBef>
              <a:spcAft>
                <a:spcPts val="0"/>
              </a:spcAft>
              <a:buFont typeface="Wingdings" panose="05000000000000000000" pitchFamily="2" charset="2"/>
              <a:buChar char="Ø"/>
            </a:pPr>
            <a:r>
              <a:rPr lang="es-ES" sz="2400" dirty="0">
                <a:solidFill>
                  <a:srgbClr val="000000"/>
                </a:solidFill>
                <a:latin typeface="Montserrat" pitchFamily="2" charset="0"/>
              </a:rPr>
              <a:t> La oración es comunión con Dios.</a:t>
            </a:r>
          </a:p>
          <a:p>
            <a:pPr algn="just" rtl="0" fontAlgn="base">
              <a:spcBef>
                <a:spcPts val="1000"/>
              </a:spcBef>
              <a:spcAft>
                <a:spcPts val="0"/>
              </a:spcAft>
              <a:buFont typeface="Wingdings" panose="05000000000000000000" pitchFamily="2" charset="2"/>
              <a:buChar char="Ø"/>
            </a:pPr>
            <a:r>
              <a:rPr lang="es-ES" sz="2400" dirty="0">
                <a:solidFill>
                  <a:srgbClr val="000000"/>
                </a:solidFill>
                <a:latin typeface="Montserrat" pitchFamily="2" charset="0"/>
              </a:rPr>
              <a:t> La oración es abrir el corazón a Dios.</a:t>
            </a:r>
          </a:p>
          <a:p>
            <a:pPr algn="just" rtl="0" fontAlgn="base">
              <a:spcBef>
                <a:spcPts val="1000"/>
              </a:spcBef>
              <a:spcAft>
                <a:spcPts val="0"/>
              </a:spcAft>
              <a:buFont typeface="Wingdings" panose="05000000000000000000" pitchFamily="2" charset="2"/>
              <a:buChar char="Ø"/>
            </a:pPr>
            <a:r>
              <a:rPr lang="es-ES" sz="2400" dirty="0">
                <a:solidFill>
                  <a:srgbClr val="000000"/>
                </a:solidFill>
                <a:latin typeface="Montserrat" pitchFamily="2" charset="0"/>
              </a:rPr>
              <a:t> La oración es diálogo (conversar y escuchar).</a:t>
            </a:r>
          </a:p>
          <a:p>
            <a:pPr algn="just" rtl="0" fontAlgn="base">
              <a:spcBef>
                <a:spcPts val="1000"/>
              </a:spcBef>
              <a:spcAft>
                <a:spcPts val="0"/>
              </a:spcAft>
              <a:buFont typeface="Wingdings" panose="05000000000000000000" pitchFamily="2" charset="2"/>
              <a:buChar char="Ø"/>
            </a:pPr>
            <a:r>
              <a:rPr lang="es-ES" sz="2400" dirty="0">
                <a:solidFill>
                  <a:srgbClr val="000000"/>
                </a:solidFill>
                <a:latin typeface="Montserrat" pitchFamily="2" charset="0"/>
              </a:rPr>
              <a:t> La oración en mí es un hábito.</a:t>
            </a:r>
          </a:p>
          <a:p>
            <a:pPr algn="just" rtl="0" fontAlgn="base">
              <a:spcBef>
                <a:spcPts val="1000"/>
              </a:spcBef>
              <a:spcAft>
                <a:spcPts val="0"/>
              </a:spcAft>
              <a:buFont typeface="Wingdings" panose="05000000000000000000" pitchFamily="2" charset="2"/>
              <a:buChar char="Ø"/>
            </a:pPr>
            <a:r>
              <a:rPr lang="es-ES" sz="2400" dirty="0">
                <a:solidFill>
                  <a:srgbClr val="000000"/>
                </a:solidFill>
                <a:latin typeface="Montserrat" pitchFamily="2" charset="0"/>
              </a:rPr>
              <a:t> La oración es la vida de mi alma.</a:t>
            </a:r>
          </a:p>
          <a:p>
            <a:pPr algn="just" rtl="0" fontAlgn="base">
              <a:spcBef>
                <a:spcPts val="1000"/>
              </a:spcBef>
              <a:spcAft>
                <a:spcPts val="0"/>
              </a:spcAft>
              <a:buFont typeface="Wingdings" panose="05000000000000000000" pitchFamily="2" charset="2"/>
              <a:buChar char="Ø"/>
            </a:pPr>
            <a:r>
              <a:rPr lang="es-ES" sz="2400" dirty="0">
                <a:solidFill>
                  <a:srgbClr val="000000"/>
                </a:solidFill>
                <a:latin typeface="Montserrat" pitchFamily="2" charset="0"/>
              </a:rPr>
              <a:t> La oración es buenas nuevas.</a:t>
            </a:r>
          </a:p>
        </p:txBody>
      </p:sp>
      <p:pic>
        <p:nvPicPr>
          <p:cNvPr id="9" name="Imagem 8" descr="Forma&#10;&#10;Descrição gerada automaticamente">
            <a:extLst>
              <a:ext uri="{FF2B5EF4-FFF2-40B4-BE49-F238E27FC236}">
                <a16:creationId xmlns:a16="http://schemas.microsoft.com/office/drawing/2014/main" id="{EA4D6B8C-4E14-7045-A258-A8B44CFB46DD}"/>
              </a:ext>
            </a:extLst>
          </p:cNvPr>
          <p:cNvPicPr>
            <a:picLocks noChangeAspect="1"/>
          </p:cNvPicPr>
          <p:nvPr/>
        </p:nvPicPr>
        <p:blipFill>
          <a:blip r:embed="rId2"/>
          <a:stretch>
            <a:fillRect/>
          </a:stretch>
        </p:blipFill>
        <p:spPr>
          <a:xfrm rot="523960">
            <a:off x="901101" y="629862"/>
            <a:ext cx="644653" cy="877825"/>
          </a:xfrm>
          <a:prstGeom prst="rect">
            <a:avLst/>
          </a:prstGeom>
        </p:spPr>
      </p:pic>
      <p:pic>
        <p:nvPicPr>
          <p:cNvPr id="13" name="Imagem 12" descr="Uma imagem contendo Ícone&#10;&#10;Descrição gerada automaticamente">
            <a:extLst>
              <a:ext uri="{FF2B5EF4-FFF2-40B4-BE49-F238E27FC236}">
                <a16:creationId xmlns:a16="http://schemas.microsoft.com/office/drawing/2014/main" id="{4B20DF58-8CFF-F647-931D-85D9453BD7D6}"/>
              </a:ext>
            </a:extLst>
          </p:cNvPr>
          <p:cNvPicPr>
            <a:picLocks noChangeAspect="1"/>
          </p:cNvPicPr>
          <p:nvPr/>
        </p:nvPicPr>
        <p:blipFill>
          <a:blip r:embed="rId3"/>
          <a:stretch>
            <a:fillRect/>
          </a:stretch>
        </p:blipFill>
        <p:spPr>
          <a:xfrm>
            <a:off x="6592759" y="1731556"/>
            <a:ext cx="3561413" cy="3561413"/>
          </a:xfrm>
          <a:prstGeom prst="rect">
            <a:avLst/>
          </a:prstGeom>
        </p:spPr>
      </p:pic>
      <p:pic>
        <p:nvPicPr>
          <p:cNvPr id="15" name="Imagem 14" descr="Ícone&#10;&#10;Descrição gerada automaticamente">
            <a:extLst>
              <a:ext uri="{FF2B5EF4-FFF2-40B4-BE49-F238E27FC236}">
                <a16:creationId xmlns:a16="http://schemas.microsoft.com/office/drawing/2014/main" id="{6435379D-894B-E440-B985-BEA34BE8DCB1}"/>
              </a:ext>
            </a:extLst>
          </p:cNvPr>
          <p:cNvPicPr>
            <a:picLocks noChangeAspect="1"/>
          </p:cNvPicPr>
          <p:nvPr/>
        </p:nvPicPr>
        <p:blipFill>
          <a:blip r:embed="rId4"/>
          <a:stretch>
            <a:fillRect/>
          </a:stretch>
        </p:blipFill>
        <p:spPr>
          <a:xfrm>
            <a:off x="-2865913" y="-2655220"/>
            <a:ext cx="6385447" cy="6385447"/>
          </a:xfrm>
          <a:prstGeom prst="rect">
            <a:avLst/>
          </a:prstGeom>
        </p:spPr>
      </p:pic>
      <p:pic>
        <p:nvPicPr>
          <p:cNvPr id="19" name="Imagem 18" descr="Ícone&#10;&#10;Descrição gerada automaticamente com confiança média">
            <a:extLst>
              <a:ext uri="{FF2B5EF4-FFF2-40B4-BE49-F238E27FC236}">
                <a16:creationId xmlns:a16="http://schemas.microsoft.com/office/drawing/2014/main" id="{F3AF0685-4DF4-1B48-9DC7-EAF4BDF849B1}"/>
              </a:ext>
            </a:extLst>
          </p:cNvPr>
          <p:cNvPicPr>
            <a:picLocks noChangeAspect="1"/>
          </p:cNvPicPr>
          <p:nvPr/>
        </p:nvPicPr>
        <p:blipFill>
          <a:blip r:embed="rId5"/>
          <a:stretch>
            <a:fillRect/>
          </a:stretch>
        </p:blipFill>
        <p:spPr>
          <a:xfrm rot="21279946">
            <a:off x="137072" y="5417112"/>
            <a:ext cx="1129330" cy="1554347"/>
          </a:xfrm>
          <a:prstGeom prst="rect">
            <a:avLst/>
          </a:prstGeom>
        </p:spPr>
      </p:pic>
      <p:pic>
        <p:nvPicPr>
          <p:cNvPr id="10" name="Imagem 9" descr="Uma imagem contendo Diagrama&#10;&#10;Descrição gerada automaticamente">
            <a:extLst>
              <a:ext uri="{FF2B5EF4-FFF2-40B4-BE49-F238E27FC236}">
                <a16:creationId xmlns:a16="http://schemas.microsoft.com/office/drawing/2014/main" id="{57E0E22B-5DBB-41B8-9CCE-2AF7D641CD33}"/>
              </a:ext>
            </a:extLst>
          </p:cNvPr>
          <p:cNvPicPr>
            <a:picLocks noChangeAspect="1"/>
          </p:cNvPicPr>
          <p:nvPr/>
        </p:nvPicPr>
        <p:blipFill>
          <a:blip r:embed="rId6"/>
          <a:stretch>
            <a:fillRect/>
          </a:stretch>
        </p:blipFill>
        <p:spPr>
          <a:xfrm>
            <a:off x="10717576" y="-1517214"/>
            <a:ext cx="3360162" cy="3360162"/>
          </a:xfrm>
          <a:prstGeom prst="rect">
            <a:avLst/>
          </a:prstGeom>
        </p:spPr>
      </p:pic>
      <p:pic>
        <p:nvPicPr>
          <p:cNvPr id="11" name="Imagem 10" descr="Desenho de personagem de desenho animado&#10;&#10;Descrição gerada automaticamente">
            <a:extLst>
              <a:ext uri="{FF2B5EF4-FFF2-40B4-BE49-F238E27FC236}">
                <a16:creationId xmlns:a16="http://schemas.microsoft.com/office/drawing/2014/main" id="{5CEDEB2C-CBC1-4E8D-9051-5B4D62EA74FC}"/>
              </a:ext>
            </a:extLst>
          </p:cNvPr>
          <p:cNvPicPr>
            <a:picLocks noChangeAspect="1"/>
          </p:cNvPicPr>
          <p:nvPr/>
        </p:nvPicPr>
        <p:blipFill>
          <a:blip r:embed="rId7"/>
          <a:stretch>
            <a:fillRect/>
          </a:stretch>
        </p:blipFill>
        <p:spPr>
          <a:xfrm flipH="1">
            <a:off x="7081646" y="1152000"/>
            <a:ext cx="5880943" cy="5868588"/>
          </a:xfrm>
          <a:prstGeom prst="rect">
            <a:avLst/>
          </a:prstGeom>
        </p:spPr>
      </p:pic>
    </p:spTree>
    <p:extLst>
      <p:ext uri="{BB962C8B-B14F-4D97-AF65-F5344CB8AC3E}">
        <p14:creationId xmlns:p14="http://schemas.microsoft.com/office/powerpoint/2010/main" val="3094005910"/>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4" ma:contentTypeDescription="Crie um novo documento." ma:contentTypeScope="" ma:versionID="18cf0dfb05e5ac73a83e9eb491dca666">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117a38b97da69106be42436d5f440fe6"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c6843a21-b43c-449c-ad71-8656eb5ff423}"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7180283F-5BA6-4C98-A9D6-191EBCCE196F}"/>
</file>

<file path=customXml/itemProps2.xml><?xml version="1.0" encoding="utf-8"?>
<ds:datastoreItem xmlns:ds="http://schemas.openxmlformats.org/officeDocument/2006/customXml" ds:itemID="{31DF47FE-2546-47B0-8E04-9E146FDB8CE8}"/>
</file>

<file path=customXml/itemProps3.xml><?xml version="1.0" encoding="utf-8"?>
<ds:datastoreItem xmlns:ds="http://schemas.openxmlformats.org/officeDocument/2006/customXml" ds:itemID="{23246520-27F0-406B-885C-C9FEC5323E4C}"/>
</file>

<file path=docProps/app.xml><?xml version="1.0" encoding="utf-8"?>
<Properties xmlns="http://schemas.openxmlformats.org/officeDocument/2006/extended-properties" xmlns:vt="http://schemas.openxmlformats.org/officeDocument/2006/docPropsVTypes">
  <Template/>
  <TotalTime>808</TotalTime>
  <Words>2186</Words>
  <Application>Microsoft Office PowerPoint</Application>
  <PresentationFormat>Widescreen</PresentationFormat>
  <Paragraphs>153</Paragraphs>
  <Slides>26</Slides>
  <Notes>1</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26</vt:i4>
      </vt:variant>
    </vt:vector>
  </HeadingPairs>
  <TitlesOfParts>
    <vt:vector size="34" baseType="lpstr">
      <vt:lpstr>Arial</vt:lpstr>
      <vt:lpstr>Calibri</vt:lpstr>
      <vt:lpstr>Calibri Light</vt:lpstr>
      <vt:lpstr>Montserrat</vt:lpstr>
      <vt:lpstr>Montserrat Black</vt:lpstr>
      <vt:lpstr>Montserrat Medium</vt:lpstr>
      <vt:lpstr>Wingdings</vt:lpstr>
      <vt:lpstr>Tema do Office</vt:lpstr>
      <vt:lpstr>Apresentação do PowerPoint</vt:lpstr>
      <vt:lpstr>Participo del Ministerio Infantil, ¿y ahora?</vt:lpstr>
      <vt:lpstr>Tu vida espiritual no puede estar desatendida porque solo</vt:lpstr>
      <vt:lpstr>1. 1 Un líder en comunión con Dios necesita ser amigo de la Biblia </vt:lpstr>
      <vt:lpstr>Estudiar y memorizar la Palabra de Dios ayuda a:</vt:lpstr>
      <vt:lpstr>Al meditar en los textos bíblicos es importante responder preguntas como:</vt:lpstr>
      <vt:lpstr>Apresentação do PowerPoint</vt:lpstr>
      <vt:lpstr>1.2 Un líder en comunión con Dios tiene que ser dedicado a la oración </vt:lpstr>
      <vt:lpstr>¿Qué es la oración?  Por Donna Berchthold (1993, p. 15)</vt:lpstr>
      <vt:lpstr>Guía para colorear la Palabra de Dios  mientras meditas en ella. </vt:lpstr>
      <vt:lpstr>2. Un líder en comunión con Dios necesita ser un hombre o una mujer que viva un estilo de vida cristiana adventista  </vt:lpstr>
      <vt:lpstr>Apresentação do PowerPoint</vt:lpstr>
      <vt:lpstr>¿Cuál sería una vestimenta apropiada para un líder de nuevas generaciones?</vt:lpstr>
      <vt:lpstr>Apariencia personal y adornos: </vt:lpstr>
      <vt:lpstr>Apresentação do PowerPoint</vt:lpstr>
      <vt:lpstr>Gestos y postura </vt:lpstr>
      <vt:lpstr>3. Un líder en comunión con Dios necesita ser comprometido y puntual</vt:lpstr>
      <vt:lpstr>   Como tener un mejor manejo del tiempo para ser puntual</vt:lpstr>
      <vt:lpstr>4. Un líder en comunión con necesita ser organizado y preparado</vt:lpstr>
      <vt:lpstr>¿Cómo facilitar la organización de la clase?</vt:lpstr>
      <vt:lpstr>5. Misión y voluntariado </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Curso de liderança do Ministerio da Criança</dc:title>
  <dc:creator>DSA - Gerardo Tomasini</dc:creator>
  <cp:lastModifiedBy>moliica</cp:lastModifiedBy>
  <cp:revision>13</cp:revision>
  <dcterms:created xsi:type="dcterms:W3CDTF">2022-01-23T14:59:10Z</dcterms:created>
  <dcterms:modified xsi:type="dcterms:W3CDTF">2022-03-11T18:58:08Z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