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6DF005-97E5-13B0-93FE-66A06D9FEB61}" v="29" dt="2022-10-26T18:56:41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Ana Jackeline" userId="S::ana.jackeline@adventistas.org::85204306-d449-49bf-ba76-983919403865" providerId="AD" clId="Web-{946DF005-97E5-13B0-93FE-66A06D9FEB61}"/>
    <pc:docChg chg="delSld modSld">
      <pc:chgData name="DSA - Ana Jackeline" userId="S::ana.jackeline@adventistas.org::85204306-d449-49bf-ba76-983919403865" providerId="AD" clId="Web-{946DF005-97E5-13B0-93FE-66A06D9FEB61}" dt="2022-10-26T18:56:41.201" v="27"/>
      <pc:docMkLst>
        <pc:docMk/>
      </pc:docMkLst>
      <pc:sldChg chg="modSp">
        <pc:chgData name="DSA - Ana Jackeline" userId="S::ana.jackeline@adventistas.org::85204306-d449-49bf-ba76-983919403865" providerId="AD" clId="Web-{946DF005-97E5-13B0-93FE-66A06D9FEB61}" dt="2022-10-26T18:56:22.951" v="17" actId="20577"/>
        <pc:sldMkLst>
          <pc:docMk/>
          <pc:sldMk cId="3639551979" sldId="256"/>
        </pc:sldMkLst>
        <pc:spChg chg="mod">
          <ac:chgData name="DSA - Ana Jackeline" userId="S::ana.jackeline@adventistas.org::85204306-d449-49bf-ba76-983919403865" providerId="AD" clId="Web-{946DF005-97E5-13B0-93FE-66A06D9FEB61}" dt="2022-10-26T18:56:22.951" v="17" actId="20577"/>
          <ac:spMkLst>
            <pc:docMk/>
            <pc:sldMk cId="3639551979" sldId="256"/>
            <ac:spMk id="2" creationId="{1DAF40B1-F9FA-475A-A05C-114031E09A1D}"/>
          </ac:spMkLst>
        </pc:spChg>
      </pc:sldChg>
      <pc:sldChg chg="del">
        <pc:chgData name="DSA - Ana Jackeline" userId="S::ana.jackeline@adventistas.org::85204306-d449-49bf-ba76-983919403865" providerId="AD" clId="Web-{946DF005-97E5-13B0-93FE-66A06D9FEB61}" dt="2022-10-26T18:56:34.186" v="21"/>
        <pc:sldMkLst>
          <pc:docMk/>
          <pc:sldMk cId="659606501" sldId="257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0.810" v="18"/>
        <pc:sldMkLst>
          <pc:docMk/>
          <pc:sldMk cId="1056296306" sldId="258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2.404" v="19"/>
        <pc:sldMkLst>
          <pc:docMk/>
          <pc:sldMk cId="3389402520" sldId="259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3.310" v="20"/>
        <pc:sldMkLst>
          <pc:docMk/>
          <pc:sldMk cId="137051671" sldId="260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4.998" v="22"/>
        <pc:sldMkLst>
          <pc:docMk/>
          <pc:sldMk cId="466176721" sldId="261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5.826" v="23"/>
        <pc:sldMkLst>
          <pc:docMk/>
          <pc:sldMk cId="2488883477" sldId="262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6.811" v="24"/>
        <pc:sldMkLst>
          <pc:docMk/>
          <pc:sldMk cId="905326034" sldId="263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7.764" v="25"/>
        <pc:sldMkLst>
          <pc:docMk/>
          <pc:sldMk cId="3151249584" sldId="264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39.092" v="26"/>
        <pc:sldMkLst>
          <pc:docMk/>
          <pc:sldMk cId="3570525954" sldId="265"/>
        </pc:sldMkLst>
      </pc:sldChg>
      <pc:sldChg chg="del">
        <pc:chgData name="DSA - Ana Jackeline" userId="S::ana.jackeline@adventistas.org::85204306-d449-49bf-ba76-983919403865" providerId="AD" clId="Web-{946DF005-97E5-13B0-93FE-66A06D9FEB61}" dt="2022-10-26T18:56:41.201" v="27"/>
        <pc:sldMkLst>
          <pc:docMk/>
          <pc:sldMk cId="3985892952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42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7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41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28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90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21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57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05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3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57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431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95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Diagrama&#10;&#10;Descrição gerada automaticamente">
            <a:extLst>
              <a:ext uri="{FF2B5EF4-FFF2-40B4-BE49-F238E27FC236}">
                <a16:creationId xmlns:a16="http://schemas.microsoft.com/office/drawing/2014/main" id="{C4BA106A-0D9D-42EC-9C5C-5BEAF6DCB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"/>
            <a:ext cx="10691813" cy="755863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DAF40B1-F9FA-475A-A05C-114031E09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7897" y="3696804"/>
            <a:ext cx="5054203" cy="413716"/>
          </a:xfrm>
        </p:spPr>
        <p:txBody>
          <a:bodyPr>
            <a:normAutofit fontScale="90000"/>
          </a:bodyPr>
          <a:lstStyle/>
          <a:p>
            <a:r>
              <a:rPr lang="pt-BR" sz="3200" b="1" dirty="0">
                <a:cs typeface="Calibri Light"/>
              </a:rPr>
              <a:t>NOMBRES Y APELLIDOS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3639551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9EA5E59716CA04482326D7D6394CBC5" ma:contentTypeVersion="14" ma:contentTypeDescription="Crie um novo documento." ma:contentTypeScope="" ma:versionID="18cf0dfb05e5ac73a83e9eb491dca666">
  <xsd:schema xmlns:xsd="http://www.w3.org/2001/XMLSchema" xmlns:xs="http://www.w3.org/2001/XMLSchema" xmlns:p="http://schemas.microsoft.com/office/2006/metadata/properties" xmlns:ns2="546f6921-c430-45e7-8b30-d6d9b86d8f0f" xmlns:ns3="364167a4-bc77-49ec-93f2-879d4481bae7" targetNamespace="http://schemas.microsoft.com/office/2006/metadata/properties" ma:root="true" ma:fieldsID="117a38b97da69106be42436d5f440fe6" ns2:_="" ns3:_="">
    <xsd:import namespace="546f6921-c430-45e7-8b30-d6d9b86d8f0f"/>
    <xsd:import namespace="364167a4-bc77-49ec-93f2-879d4481b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f6921-c430-45e7-8b30-d6d9b86d8f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8e8593b7-542e-4346-9e98-482410f851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167a4-bc77-49ec-93f2-879d4481ba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6843a21-b43c-449c-ad71-8656eb5ff423}" ma:internalName="TaxCatchAll" ma:showField="CatchAllData" ma:web="364167a4-bc77-49ec-93f2-879d4481ba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6f6921-c430-45e7-8b30-d6d9b86d8f0f">
      <Terms xmlns="http://schemas.microsoft.com/office/infopath/2007/PartnerControls"/>
    </lcf76f155ced4ddcb4097134ff3c332f>
    <TaxCatchAll xmlns="364167a4-bc77-49ec-93f2-879d4481bae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9E839B-CA0F-4179-A6D5-83DC19155F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6f6921-c430-45e7-8b30-d6d9b86d8f0f"/>
    <ds:schemaRef ds:uri="364167a4-bc77-49ec-93f2-879d4481ba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64D542-A14B-49FA-8217-30656C685BAB}">
  <ds:schemaRefs>
    <ds:schemaRef ds:uri="http://schemas.microsoft.com/office/2006/metadata/properties"/>
    <ds:schemaRef ds:uri="http://schemas.microsoft.com/office/infopath/2007/PartnerControls"/>
    <ds:schemaRef ds:uri="546f6921-c430-45e7-8b30-d6d9b86d8f0f"/>
    <ds:schemaRef ds:uri="364167a4-bc77-49ec-93f2-879d4481bae7"/>
  </ds:schemaRefs>
</ds:datastoreItem>
</file>

<file path=customXml/itemProps3.xml><?xml version="1.0" encoding="utf-8"?>
<ds:datastoreItem xmlns:ds="http://schemas.openxmlformats.org/officeDocument/2006/customXml" ds:itemID="{0E0E8162-3F98-4878-9755-00B761EEA8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46</Words>
  <Application>Microsoft Office PowerPoint</Application>
  <PresentationFormat>Personalizar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NOMBRES Y APELLIDOS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Y APELLIDOS</dc:title>
  <dc:creator>Renso Lupaca Lupaca</dc:creator>
  <cp:lastModifiedBy>DSA - Ana Jackeline</cp:lastModifiedBy>
  <cp:revision>16</cp:revision>
  <cp:lastPrinted>2021-09-09T13:19:04Z</cp:lastPrinted>
  <dcterms:created xsi:type="dcterms:W3CDTF">2021-09-09T13:01:37Z</dcterms:created>
  <dcterms:modified xsi:type="dcterms:W3CDTF">2022-10-26T18:56:45Z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0x010100F9EA5E59716CA04482326D7D6394CBC5</vt:lpwstr>
  </property>
  <property fmtid="{D5CDD505-2E9C-101B-9397-08002B2CF9AE}" pid="3" name="MediaServiceImageTags">
    <vt:lpwstr/>
  </property>
</Properties>
</file>