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307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5" r:id="rId42"/>
    <p:sldId id="302" r:id="rId43"/>
    <p:sldId id="306" r:id="rId44"/>
  </p:sldIdLst>
  <p:sldSz cx="18288000" cy="10287000"/>
  <p:notesSz cx="6858000" cy="9144000"/>
  <p:embeddedFontLst>
    <p:embeddedFont>
      <p:font typeface="Gotham Medium" panose="020B0604020202020204" charset="0"/>
      <p:regular r:id="rId46"/>
      <p:bold r:id="rId47"/>
    </p:embeddedFont>
    <p:embeddedFont>
      <p:font typeface="Poppins" panose="00000500000000000000" pitchFamily="2" charset="0"/>
      <p:regular r:id="rId48"/>
      <p:bold r:id="rId49"/>
      <p:italic r:id="rId50"/>
      <p:boldItalic r:id="rId51"/>
    </p:embeddedFont>
    <p:embeddedFont>
      <p:font typeface="Poppins Bold" panose="00000800000000000000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7339"/>
    <a:srgbClr val="FAECD8"/>
    <a:srgbClr val="513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DB873-89D2-4F72-9897-4E5470D98158}" v="7" dt="2025-10-27T14:58:05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58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ário Convidado" userId="S::urn:spo:tenantanon#01ee7ae0-42ba-41a5-bb7b-8d4af8db7f07::" providerId="AD" clId="Web-{1D50A3C3-DC9D-C7EA-6945-42E6885B331A}"/>
    <pc:docChg chg="modSld">
      <pc:chgData name="Usuário Convidado" userId="S::urn:spo:tenantanon#01ee7ae0-42ba-41a5-bb7b-8d4af8db7f07::" providerId="AD" clId="Web-{1D50A3C3-DC9D-C7EA-6945-42E6885B331A}" dt="2025-10-22T17:28:04.655" v="144" actId="20577"/>
      <pc:docMkLst>
        <pc:docMk/>
      </pc:docMkLst>
      <pc:sldChg chg="modSp">
        <pc:chgData name="Usuário Convidado" userId="S::urn:spo:tenantanon#01ee7ae0-42ba-41a5-bb7b-8d4af8db7f07::" providerId="AD" clId="Web-{1D50A3C3-DC9D-C7EA-6945-42E6885B331A}" dt="2025-10-22T17:03:36.277" v="5" actId="20577"/>
        <pc:sldMkLst>
          <pc:docMk/>
          <pc:sldMk cId="0" sldId="257"/>
        </pc:sldMkLst>
        <pc:spChg chg="mod">
          <ac:chgData name="Usuário Convidado" userId="S::urn:spo:tenantanon#01ee7ae0-42ba-41a5-bb7b-8d4af8db7f07::" providerId="AD" clId="Web-{1D50A3C3-DC9D-C7EA-6945-42E6885B331A}" dt="2025-10-22T17:03:36.277" v="5" actId="20577"/>
          <ac:spMkLst>
            <pc:docMk/>
            <pc:sldMk cId="0" sldId="257"/>
            <ac:spMk id="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04:54.794" v="13" actId="20577"/>
        <pc:sldMkLst>
          <pc:docMk/>
          <pc:sldMk cId="0" sldId="258"/>
        </pc:sldMkLst>
        <pc:spChg chg="mod">
          <ac:chgData name="Usuário Convidado" userId="S::urn:spo:tenantanon#01ee7ae0-42ba-41a5-bb7b-8d4af8db7f07::" providerId="AD" clId="Web-{1D50A3C3-DC9D-C7EA-6945-42E6885B331A}" dt="2025-10-22T17:04:54.794" v="13" actId="20577"/>
          <ac:spMkLst>
            <pc:docMk/>
            <pc:sldMk cId="0" sldId="258"/>
            <ac:spMk id="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05:29.591" v="16" actId="20577"/>
        <pc:sldMkLst>
          <pc:docMk/>
          <pc:sldMk cId="0" sldId="259"/>
        </pc:sldMkLst>
        <pc:spChg chg="mod">
          <ac:chgData name="Usuário Convidado" userId="S::urn:spo:tenantanon#01ee7ae0-42ba-41a5-bb7b-8d4af8db7f07::" providerId="AD" clId="Web-{1D50A3C3-DC9D-C7EA-6945-42E6885B331A}" dt="2025-10-22T17:05:29.591" v="16" actId="20577"/>
          <ac:spMkLst>
            <pc:docMk/>
            <pc:sldMk cId="0" sldId="259"/>
            <ac:spMk id="5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06:05.044" v="21" actId="20577"/>
        <pc:sldMkLst>
          <pc:docMk/>
          <pc:sldMk cId="0" sldId="260"/>
        </pc:sldMkLst>
        <pc:spChg chg="mod">
          <ac:chgData name="Usuário Convidado" userId="S::urn:spo:tenantanon#01ee7ae0-42ba-41a5-bb7b-8d4af8db7f07::" providerId="AD" clId="Web-{1D50A3C3-DC9D-C7EA-6945-42E6885B331A}" dt="2025-10-22T17:05:41.544" v="18" actId="20577"/>
          <ac:spMkLst>
            <pc:docMk/>
            <pc:sldMk cId="0" sldId="260"/>
            <ac:spMk id="6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06:05.044" v="21" actId="20577"/>
          <ac:spMkLst>
            <pc:docMk/>
            <pc:sldMk cId="0" sldId="260"/>
            <ac:spMk id="7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06:34.810" v="24" actId="20577"/>
        <pc:sldMkLst>
          <pc:docMk/>
          <pc:sldMk cId="0" sldId="262"/>
        </pc:sldMkLst>
        <pc:spChg chg="mod">
          <ac:chgData name="Usuário Convidado" userId="S::urn:spo:tenantanon#01ee7ae0-42ba-41a5-bb7b-8d4af8db7f07::" providerId="AD" clId="Web-{1D50A3C3-DC9D-C7EA-6945-42E6885B331A}" dt="2025-10-22T17:06:34.810" v="24" actId="20577"/>
          <ac:spMkLst>
            <pc:docMk/>
            <pc:sldMk cId="0" sldId="262"/>
            <ac:spMk id="6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06:17.420" v="22" actId="20577"/>
          <ac:spMkLst>
            <pc:docMk/>
            <pc:sldMk cId="0" sldId="262"/>
            <ac:spMk id="8" creationId="{123F5DCE-E3B2-4303-4C3A-EA8708F50F22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07:00.529" v="26" actId="20577"/>
        <pc:sldMkLst>
          <pc:docMk/>
          <pc:sldMk cId="0" sldId="263"/>
        </pc:sldMkLst>
        <pc:spChg chg="mod">
          <ac:chgData name="Usuário Convidado" userId="S::urn:spo:tenantanon#01ee7ae0-42ba-41a5-bb7b-8d4af8db7f07::" providerId="AD" clId="Web-{1D50A3C3-DC9D-C7EA-6945-42E6885B331A}" dt="2025-10-22T17:07:00.529" v="26" actId="20577"/>
          <ac:spMkLst>
            <pc:docMk/>
            <pc:sldMk cId="0" sldId="263"/>
            <ac:spMk id="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07:26.123" v="29" actId="20577"/>
        <pc:sldMkLst>
          <pc:docMk/>
          <pc:sldMk cId="0" sldId="264"/>
        </pc:sldMkLst>
        <pc:spChg chg="mod">
          <ac:chgData name="Usuário Convidado" userId="S::urn:spo:tenantanon#01ee7ae0-42ba-41a5-bb7b-8d4af8db7f07::" providerId="AD" clId="Web-{1D50A3C3-DC9D-C7EA-6945-42E6885B331A}" dt="2025-10-22T17:07:18.170" v="27" actId="20577"/>
          <ac:spMkLst>
            <pc:docMk/>
            <pc:sldMk cId="0" sldId="264"/>
            <ac:spMk id="4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07:26.123" v="29" actId="20577"/>
          <ac:spMkLst>
            <pc:docMk/>
            <pc:sldMk cId="0" sldId="264"/>
            <ac:spMk id="5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08:08.749" v="33" actId="20577"/>
        <pc:sldMkLst>
          <pc:docMk/>
          <pc:sldMk cId="0" sldId="265"/>
        </pc:sldMkLst>
        <pc:spChg chg="mod">
          <ac:chgData name="Usuário Convidado" userId="S::urn:spo:tenantanon#01ee7ae0-42ba-41a5-bb7b-8d4af8db7f07::" providerId="AD" clId="Web-{1D50A3C3-DC9D-C7EA-6945-42E6885B331A}" dt="2025-10-22T17:08:08.749" v="33" actId="20577"/>
          <ac:spMkLst>
            <pc:docMk/>
            <pc:sldMk cId="0" sldId="265"/>
            <ac:spMk id="7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07:52.280" v="31" actId="20577"/>
          <ac:spMkLst>
            <pc:docMk/>
            <pc:sldMk cId="0" sldId="265"/>
            <ac:spMk id="8" creationId="{00000000-0000-0000-0000-000000000000}"/>
          </ac:spMkLst>
        </pc:spChg>
      </pc:sldChg>
      <pc:sldChg chg="addSp delSp modSp">
        <pc:chgData name="Usuário Convidado" userId="S::urn:spo:tenantanon#01ee7ae0-42ba-41a5-bb7b-8d4af8db7f07::" providerId="AD" clId="Web-{1D50A3C3-DC9D-C7EA-6945-42E6885B331A}" dt="2025-10-22T17:08:33.936" v="37"/>
        <pc:sldMkLst>
          <pc:docMk/>
          <pc:sldMk cId="0" sldId="266"/>
        </pc:sldMkLst>
        <pc:spChg chg="add del">
          <ac:chgData name="Usuário Convidado" userId="S::urn:spo:tenantanon#01ee7ae0-42ba-41a5-bb7b-8d4af8db7f07::" providerId="AD" clId="Web-{1D50A3C3-DC9D-C7EA-6945-42E6885B331A}" dt="2025-10-22T17:08:33.936" v="37"/>
          <ac:spMkLst>
            <pc:docMk/>
            <pc:sldMk cId="0" sldId="266"/>
            <ac:spMk id="5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08:28.061" v="35" actId="20577"/>
          <ac:spMkLst>
            <pc:docMk/>
            <pc:sldMk cId="0" sldId="266"/>
            <ac:spMk id="6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09:16.687" v="39" actId="20577"/>
        <pc:sldMkLst>
          <pc:docMk/>
          <pc:sldMk cId="0" sldId="267"/>
        </pc:sldMkLst>
        <pc:spChg chg="mod">
          <ac:chgData name="Usuário Convidado" userId="S::urn:spo:tenantanon#01ee7ae0-42ba-41a5-bb7b-8d4af8db7f07::" providerId="AD" clId="Web-{1D50A3C3-DC9D-C7EA-6945-42E6885B331A}" dt="2025-10-22T17:09:16.687" v="39" actId="20577"/>
          <ac:spMkLst>
            <pc:docMk/>
            <pc:sldMk cId="0" sldId="267"/>
            <ac:spMk id="26" creationId="{67D235A9-E9A3-17BB-122B-8647371406F1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0:00.093" v="47" actId="20577"/>
        <pc:sldMkLst>
          <pc:docMk/>
          <pc:sldMk cId="0" sldId="268"/>
        </pc:sldMkLst>
        <pc:spChg chg="mod">
          <ac:chgData name="Usuário Convidado" userId="S::urn:spo:tenantanon#01ee7ae0-42ba-41a5-bb7b-8d4af8db7f07::" providerId="AD" clId="Web-{1D50A3C3-DC9D-C7EA-6945-42E6885B331A}" dt="2025-10-22T17:09:28.015" v="41" actId="20577"/>
          <ac:spMkLst>
            <pc:docMk/>
            <pc:sldMk cId="0" sldId="268"/>
            <ac:spMk id="6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10:00.093" v="47" actId="20577"/>
          <ac:spMkLst>
            <pc:docMk/>
            <pc:sldMk cId="0" sldId="268"/>
            <ac:spMk id="7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0:31.046" v="50" actId="20577"/>
        <pc:sldMkLst>
          <pc:docMk/>
          <pc:sldMk cId="0" sldId="269"/>
        </pc:sldMkLst>
        <pc:spChg chg="mod">
          <ac:chgData name="Usuário Convidado" userId="S::urn:spo:tenantanon#01ee7ae0-42ba-41a5-bb7b-8d4af8db7f07::" providerId="AD" clId="Web-{1D50A3C3-DC9D-C7EA-6945-42E6885B331A}" dt="2025-10-22T17:10:31.046" v="50" actId="20577"/>
          <ac:spMkLst>
            <pc:docMk/>
            <pc:sldMk cId="0" sldId="269"/>
            <ac:spMk id="9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0:54.187" v="57" actId="20577"/>
        <pc:sldMkLst>
          <pc:docMk/>
          <pc:sldMk cId="0" sldId="271"/>
        </pc:sldMkLst>
        <pc:spChg chg="mod">
          <ac:chgData name="Usuário Convidado" userId="S::urn:spo:tenantanon#01ee7ae0-42ba-41a5-bb7b-8d4af8db7f07::" providerId="AD" clId="Web-{1D50A3C3-DC9D-C7EA-6945-42E6885B331A}" dt="2025-10-22T17:10:54.187" v="57" actId="20577"/>
          <ac:spMkLst>
            <pc:docMk/>
            <pc:sldMk cId="0" sldId="271"/>
            <ac:spMk id="7" creationId="{B23AF488-B7B2-515E-C71B-560FFFFDE6A5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10:40.390" v="53" actId="20577"/>
          <ac:spMkLst>
            <pc:docMk/>
            <pc:sldMk cId="0" sldId="271"/>
            <ac:spMk id="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1:11.531" v="60" actId="20577"/>
        <pc:sldMkLst>
          <pc:docMk/>
          <pc:sldMk cId="0" sldId="272"/>
        </pc:sldMkLst>
        <pc:spChg chg="mod">
          <ac:chgData name="Usuário Convidado" userId="S::urn:spo:tenantanon#01ee7ae0-42ba-41a5-bb7b-8d4af8db7f07::" providerId="AD" clId="Web-{1D50A3C3-DC9D-C7EA-6945-42E6885B331A}" dt="2025-10-22T17:10:58.640" v="58" actId="1076"/>
          <ac:spMkLst>
            <pc:docMk/>
            <pc:sldMk cId="0" sldId="272"/>
            <ac:spMk id="5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11:11.531" v="60" actId="20577"/>
          <ac:spMkLst>
            <pc:docMk/>
            <pc:sldMk cId="0" sldId="272"/>
            <ac:spMk id="7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2:00.859" v="62" actId="20577"/>
        <pc:sldMkLst>
          <pc:docMk/>
          <pc:sldMk cId="0" sldId="273"/>
        </pc:sldMkLst>
        <pc:spChg chg="mod">
          <ac:chgData name="Usuário Convidado" userId="S::urn:spo:tenantanon#01ee7ae0-42ba-41a5-bb7b-8d4af8db7f07::" providerId="AD" clId="Web-{1D50A3C3-DC9D-C7EA-6945-42E6885B331A}" dt="2025-10-22T17:12:00.859" v="62" actId="20577"/>
          <ac:spMkLst>
            <pc:docMk/>
            <pc:sldMk cId="0" sldId="273"/>
            <ac:spMk id="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2:35.016" v="65" actId="20577"/>
        <pc:sldMkLst>
          <pc:docMk/>
          <pc:sldMk cId="0" sldId="274"/>
        </pc:sldMkLst>
        <pc:spChg chg="mod">
          <ac:chgData name="Usuário Convidado" userId="S::urn:spo:tenantanon#01ee7ae0-42ba-41a5-bb7b-8d4af8db7f07::" providerId="AD" clId="Web-{1D50A3C3-DC9D-C7EA-6945-42E6885B331A}" dt="2025-10-22T17:12:35.016" v="65" actId="20577"/>
          <ac:spMkLst>
            <pc:docMk/>
            <pc:sldMk cId="0" sldId="274"/>
            <ac:spMk id="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2:58.938" v="67" actId="20577"/>
        <pc:sldMkLst>
          <pc:docMk/>
          <pc:sldMk cId="0" sldId="275"/>
        </pc:sldMkLst>
        <pc:spChg chg="mod">
          <ac:chgData name="Usuário Convidado" userId="S::urn:spo:tenantanon#01ee7ae0-42ba-41a5-bb7b-8d4af8db7f07::" providerId="AD" clId="Web-{1D50A3C3-DC9D-C7EA-6945-42E6885B331A}" dt="2025-10-22T17:12:58.938" v="67" actId="20577"/>
          <ac:spMkLst>
            <pc:docMk/>
            <pc:sldMk cId="0" sldId="275"/>
            <ac:spMk id="6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3:11.719" v="69" actId="20577"/>
        <pc:sldMkLst>
          <pc:docMk/>
          <pc:sldMk cId="0" sldId="276"/>
        </pc:sldMkLst>
        <pc:spChg chg="mod">
          <ac:chgData name="Usuário Convidado" userId="S::urn:spo:tenantanon#01ee7ae0-42ba-41a5-bb7b-8d4af8db7f07::" providerId="AD" clId="Web-{1D50A3C3-DC9D-C7EA-6945-42E6885B331A}" dt="2025-10-22T17:13:11.719" v="69" actId="20577"/>
          <ac:spMkLst>
            <pc:docMk/>
            <pc:sldMk cId="0" sldId="276"/>
            <ac:spMk id="5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3:33.907" v="71" actId="20577"/>
        <pc:sldMkLst>
          <pc:docMk/>
          <pc:sldMk cId="0" sldId="277"/>
        </pc:sldMkLst>
        <pc:spChg chg="mod">
          <ac:chgData name="Usuário Convidado" userId="S::urn:spo:tenantanon#01ee7ae0-42ba-41a5-bb7b-8d4af8db7f07::" providerId="AD" clId="Web-{1D50A3C3-DC9D-C7EA-6945-42E6885B331A}" dt="2025-10-22T17:13:33.907" v="71" actId="20577"/>
          <ac:spMkLst>
            <pc:docMk/>
            <pc:sldMk cId="0" sldId="277"/>
            <ac:spMk id="9" creationId="{6BCE3964-F86D-9E0F-62C6-3414A3C728FA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9:22.087" v="92" actId="20577"/>
        <pc:sldMkLst>
          <pc:docMk/>
          <pc:sldMk cId="0" sldId="280"/>
        </pc:sldMkLst>
        <pc:spChg chg="mod">
          <ac:chgData name="Usuário Convidado" userId="S::urn:spo:tenantanon#01ee7ae0-42ba-41a5-bb7b-8d4af8db7f07::" providerId="AD" clId="Web-{1D50A3C3-DC9D-C7EA-6945-42E6885B331A}" dt="2025-10-22T17:14:03.657" v="73" actId="20577"/>
          <ac:spMkLst>
            <pc:docMk/>
            <pc:sldMk cId="0" sldId="280"/>
            <ac:spMk id="5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19:22.087" v="92" actId="20577"/>
          <ac:spMkLst>
            <pc:docMk/>
            <pc:sldMk cId="0" sldId="280"/>
            <ac:spMk id="7" creationId="{1E2E0272-7C4B-3135-DD91-DF54D7634193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8:51.243" v="90" actId="20577"/>
        <pc:sldMkLst>
          <pc:docMk/>
          <pc:sldMk cId="0" sldId="284"/>
        </pc:sldMkLst>
        <pc:spChg chg="mod">
          <ac:chgData name="Usuário Convidado" userId="S::urn:spo:tenantanon#01ee7ae0-42ba-41a5-bb7b-8d4af8db7f07::" providerId="AD" clId="Web-{1D50A3C3-DC9D-C7EA-6945-42E6885B331A}" dt="2025-10-22T17:18:51.243" v="90" actId="20577"/>
          <ac:spMkLst>
            <pc:docMk/>
            <pc:sldMk cId="0" sldId="284"/>
            <ac:spMk id="6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0:04.588" v="94" actId="20577"/>
        <pc:sldMkLst>
          <pc:docMk/>
          <pc:sldMk cId="0" sldId="285"/>
        </pc:sldMkLst>
        <pc:spChg chg="mod">
          <ac:chgData name="Usuário Convidado" userId="S::urn:spo:tenantanon#01ee7ae0-42ba-41a5-bb7b-8d4af8db7f07::" providerId="AD" clId="Web-{1D50A3C3-DC9D-C7EA-6945-42E6885B331A}" dt="2025-10-22T17:20:04.588" v="94" actId="20577"/>
          <ac:spMkLst>
            <pc:docMk/>
            <pc:sldMk cId="0" sldId="285"/>
            <ac:spMk id="4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1:43.839" v="101" actId="20577"/>
        <pc:sldMkLst>
          <pc:docMk/>
          <pc:sldMk cId="0" sldId="286"/>
        </pc:sldMkLst>
        <pc:spChg chg="mod">
          <ac:chgData name="Usuário Convidado" userId="S::urn:spo:tenantanon#01ee7ae0-42ba-41a5-bb7b-8d4af8db7f07::" providerId="AD" clId="Web-{1D50A3C3-DC9D-C7EA-6945-42E6885B331A}" dt="2025-10-22T17:21:43.839" v="101" actId="20577"/>
          <ac:spMkLst>
            <pc:docMk/>
            <pc:sldMk cId="0" sldId="286"/>
            <ac:spMk id="4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2:01.839" v="102" actId="20577"/>
        <pc:sldMkLst>
          <pc:docMk/>
          <pc:sldMk cId="0" sldId="288"/>
        </pc:sldMkLst>
        <pc:spChg chg="mod">
          <ac:chgData name="Usuário Convidado" userId="S::urn:spo:tenantanon#01ee7ae0-42ba-41a5-bb7b-8d4af8db7f07::" providerId="AD" clId="Web-{1D50A3C3-DC9D-C7EA-6945-42E6885B331A}" dt="2025-10-22T17:22:01.839" v="102" actId="20577"/>
          <ac:spMkLst>
            <pc:docMk/>
            <pc:sldMk cId="0" sldId="288"/>
            <ac:spMk id="6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2:37.262" v="114" actId="20577"/>
        <pc:sldMkLst>
          <pc:docMk/>
          <pc:sldMk cId="0" sldId="289"/>
        </pc:sldMkLst>
        <pc:spChg chg="mod">
          <ac:chgData name="Usuário Convidado" userId="S::urn:spo:tenantanon#01ee7ae0-42ba-41a5-bb7b-8d4af8db7f07::" providerId="AD" clId="Web-{1D50A3C3-DC9D-C7EA-6945-42E6885B331A}" dt="2025-10-22T17:22:16.043" v="104" actId="20577"/>
          <ac:spMkLst>
            <pc:docMk/>
            <pc:sldMk cId="0" sldId="289"/>
            <ac:spMk id="7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22:20.668" v="106" actId="20577"/>
          <ac:spMkLst>
            <pc:docMk/>
            <pc:sldMk cId="0" sldId="289"/>
            <ac:spMk id="8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22:26.386" v="108" actId="20577"/>
          <ac:spMkLst>
            <pc:docMk/>
            <pc:sldMk cId="0" sldId="289"/>
            <ac:spMk id="9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22:37.262" v="114" actId="20577"/>
          <ac:spMkLst>
            <pc:docMk/>
            <pc:sldMk cId="0" sldId="289"/>
            <ac:spMk id="10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2:58.809" v="118" actId="20577"/>
        <pc:sldMkLst>
          <pc:docMk/>
          <pc:sldMk cId="0" sldId="290"/>
        </pc:sldMkLst>
        <pc:spChg chg="mod">
          <ac:chgData name="Usuário Convidado" userId="S::urn:spo:tenantanon#01ee7ae0-42ba-41a5-bb7b-8d4af8db7f07::" providerId="AD" clId="Web-{1D50A3C3-DC9D-C7EA-6945-42E6885B331A}" dt="2025-10-22T17:22:58.809" v="118" actId="20577"/>
          <ac:spMkLst>
            <pc:docMk/>
            <pc:sldMk cId="0" sldId="290"/>
            <ac:spMk id="5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3:30.809" v="122" actId="20577"/>
        <pc:sldMkLst>
          <pc:docMk/>
          <pc:sldMk cId="0" sldId="291"/>
        </pc:sldMkLst>
        <pc:spChg chg="mod">
          <ac:chgData name="Usuário Convidado" userId="S::urn:spo:tenantanon#01ee7ae0-42ba-41a5-bb7b-8d4af8db7f07::" providerId="AD" clId="Web-{1D50A3C3-DC9D-C7EA-6945-42E6885B331A}" dt="2025-10-22T17:23:16.621" v="120" actId="20577"/>
          <ac:spMkLst>
            <pc:docMk/>
            <pc:sldMk cId="0" sldId="291"/>
            <ac:spMk id="5" creationId="{00000000-0000-0000-0000-000000000000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23:30.809" v="122" actId="20577"/>
          <ac:spMkLst>
            <pc:docMk/>
            <pc:sldMk cId="0" sldId="291"/>
            <ac:spMk id="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3:44.825" v="124" actId="20577"/>
        <pc:sldMkLst>
          <pc:docMk/>
          <pc:sldMk cId="0" sldId="292"/>
        </pc:sldMkLst>
        <pc:spChg chg="mod">
          <ac:chgData name="Usuário Convidado" userId="S::urn:spo:tenantanon#01ee7ae0-42ba-41a5-bb7b-8d4af8db7f07::" providerId="AD" clId="Web-{1D50A3C3-DC9D-C7EA-6945-42E6885B331A}" dt="2025-10-22T17:23:44.825" v="124" actId="20577"/>
          <ac:spMkLst>
            <pc:docMk/>
            <pc:sldMk cId="0" sldId="292"/>
            <ac:spMk id="10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4:02.606" v="126" actId="20577"/>
        <pc:sldMkLst>
          <pc:docMk/>
          <pc:sldMk cId="0" sldId="293"/>
        </pc:sldMkLst>
        <pc:spChg chg="mod">
          <ac:chgData name="Usuário Convidado" userId="S::urn:spo:tenantanon#01ee7ae0-42ba-41a5-bb7b-8d4af8db7f07::" providerId="AD" clId="Web-{1D50A3C3-DC9D-C7EA-6945-42E6885B331A}" dt="2025-10-22T17:24:02.606" v="126" actId="20577"/>
          <ac:spMkLst>
            <pc:docMk/>
            <pc:sldMk cId="0" sldId="293"/>
            <ac:spMk id="4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4:45.544" v="129" actId="20577"/>
        <pc:sldMkLst>
          <pc:docMk/>
          <pc:sldMk cId="0" sldId="294"/>
        </pc:sldMkLst>
        <pc:spChg chg="mod">
          <ac:chgData name="Usuário Convidado" userId="S::urn:spo:tenantanon#01ee7ae0-42ba-41a5-bb7b-8d4af8db7f07::" providerId="AD" clId="Web-{1D50A3C3-DC9D-C7EA-6945-42E6885B331A}" dt="2025-10-22T17:24:45.544" v="129" actId="20577"/>
          <ac:spMkLst>
            <pc:docMk/>
            <pc:sldMk cId="0" sldId="294"/>
            <ac:spMk id="4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4:52.466" v="130" actId="20577"/>
        <pc:sldMkLst>
          <pc:docMk/>
          <pc:sldMk cId="0" sldId="295"/>
        </pc:sldMkLst>
        <pc:spChg chg="mod">
          <ac:chgData name="Usuário Convidado" userId="S::urn:spo:tenantanon#01ee7ae0-42ba-41a5-bb7b-8d4af8db7f07::" providerId="AD" clId="Web-{1D50A3C3-DC9D-C7EA-6945-42E6885B331A}" dt="2025-10-22T17:24:52.466" v="130" actId="20577"/>
          <ac:spMkLst>
            <pc:docMk/>
            <pc:sldMk cId="0" sldId="295"/>
            <ac:spMk id="4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5:43.232" v="135" actId="20577"/>
        <pc:sldMkLst>
          <pc:docMk/>
          <pc:sldMk cId="0" sldId="296"/>
        </pc:sldMkLst>
        <pc:spChg chg="mod">
          <ac:chgData name="Usuário Convidado" userId="S::urn:spo:tenantanon#01ee7ae0-42ba-41a5-bb7b-8d4af8db7f07::" providerId="AD" clId="Web-{1D50A3C3-DC9D-C7EA-6945-42E6885B331A}" dt="2025-10-22T17:25:43.232" v="135" actId="20577"/>
          <ac:spMkLst>
            <pc:docMk/>
            <pc:sldMk cId="0" sldId="296"/>
            <ac:spMk id="4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5:57.091" v="136" actId="20577"/>
        <pc:sldMkLst>
          <pc:docMk/>
          <pc:sldMk cId="0" sldId="297"/>
        </pc:sldMkLst>
        <pc:spChg chg="mod">
          <ac:chgData name="Usuário Convidado" userId="S::urn:spo:tenantanon#01ee7ae0-42ba-41a5-bb7b-8d4af8db7f07::" providerId="AD" clId="Web-{1D50A3C3-DC9D-C7EA-6945-42E6885B331A}" dt="2025-10-22T17:25:57.091" v="136" actId="20577"/>
          <ac:spMkLst>
            <pc:docMk/>
            <pc:sldMk cId="0" sldId="297"/>
            <ac:spMk id="4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6:29.420" v="139" actId="20577"/>
        <pc:sldMkLst>
          <pc:docMk/>
          <pc:sldMk cId="0" sldId="298"/>
        </pc:sldMkLst>
        <pc:spChg chg="mod">
          <ac:chgData name="Usuário Convidado" userId="S::urn:spo:tenantanon#01ee7ae0-42ba-41a5-bb7b-8d4af8db7f07::" providerId="AD" clId="Web-{1D50A3C3-DC9D-C7EA-6945-42E6885B331A}" dt="2025-10-22T17:26:29.420" v="139" actId="20577"/>
          <ac:spMkLst>
            <pc:docMk/>
            <pc:sldMk cId="0" sldId="298"/>
            <ac:spMk id="6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6:36.748" v="140" actId="20577"/>
        <pc:sldMkLst>
          <pc:docMk/>
          <pc:sldMk cId="0" sldId="299"/>
        </pc:sldMkLst>
        <pc:spChg chg="mod">
          <ac:chgData name="Usuário Convidado" userId="S::urn:spo:tenantanon#01ee7ae0-42ba-41a5-bb7b-8d4af8db7f07::" providerId="AD" clId="Web-{1D50A3C3-DC9D-C7EA-6945-42E6885B331A}" dt="2025-10-22T17:26:36.748" v="140" actId="20577"/>
          <ac:spMkLst>
            <pc:docMk/>
            <pc:sldMk cId="0" sldId="299"/>
            <ac:spMk id="7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7:09.467" v="141" actId="20577"/>
        <pc:sldMkLst>
          <pc:docMk/>
          <pc:sldMk cId="0" sldId="300"/>
        </pc:sldMkLst>
        <pc:spChg chg="mod">
          <ac:chgData name="Usuário Convidado" userId="S::urn:spo:tenantanon#01ee7ae0-42ba-41a5-bb7b-8d4af8db7f07::" providerId="AD" clId="Web-{1D50A3C3-DC9D-C7EA-6945-42E6885B331A}" dt="2025-10-22T17:27:09.467" v="141" actId="20577"/>
          <ac:spMkLst>
            <pc:docMk/>
            <pc:sldMk cId="0" sldId="300"/>
            <ac:spMk id="5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7:51.389" v="143" actId="20577"/>
        <pc:sldMkLst>
          <pc:docMk/>
          <pc:sldMk cId="0" sldId="302"/>
        </pc:sldMkLst>
        <pc:spChg chg="mod">
          <ac:chgData name="Usuário Convidado" userId="S::urn:spo:tenantanon#01ee7ae0-42ba-41a5-bb7b-8d4af8db7f07::" providerId="AD" clId="Web-{1D50A3C3-DC9D-C7EA-6945-42E6885B331A}" dt="2025-10-22T17:27:51.389" v="143" actId="20577"/>
          <ac:spMkLst>
            <pc:docMk/>
            <pc:sldMk cId="0" sldId="302"/>
            <ac:spMk id="3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7:24.889" v="142" actId="20577"/>
        <pc:sldMkLst>
          <pc:docMk/>
          <pc:sldMk cId="0" sldId="305"/>
        </pc:sldMkLst>
        <pc:spChg chg="mod">
          <ac:chgData name="Usuário Convidado" userId="S::urn:spo:tenantanon#01ee7ae0-42ba-41a5-bb7b-8d4af8db7f07::" providerId="AD" clId="Web-{1D50A3C3-DC9D-C7EA-6945-42E6885B331A}" dt="2025-10-22T17:27:24.889" v="142" actId="20577"/>
          <ac:spMkLst>
            <pc:docMk/>
            <pc:sldMk cId="0" sldId="305"/>
            <ac:spMk id="5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28:04.655" v="144" actId="20577"/>
        <pc:sldMkLst>
          <pc:docMk/>
          <pc:sldMk cId="0" sldId="306"/>
        </pc:sldMkLst>
        <pc:spChg chg="mod">
          <ac:chgData name="Usuário Convidado" userId="S::urn:spo:tenantanon#01ee7ae0-42ba-41a5-bb7b-8d4af8db7f07::" providerId="AD" clId="Web-{1D50A3C3-DC9D-C7EA-6945-42E6885B331A}" dt="2025-10-22T17:28:04.655" v="144" actId="20577"/>
          <ac:spMkLst>
            <pc:docMk/>
            <pc:sldMk cId="0" sldId="306"/>
            <ac:spMk id="5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1D50A3C3-DC9D-C7EA-6945-42E6885B331A}" dt="2025-10-22T17:18:42.602" v="89" actId="20577"/>
        <pc:sldMkLst>
          <pc:docMk/>
          <pc:sldMk cId="1251103620" sldId="307"/>
        </pc:sldMkLst>
        <pc:spChg chg="mod">
          <ac:chgData name="Usuário Convidado" userId="S::urn:spo:tenantanon#01ee7ae0-42ba-41a5-bb7b-8d4af8db7f07::" providerId="AD" clId="Web-{1D50A3C3-DC9D-C7EA-6945-42E6885B331A}" dt="2025-10-22T17:17:40.929" v="80" actId="20577"/>
          <ac:spMkLst>
            <pc:docMk/>
            <pc:sldMk cId="1251103620" sldId="307"/>
            <ac:spMk id="5" creationId="{75772D2C-B76E-590B-84C8-EF70C7B53FFF}"/>
          </ac:spMkLst>
        </pc:spChg>
        <pc:spChg chg="mod">
          <ac:chgData name="Usuário Convidado" userId="S::urn:spo:tenantanon#01ee7ae0-42ba-41a5-bb7b-8d4af8db7f07::" providerId="AD" clId="Web-{1D50A3C3-DC9D-C7EA-6945-42E6885B331A}" dt="2025-10-22T17:18:42.602" v="89" actId="20577"/>
          <ac:spMkLst>
            <pc:docMk/>
            <pc:sldMk cId="1251103620" sldId="307"/>
            <ac:spMk id="7" creationId="{358CE6B6-CFFA-9495-A22C-CB2BA0FA3810}"/>
          </ac:spMkLst>
        </pc:spChg>
      </pc:sldChg>
    </pc:docChg>
  </pc:docChgLst>
  <pc:docChgLst>
    <pc:chgData name="DSA - Diana Steffen" userId="e3c5a4f6-7d96-44ef-b6ef-d61b28c0836d" providerId="ADAL" clId="{58B4FA6E-6BC1-42AF-B989-58A62C92D44E}"/>
    <pc:docChg chg="undo custSel modSld">
      <pc:chgData name="DSA - Diana Steffen" userId="e3c5a4f6-7d96-44ef-b6ef-d61b28c0836d" providerId="ADAL" clId="{58B4FA6E-6BC1-42AF-B989-58A62C92D44E}" dt="2025-10-27T14:59:31.020" v="88" actId="20577"/>
      <pc:docMkLst>
        <pc:docMk/>
      </pc:docMkLst>
      <pc:sldChg chg="modSp mod">
        <pc:chgData name="DSA - Diana Steffen" userId="e3c5a4f6-7d96-44ef-b6ef-d61b28c0836d" providerId="ADAL" clId="{58B4FA6E-6BC1-42AF-B989-58A62C92D44E}" dt="2025-10-27T12:00:14.605" v="0" actId="14100"/>
        <pc:sldMkLst>
          <pc:docMk/>
          <pc:sldMk cId="0" sldId="256"/>
        </pc:sldMkLst>
        <pc:spChg chg="mod">
          <ac:chgData name="DSA - Diana Steffen" userId="e3c5a4f6-7d96-44ef-b6ef-d61b28c0836d" providerId="ADAL" clId="{58B4FA6E-6BC1-42AF-B989-58A62C92D44E}" dt="2025-10-27T12:00:14.605" v="0" actId="14100"/>
          <ac:spMkLst>
            <pc:docMk/>
            <pc:sldMk cId="0" sldId="256"/>
            <ac:spMk id="7" creationId="{F771C76E-E7F6-F78D-89BE-BE2594DF91CC}"/>
          </ac:spMkLst>
        </pc:spChg>
      </pc:sldChg>
      <pc:sldChg chg="modSp mod">
        <pc:chgData name="DSA - Diana Steffen" userId="e3c5a4f6-7d96-44ef-b6ef-d61b28c0836d" providerId="ADAL" clId="{58B4FA6E-6BC1-42AF-B989-58A62C92D44E}" dt="2025-10-27T12:02:37.335" v="4" actId="14100"/>
        <pc:sldMkLst>
          <pc:docMk/>
          <pc:sldMk cId="0" sldId="268"/>
        </pc:sldMkLst>
        <pc:grpChg chg="mod">
          <ac:chgData name="DSA - Diana Steffen" userId="e3c5a4f6-7d96-44ef-b6ef-d61b28c0836d" providerId="ADAL" clId="{58B4FA6E-6BC1-42AF-B989-58A62C92D44E}" dt="2025-10-27T12:02:37.335" v="4" actId="14100"/>
          <ac:grpSpMkLst>
            <pc:docMk/>
            <pc:sldMk cId="0" sldId="268"/>
            <ac:grpSpMk id="11" creationId="{27CD8D23-A9A3-F18B-4A62-125B7F51E651}"/>
          </ac:grpSpMkLst>
        </pc:grpChg>
      </pc:sldChg>
      <pc:sldChg chg="modSp mod">
        <pc:chgData name="DSA - Diana Steffen" userId="e3c5a4f6-7d96-44ef-b6ef-d61b28c0836d" providerId="ADAL" clId="{58B4FA6E-6BC1-42AF-B989-58A62C92D44E}" dt="2025-10-27T12:03:54.690" v="5" actId="6549"/>
        <pc:sldMkLst>
          <pc:docMk/>
          <pc:sldMk cId="0" sldId="273"/>
        </pc:sldMkLst>
        <pc:spChg chg="mod">
          <ac:chgData name="DSA - Diana Steffen" userId="e3c5a4f6-7d96-44ef-b6ef-d61b28c0836d" providerId="ADAL" clId="{58B4FA6E-6BC1-42AF-B989-58A62C92D44E}" dt="2025-10-27T12:03:54.690" v="5" actId="6549"/>
          <ac:spMkLst>
            <pc:docMk/>
            <pc:sldMk cId="0" sldId="273"/>
            <ac:spMk id="8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12:04:23.354" v="7" actId="14100"/>
        <pc:sldMkLst>
          <pc:docMk/>
          <pc:sldMk cId="0" sldId="274"/>
        </pc:sldMkLst>
        <pc:spChg chg="mod">
          <ac:chgData name="DSA - Diana Steffen" userId="e3c5a4f6-7d96-44ef-b6ef-d61b28c0836d" providerId="ADAL" clId="{58B4FA6E-6BC1-42AF-B989-58A62C92D44E}" dt="2025-10-27T12:04:23.354" v="7" actId="14100"/>
          <ac:spMkLst>
            <pc:docMk/>
            <pc:sldMk cId="0" sldId="274"/>
            <ac:spMk id="8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12:05:17.724" v="45" actId="20577"/>
        <pc:sldMkLst>
          <pc:docMk/>
          <pc:sldMk cId="0" sldId="277"/>
        </pc:sldMkLst>
        <pc:spChg chg="mod">
          <ac:chgData name="DSA - Diana Steffen" userId="e3c5a4f6-7d96-44ef-b6ef-d61b28c0836d" providerId="ADAL" clId="{58B4FA6E-6BC1-42AF-B989-58A62C92D44E}" dt="2025-10-27T12:05:17.724" v="45" actId="20577"/>
          <ac:spMkLst>
            <pc:docMk/>
            <pc:sldMk cId="0" sldId="277"/>
            <ac:spMk id="9" creationId="{6BCE3964-F86D-9E0F-62C6-3414A3C728FA}"/>
          </ac:spMkLst>
        </pc:spChg>
      </pc:sldChg>
      <pc:sldChg chg="modSp">
        <pc:chgData name="DSA - Diana Steffen" userId="e3c5a4f6-7d96-44ef-b6ef-d61b28c0836d" providerId="ADAL" clId="{58B4FA6E-6BC1-42AF-B989-58A62C92D44E}" dt="2025-10-27T14:53:32.352" v="47" actId="20577"/>
        <pc:sldMkLst>
          <pc:docMk/>
          <pc:sldMk cId="0" sldId="284"/>
        </pc:sldMkLst>
        <pc:spChg chg="mod">
          <ac:chgData name="DSA - Diana Steffen" userId="e3c5a4f6-7d96-44ef-b6ef-d61b28c0836d" providerId="ADAL" clId="{58B4FA6E-6BC1-42AF-B989-58A62C92D44E}" dt="2025-10-27T14:53:32.352" v="47" actId="20577"/>
          <ac:spMkLst>
            <pc:docMk/>
            <pc:sldMk cId="0" sldId="284"/>
            <ac:spMk id="6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14:54:40.377" v="57" actId="1076"/>
        <pc:sldMkLst>
          <pc:docMk/>
          <pc:sldMk cId="0" sldId="285"/>
        </pc:sldMkLst>
        <pc:spChg chg="mod">
          <ac:chgData name="DSA - Diana Steffen" userId="e3c5a4f6-7d96-44ef-b6ef-d61b28c0836d" providerId="ADAL" clId="{58B4FA6E-6BC1-42AF-B989-58A62C92D44E}" dt="2025-10-27T14:54:40.377" v="57" actId="1076"/>
          <ac:spMkLst>
            <pc:docMk/>
            <pc:sldMk cId="0" sldId="285"/>
            <ac:spMk id="2" creationId="{00000000-0000-0000-0000-000000000000}"/>
          </ac:spMkLst>
        </pc:spChg>
        <pc:spChg chg="mod">
          <ac:chgData name="DSA - Diana Steffen" userId="e3c5a4f6-7d96-44ef-b6ef-d61b28c0836d" providerId="ADAL" clId="{58B4FA6E-6BC1-42AF-B989-58A62C92D44E}" dt="2025-10-27T14:54:36.449" v="56" actId="20577"/>
          <ac:spMkLst>
            <pc:docMk/>
            <pc:sldMk cId="0" sldId="285"/>
            <ac:spMk id="4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14:55:08.596" v="58" actId="255"/>
        <pc:sldMkLst>
          <pc:docMk/>
          <pc:sldMk cId="0" sldId="287"/>
        </pc:sldMkLst>
        <pc:spChg chg="mod">
          <ac:chgData name="DSA - Diana Steffen" userId="e3c5a4f6-7d96-44ef-b6ef-d61b28c0836d" providerId="ADAL" clId="{58B4FA6E-6BC1-42AF-B989-58A62C92D44E}" dt="2025-10-27T14:55:08.596" v="58" actId="255"/>
          <ac:spMkLst>
            <pc:docMk/>
            <pc:sldMk cId="0" sldId="287"/>
            <ac:spMk id="7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14:55:29.925" v="59" actId="122"/>
        <pc:sldMkLst>
          <pc:docMk/>
          <pc:sldMk cId="0" sldId="288"/>
        </pc:sldMkLst>
        <pc:spChg chg="mod">
          <ac:chgData name="DSA - Diana Steffen" userId="e3c5a4f6-7d96-44ef-b6ef-d61b28c0836d" providerId="ADAL" clId="{58B4FA6E-6BC1-42AF-B989-58A62C92D44E}" dt="2025-10-27T14:55:29.925" v="59" actId="122"/>
          <ac:spMkLst>
            <pc:docMk/>
            <pc:sldMk cId="0" sldId="288"/>
            <ac:spMk id="6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14:57:08.439" v="74" actId="255"/>
        <pc:sldMkLst>
          <pc:docMk/>
          <pc:sldMk cId="0" sldId="290"/>
        </pc:sldMkLst>
        <pc:spChg chg="mod">
          <ac:chgData name="DSA - Diana Steffen" userId="e3c5a4f6-7d96-44ef-b6ef-d61b28c0836d" providerId="ADAL" clId="{58B4FA6E-6BC1-42AF-B989-58A62C92D44E}" dt="2025-10-27T14:57:08.439" v="74" actId="255"/>
          <ac:spMkLst>
            <pc:docMk/>
            <pc:sldMk cId="0" sldId="290"/>
            <ac:spMk id="5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14:57:38.802" v="76" actId="1076"/>
        <pc:sldMkLst>
          <pc:docMk/>
          <pc:sldMk cId="0" sldId="291"/>
        </pc:sldMkLst>
        <pc:spChg chg="mod">
          <ac:chgData name="DSA - Diana Steffen" userId="e3c5a4f6-7d96-44ef-b6ef-d61b28c0836d" providerId="ADAL" clId="{58B4FA6E-6BC1-42AF-B989-58A62C92D44E}" dt="2025-10-27T14:57:38.802" v="76" actId="1076"/>
          <ac:spMkLst>
            <pc:docMk/>
            <pc:sldMk cId="0" sldId="291"/>
            <ac:spMk id="5" creationId="{00000000-0000-0000-0000-000000000000}"/>
          </ac:spMkLst>
        </pc:spChg>
        <pc:spChg chg="mod">
          <ac:chgData name="DSA - Diana Steffen" userId="e3c5a4f6-7d96-44ef-b6ef-d61b28c0836d" providerId="ADAL" clId="{58B4FA6E-6BC1-42AF-B989-58A62C92D44E}" dt="2025-10-27T14:57:28.599" v="75" actId="1076"/>
          <ac:spMkLst>
            <pc:docMk/>
            <pc:sldMk cId="0" sldId="291"/>
            <ac:spMk id="8" creationId="{00000000-0000-0000-0000-000000000000}"/>
          </ac:spMkLst>
        </pc:spChg>
      </pc:sldChg>
      <pc:sldChg chg="modSp">
        <pc:chgData name="DSA - Diana Steffen" userId="e3c5a4f6-7d96-44ef-b6ef-d61b28c0836d" providerId="ADAL" clId="{58B4FA6E-6BC1-42AF-B989-58A62C92D44E}" dt="2025-10-27T14:57:50.240" v="77" actId="255"/>
        <pc:sldMkLst>
          <pc:docMk/>
          <pc:sldMk cId="0" sldId="293"/>
        </pc:sldMkLst>
        <pc:spChg chg="mod">
          <ac:chgData name="DSA - Diana Steffen" userId="e3c5a4f6-7d96-44ef-b6ef-d61b28c0836d" providerId="ADAL" clId="{58B4FA6E-6BC1-42AF-B989-58A62C92D44E}" dt="2025-10-27T14:57:50.240" v="77" actId="255"/>
          <ac:spMkLst>
            <pc:docMk/>
            <pc:sldMk cId="0" sldId="293"/>
            <ac:spMk id="4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14:58:41.724" v="79" actId="14100"/>
        <pc:sldMkLst>
          <pc:docMk/>
          <pc:sldMk cId="0" sldId="295"/>
        </pc:sldMkLst>
        <pc:spChg chg="mod">
          <ac:chgData name="DSA - Diana Steffen" userId="e3c5a4f6-7d96-44ef-b6ef-d61b28c0836d" providerId="ADAL" clId="{58B4FA6E-6BC1-42AF-B989-58A62C92D44E}" dt="2025-10-27T14:58:41.724" v="79" actId="14100"/>
          <ac:spMkLst>
            <pc:docMk/>
            <pc:sldMk cId="0" sldId="295"/>
            <ac:spMk id="4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14:59:31.020" v="88" actId="20577"/>
        <pc:sldMkLst>
          <pc:docMk/>
          <pc:sldMk cId="0" sldId="306"/>
        </pc:sldMkLst>
        <pc:spChg chg="mod">
          <ac:chgData name="DSA - Diana Steffen" userId="e3c5a4f6-7d96-44ef-b6ef-d61b28c0836d" providerId="ADAL" clId="{58B4FA6E-6BC1-42AF-B989-58A62C92D44E}" dt="2025-10-27T14:59:31.020" v="88" actId="20577"/>
          <ac:spMkLst>
            <pc:docMk/>
            <pc:sldMk cId="0" sldId="306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1291C-BD00-114E-B354-4E49C77D8BFA}" type="datetimeFigureOut">
              <a:rPr lang="pt-BR" smtClean="0"/>
              <a:t>27/10/2025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84A09-A006-C34B-9D21-5AE133308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84A09-A006-C34B-9D21-5AE1333082C7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27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7.png"/><Relationship Id="rId4" Type="http://schemas.openxmlformats.org/officeDocument/2006/relationships/image" Target="../media/image5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67F1FBA7-45DB-2066-8B7D-1670ED3F1FAD}"/>
              </a:ext>
            </a:extLst>
          </p:cNvPr>
          <p:cNvSpPr txBox="1"/>
          <p:nvPr/>
        </p:nvSpPr>
        <p:spPr>
          <a:xfrm>
            <a:off x="-931837" y="8724900"/>
            <a:ext cx="20123966" cy="1371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54"/>
              </a:lnSpc>
              <a:spcBef>
                <a:spcPct val="0"/>
              </a:spcBef>
            </a:pPr>
            <a:r>
              <a:rPr lang="en-US" sz="2000" dirty="0">
                <a:solidFill>
                  <a:srgbClr val="D0733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SÁBADO MISSIONÁRIO DA MULHER ADVENTISTA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0DF9A49-BFC3-661D-783F-F094A7BB6742}"/>
              </a:ext>
            </a:extLst>
          </p:cNvPr>
          <p:cNvGrpSpPr/>
          <p:nvPr/>
        </p:nvGrpSpPr>
        <p:grpSpPr>
          <a:xfrm>
            <a:off x="0" y="-106372"/>
            <a:ext cx="19906115" cy="10393372"/>
            <a:chOff x="0" y="-106372"/>
            <a:chExt cx="19906115" cy="10393372"/>
          </a:xfrm>
        </p:grpSpPr>
        <p:sp>
          <p:nvSpPr>
            <p:cNvPr id="2" name="Freeform 2"/>
            <p:cNvSpPr/>
            <p:nvPr/>
          </p:nvSpPr>
          <p:spPr>
            <a:xfrm>
              <a:off x="0" y="-106372"/>
              <a:ext cx="14309442" cy="10314515"/>
            </a:xfrm>
            <a:custGeom>
              <a:avLst/>
              <a:gdLst/>
              <a:ahLst/>
              <a:cxnLst/>
              <a:rect l="l" t="t" r="r" b="b"/>
              <a:pathLst>
                <a:path w="18288000" h="10324214">
                  <a:moveTo>
                    <a:pt x="0" y="0"/>
                  </a:moveTo>
                  <a:lnTo>
                    <a:pt x="18288000" y="0"/>
                  </a:lnTo>
                  <a:lnTo>
                    <a:pt x="18288000" y="10324214"/>
                  </a:lnTo>
                  <a:lnTo>
                    <a:pt x="0" y="10324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3401" t="-524" b="-3368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77DF0439-E657-0F26-A880-FDDAC21B4826}"/>
                </a:ext>
              </a:extLst>
            </p:cNvPr>
            <p:cNvSpPr/>
            <p:nvPr/>
          </p:nvSpPr>
          <p:spPr>
            <a:xfrm>
              <a:off x="7843412" y="-32365"/>
              <a:ext cx="10416880" cy="10314515"/>
            </a:xfrm>
            <a:custGeom>
              <a:avLst/>
              <a:gdLst/>
              <a:ahLst/>
              <a:cxnLst/>
              <a:rect l="l" t="t" r="r" b="b"/>
              <a:pathLst>
                <a:path w="18288000" h="10324214">
                  <a:moveTo>
                    <a:pt x="0" y="0"/>
                  </a:moveTo>
                  <a:lnTo>
                    <a:pt x="18288000" y="0"/>
                  </a:lnTo>
                  <a:lnTo>
                    <a:pt x="18288000" y="10324214"/>
                  </a:lnTo>
                  <a:lnTo>
                    <a:pt x="0" y="10324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750" t="-524" r="-18238" b="-3368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F771C76E-E7F6-F78D-89BE-BE2594DF91CC}"/>
                </a:ext>
              </a:extLst>
            </p:cNvPr>
            <p:cNvSpPr/>
            <p:nvPr/>
          </p:nvSpPr>
          <p:spPr>
            <a:xfrm>
              <a:off x="0" y="-82389"/>
              <a:ext cx="18288000" cy="10369389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5000"/>
              </a:blip>
              <a:stretch>
                <a:fillRect l="-3855" t="-130702" b="-4641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5B3135FA-F25A-8C12-0404-E90CA4CA4439}"/>
                </a:ext>
              </a:extLst>
            </p:cNvPr>
            <p:cNvSpPr/>
            <p:nvPr/>
          </p:nvSpPr>
          <p:spPr>
            <a:xfrm>
              <a:off x="4676489" y="-82389"/>
              <a:ext cx="8935022" cy="10290531"/>
            </a:xfrm>
            <a:custGeom>
              <a:avLst/>
              <a:gdLst/>
              <a:ahLst/>
              <a:cxnLst/>
              <a:rect l="l" t="t" r="r" b="b"/>
              <a:pathLst>
                <a:path w="8935022" h="10324214">
                  <a:moveTo>
                    <a:pt x="0" y="0"/>
                  </a:moveTo>
                  <a:lnTo>
                    <a:pt x="8935022" y="0"/>
                  </a:lnTo>
                  <a:lnTo>
                    <a:pt x="8935022" y="10324214"/>
                  </a:lnTo>
                  <a:lnTo>
                    <a:pt x="0" y="10324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0077" b="-1982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AFE1A56-B36C-F3F5-8919-FDF37A0824CC}"/>
                </a:ext>
              </a:extLst>
            </p:cNvPr>
            <p:cNvSpPr txBox="1"/>
            <p:nvPr/>
          </p:nvSpPr>
          <p:spPr>
            <a:xfrm>
              <a:off x="19721384" y="654908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BR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49EB0240-563C-0748-14B7-DF94B4D78913}"/>
              </a:ext>
            </a:extLst>
          </p:cNvPr>
          <p:cNvGrpSpPr/>
          <p:nvPr/>
        </p:nvGrpSpPr>
        <p:grpSpPr>
          <a:xfrm>
            <a:off x="0" y="-289604"/>
            <a:ext cx="20845925" cy="12363721"/>
            <a:chOff x="0" y="-289604"/>
            <a:chExt cx="20845925" cy="12363721"/>
          </a:xfrm>
        </p:grpSpPr>
        <p:grpSp>
          <p:nvGrpSpPr>
            <p:cNvPr id="2" name="Group 2"/>
            <p:cNvGrpSpPr/>
            <p:nvPr/>
          </p:nvGrpSpPr>
          <p:grpSpPr>
            <a:xfrm>
              <a:off x="7738552" y="0"/>
              <a:ext cx="13107373" cy="12074117"/>
              <a:chOff x="0" y="0"/>
              <a:chExt cx="812800" cy="748727"/>
            </a:xfrm>
          </p:grpSpPr>
          <p:sp>
            <p:nvSpPr>
              <p:cNvPr id="3" name="Freeform 3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 flipH="1"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0"/>
                  </a:lnTo>
                  <a:close/>
                </a:path>
              </a:pathLst>
            </a:custGeom>
            <a:blipFill>
              <a:blip r:embed="rId2">
                <a:alphaModFix amt="56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6438439" y="-289604"/>
              <a:ext cx="13107373" cy="10866209"/>
            </a:xfrm>
            <a:custGeom>
              <a:avLst/>
              <a:gdLst/>
              <a:ahLst/>
              <a:cxnLst/>
              <a:rect l="l" t="t" r="r" b="b"/>
              <a:pathLst>
                <a:path w="13935372" h="10866209">
                  <a:moveTo>
                    <a:pt x="0" y="0"/>
                  </a:moveTo>
                  <a:lnTo>
                    <a:pt x="13935372" y="0"/>
                  </a:lnTo>
                  <a:lnTo>
                    <a:pt x="13935372" y="10866208"/>
                  </a:lnTo>
                  <a:lnTo>
                    <a:pt x="0" y="1086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824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8334" y="3117518"/>
            <a:ext cx="8479983" cy="5290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  <a:spcBef>
                <a:spcPct val="0"/>
              </a:spcBef>
            </a:pPr>
            <a:r>
              <a:rPr lang="pt-BR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Em tempos de desafios sociais, emocionais e espirituais, </a:t>
            </a:r>
            <a:r>
              <a:rPr lang="pt-BR" sz="3600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a mulher adventi</a:t>
            </a:r>
            <a:r>
              <a:rPr lang="pt-BR" sz="3600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sta</a:t>
            </a:r>
            <a:r>
              <a:rPr lang="pt-BR" sz="360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pode — e deve se posicionar como </a:t>
            </a:r>
            <a:r>
              <a:rPr lang="pt-BR" sz="3600" b="1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instrumento de Deus no cuidado</a:t>
            </a:r>
            <a:r>
              <a:rPr lang="pt-BR" sz="3600" b="1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dos vulneráveis, no </a:t>
            </a:r>
            <a:r>
              <a:rPr lang="pt-BR" sz="3600" b="1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discipulado</a:t>
            </a:r>
            <a:r>
              <a:rPr lang="pt-BR" sz="3600" b="1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das novas gerações</a:t>
            </a:r>
            <a:r>
              <a:rPr lang="pt-BR" sz="360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, na </a:t>
            </a:r>
            <a:r>
              <a:rPr lang="pt-BR" sz="3600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defesa da dignidade</a:t>
            </a:r>
            <a:r>
              <a:rPr lang="pt-BR" sz="360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humana e na </a:t>
            </a:r>
            <a:r>
              <a:rPr lang="pt-BR" sz="3600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promoção do Reino de Deus.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7D3A4C0F-E59E-E01C-2961-5F26C38AC76E}"/>
              </a:ext>
            </a:extLst>
          </p:cNvPr>
          <p:cNvGrpSpPr/>
          <p:nvPr/>
        </p:nvGrpSpPr>
        <p:grpSpPr>
          <a:xfrm>
            <a:off x="2487912" y="1"/>
            <a:ext cx="13039330" cy="11010900"/>
            <a:chOff x="0" y="0"/>
            <a:chExt cx="812800" cy="748727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0ABB7FD8-8D3F-2018-3741-AA02D1A1197B}"/>
                </a:ext>
              </a:extLst>
            </p:cNvPr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0790B8E-A5BC-5A70-379A-E9A210BEA003}"/>
              </a:ext>
            </a:extLst>
          </p:cNvPr>
          <p:cNvGrpSpPr/>
          <p:nvPr/>
        </p:nvGrpSpPr>
        <p:grpSpPr>
          <a:xfrm>
            <a:off x="-84701" y="0"/>
            <a:ext cx="18543214" cy="10368938"/>
            <a:chOff x="-84701" y="0"/>
            <a:chExt cx="18543214" cy="10368938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E5E0671-65D8-2750-381C-1A79F503A00D}"/>
                </a:ext>
              </a:extLst>
            </p:cNvPr>
            <p:cNvSpPr/>
            <p:nvPr/>
          </p:nvSpPr>
          <p:spPr>
            <a:xfrm flipH="1">
              <a:off x="-84701" y="3291606"/>
              <a:ext cx="9007576" cy="5441817"/>
            </a:xfrm>
            <a:custGeom>
              <a:avLst/>
              <a:gdLst/>
              <a:ahLst/>
              <a:cxnLst/>
              <a:rect l="l" t="t" r="r" b="b"/>
              <a:pathLst>
                <a:path w="10091273" h="5315052">
                  <a:moveTo>
                    <a:pt x="10091273" y="0"/>
                  </a:moveTo>
                  <a:lnTo>
                    <a:pt x="0" y="0"/>
                  </a:lnTo>
                  <a:lnTo>
                    <a:pt x="0" y="5315053"/>
                  </a:lnTo>
                  <a:lnTo>
                    <a:pt x="10091273" y="5315053"/>
                  </a:lnTo>
                  <a:lnTo>
                    <a:pt x="10091273" y="0"/>
                  </a:lnTo>
                  <a:close/>
                </a:path>
              </a:pathLst>
            </a:custGeom>
            <a:blipFill>
              <a:blip r:embed="rId3"/>
              <a:stretch>
                <a:fillRect l="-141966" t="-297789" r="-29842" b="-1863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3C29D192-2828-7782-515E-A45401EBC29E}"/>
                </a:ext>
              </a:extLst>
            </p:cNvPr>
            <p:cNvSpPr/>
            <p:nvPr/>
          </p:nvSpPr>
          <p:spPr>
            <a:xfrm>
              <a:off x="13338547" y="4121779"/>
              <a:ext cx="5119966" cy="6165221"/>
            </a:xfrm>
            <a:custGeom>
              <a:avLst/>
              <a:gdLst/>
              <a:ahLst/>
              <a:cxnLst/>
              <a:rect l="l" t="t" r="r" b="b"/>
              <a:pathLst>
                <a:path w="5146684" h="6165221">
                  <a:moveTo>
                    <a:pt x="0" y="0"/>
                  </a:moveTo>
                  <a:lnTo>
                    <a:pt x="5146685" y="0"/>
                  </a:lnTo>
                  <a:lnTo>
                    <a:pt x="5146685" y="6165221"/>
                  </a:lnTo>
                  <a:lnTo>
                    <a:pt x="0" y="6165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310" t="-182416" r="-381904" b="-14601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E08CA0A-650A-B407-36D3-0DED6DA24BE5}"/>
                </a:ext>
              </a:extLst>
            </p:cNvPr>
            <p:cNvSpPr/>
            <p:nvPr/>
          </p:nvSpPr>
          <p:spPr>
            <a:xfrm>
              <a:off x="10094749" y="4285978"/>
              <a:ext cx="4365374" cy="6001022"/>
            </a:xfrm>
            <a:custGeom>
              <a:avLst/>
              <a:gdLst/>
              <a:ahLst/>
              <a:cxnLst/>
              <a:rect l="l" t="t" r="r" b="b"/>
              <a:pathLst>
                <a:path w="4388154" h="6001022">
                  <a:moveTo>
                    <a:pt x="0" y="0"/>
                  </a:moveTo>
                  <a:lnTo>
                    <a:pt x="4388154" y="0"/>
                  </a:lnTo>
                  <a:lnTo>
                    <a:pt x="4388154" y="6001022"/>
                  </a:lnTo>
                  <a:lnTo>
                    <a:pt x="0" y="6001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981" t="-280669" r="-3796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EC4B04E1-883A-5BEB-5E41-64154D28279E}"/>
                </a:ext>
              </a:extLst>
            </p:cNvPr>
            <p:cNvSpPr/>
            <p:nvPr/>
          </p:nvSpPr>
          <p:spPr>
            <a:xfrm flipH="1">
              <a:off x="11448643" y="6738620"/>
              <a:ext cx="6900317" cy="3581400"/>
            </a:xfrm>
            <a:custGeom>
              <a:avLst/>
              <a:gdLst/>
              <a:ahLst/>
              <a:cxnLst/>
              <a:rect l="l" t="t" r="r" b="b"/>
              <a:pathLst>
                <a:path w="7093535" h="3362288">
                  <a:moveTo>
                    <a:pt x="0" y="0"/>
                  </a:moveTo>
                  <a:lnTo>
                    <a:pt x="7093535" y="0"/>
                  </a:lnTo>
                  <a:lnTo>
                    <a:pt x="7093535" y="3362288"/>
                  </a:lnTo>
                  <a:lnTo>
                    <a:pt x="0" y="3362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6572" t="-35475" r="-126078" b="-35543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E032CF5-CB0B-8C9F-2E03-AC7A3404B160}"/>
                </a:ext>
              </a:extLst>
            </p:cNvPr>
            <p:cNvSpPr/>
            <p:nvPr/>
          </p:nvSpPr>
          <p:spPr>
            <a:xfrm flipH="1">
              <a:off x="-84701" y="6988870"/>
              <a:ext cx="7432636" cy="3362288"/>
            </a:xfrm>
            <a:custGeom>
              <a:avLst/>
              <a:gdLst/>
              <a:ahLst/>
              <a:cxnLst/>
              <a:rect l="l" t="t" r="r" b="b"/>
              <a:pathLst>
                <a:path w="9329741" h="3134069">
                  <a:moveTo>
                    <a:pt x="0" y="0"/>
                  </a:moveTo>
                  <a:lnTo>
                    <a:pt x="9329741" y="0"/>
                  </a:lnTo>
                  <a:lnTo>
                    <a:pt x="9329741" y="3134070"/>
                  </a:lnTo>
                  <a:lnTo>
                    <a:pt x="0" y="3134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9786" t="-58660" r="-60299" b="-50613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952AFB0E-9184-4D6E-4C53-0B48025913B5}"/>
                </a:ext>
              </a:extLst>
            </p:cNvPr>
            <p:cNvSpPr/>
            <p:nvPr/>
          </p:nvSpPr>
          <p:spPr>
            <a:xfrm>
              <a:off x="-84700" y="0"/>
              <a:ext cx="18433660" cy="10286999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39A05DA-3FBF-1FE9-345D-9CA2F8D74A5C}"/>
                </a:ext>
              </a:extLst>
            </p:cNvPr>
            <p:cNvSpPr/>
            <p:nvPr/>
          </p:nvSpPr>
          <p:spPr>
            <a:xfrm>
              <a:off x="2255233" y="2535174"/>
              <a:ext cx="13062454" cy="7833764"/>
            </a:xfrm>
            <a:custGeom>
              <a:avLst/>
              <a:gdLst/>
              <a:ahLst/>
              <a:cxnLst/>
              <a:rect l="l" t="t" r="r" b="b"/>
              <a:pathLst>
                <a:path w="13130618" h="7833764">
                  <a:moveTo>
                    <a:pt x="0" y="0"/>
                  </a:moveTo>
                  <a:lnTo>
                    <a:pt x="13130618" y="0"/>
                  </a:lnTo>
                  <a:lnTo>
                    <a:pt x="13130618" y="7833764"/>
                  </a:lnTo>
                  <a:lnTo>
                    <a:pt x="0" y="7833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8348" t="-118791" r="-66513" b="-17487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67D235A9-E9A3-17BB-122B-8647371406F1}"/>
              </a:ext>
            </a:extLst>
          </p:cNvPr>
          <p:cNvSpPr txBox="1"/>
          <p:nvPr/>
        </p:nvSpPr>
        <p:spPr>
          <a:xfrm>
            <a:off x="1534728" y="487523"/>
            <a:ext cx="15218543" cy="1463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09"/>
              </a:lnSpc>
              <a:spcBef>
                <a:spcPct val="0"/>
              </a:spcBef>
            </a:pPr>
            <a:r>
              <a:rPr lang="pt-BR" sz="37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POR MEIO DE SEUS DONS E TALENTO</a:t>
            </a:r>
            <a:r>
              <a:rPr lang="pt-BR" sz="370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S, </a:t>
            </a:r>
            <a:endParaRPr lang="pt-BR" sz="3700" u="none" strike="noStrike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0" lvl="0" indent="0" algn="ctr">
              <a:lnSpc>
                <a:spcPts val="4774"/>
              </a:lnSpc>
              <a:spcBef>
                <a:spcPct val="0"/>
              </a:spcBef>
            </a:pPr>
            <a:r>
              <a:rPr lang="pt-BR" sz="3700" b="1" u="none" strike="noStrike" dirty="0">
                <a:solidFill>
                  <a:srgbClr val="472E29"/>
                </a:solidFill>
                <a:latin typeface="Poppins"/>
                <a:ea typeface="Gotham Medium"/>
                <a:cs typeface="Poppins"/>
                <a:sym typeface="Gotham Medium"/>
              </a:rPr>
              <a:t>ela inspira, ensina, acolhe e transforma realidades.</a:t>
            </a:r>
            <a:endParaRPr lang="pt-BR" sz="3700" b="1" u="none" strike="noStrike" dirty="0">
              <a:solidFill>
                <a:srgbClr val="472E29"/>
              </a:solidFill>
              <a:latin typeface="Poppins"/>
              <a:ea typeface="Gotham Medium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95574" y="0"/>
            <a:ext cx="13107373" cy="12074117"/>
            <a:chOff x="0" y="0"/>
            <a:chExt cx="812800" cy="748727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7CD8D23-A9A3-F18B-4A62-125B7F51E651}"/>
              </a:ext>
            </a:extLst>
          </p:cNvPr>
          <p:cNvGrpSpPr/>
          <p:nvPr/>
        </p:nvGrpSpPr>
        <p:grpSpPr>
          <a:xfrm>
            <a:off x="-380999" y="-1191922"/>
            <a:ext cx="20674504" cy="11669421"/>
            <a:chOff x="0" y="-1127892"/>
            <a:chExt cx="20209229" cy="115672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8000"/>
              </a:blip>
              <a:stretch>
                <a:fillRect t="-43690" b="-12314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007849" y="-1127892"/>
              <a:ext cx="8201380" cy="8201380"/>
            </a:xfrm>
            <a:custGeom>
              <a:avLst/>
              <a:gdLst/>
              <a:ahLst/>
              <a:cxnLst/>
              <a:rect l="l" t="t" r="r" b="b"/>
              <a:pathLst>
                <a:path w="8201380" h="8201380">
                  <a:moveTo>
                    <a:pt x="0" y="0"/>
                  </a:moveTo>
                  <a:lnTo>
                    <a:pt x="8201380" y="0"/>
                  </a:lnTo>
                  <a:lnTo>
                    <a:pt x="8201380" y="8201381"/>
                  </a:lnTo>
                  <a:lnTo>
                    <a:pt x="0" y="8201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553884"/>
              <a:ext cx="8481483" cy="9733116"/>
            </a:xfrm>
            <a:custGeom>
              <a:avLst/>
              <a:gdLst/>
              <a:ahLst/>
              <a:cxnLst/>
              <a:rect l="l" t="t" r="r" b="b"/>
              <a:pathLst>
                <a:path w="8481483" h="9733116">
                  <a:moveTo>
                    <a:pt x="0" y="0"/>
                  </a:moveTo>
                  <a:lnTo>
                    <a:pt x="8481483" y="0"/>
                  </a:lnTo>
                  <a:lnTo>
                    <a:pt x="8481483" y="9733116"/>
                  </a:lnTo>
                  <a:lnTo>
                    <a:pt x="0" y="9733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80000"/>
              </a:blip>
              <a:stretch>
                <a:fillRect l="-188926" t="-74471" r="-121187" b="-36192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FA16679-A17B-2070-4281-50789CFC119D}"/>
                </a:ext>
              </a:extLst>
            </p:cNvPr>
            <p:cNvSpPr/>
            <p:nvPr/>
          </p:nvSpPr>
          <p:spPr>
            <a:xfrm>
              <a:off x="152400" y="706284"/>
              <a:ext cx="8481483" cy="9733116"/>
            </a:xfrm>
            <a:custGeom>
              <a:avLst/>
              <a:gdLst/>
              <a:ahLst/>
              <a:cxnLst/>
              <a:rect l="l" t="t" r="r" b="b"/>
              <a:pathLst>
                <a:path w="8481483" h="9733116">
                  <a:moveTo>
                    <a:pt x="0" y="0"/>
                  </a:moveTo>
                  <a:lnTo>
                    <a:pt x="8481483" y="0"/>
                  </a:lnTo>
                  <a:lnTo>
                    <a:pt x="8481483" y="9733116"/>
                  </a:lnTo>
                  <a:lnTo>
                    <a:pt x="0" y="9733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80000"/>
              </a:blip>
              <a:stretch>
                <a:fillRect l="-188926" t="-74471" r="-121187" b="-3619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15742" y="2224607"/>
            <a:ext cx="3656611" cy="744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4"/>
              </a:lnSpc>
              <a:spcBef>
                <a:spcPct val="0"/>
              </a:spcBef>
            </a:pPr>
            <a:r>
              <a:rPr lang="pt-BR" sz="4500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Juízes </a:t>
            </a:r>
            <a:r>
              <a:rPr lang="en-US" sz="4500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4 e 5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00986" y="3529208"/>
            <a:ext cx="7886121" cy="520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pt-BR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Profetisa.</a:t>
            </a:r>
            <a:endParaRPr lang="pt-BR" sz="360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pt-BR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Juíza.</a:t>
            </a:r>
            <a:endParaRPr lang="pt-BR" sz="360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pt-BR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Líder militar.</a:t>
            </a:r>
            <a:endParaRPr lang="pt-BR" sz="360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pt-BR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Transmitia a vontade de Deus com autoridade espiritual. </a:t>
            </a:r>
            <a:endParaRPr lang="pt-BR" sz="360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pt-BR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Exercia um papel de juíza de grande responsabilidade.</a:t>
            </a:r>
            <a:endParaRPr lang="pt-BR" sz="360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pt-BR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Guiava a nação com justiça.</a:t>
            </a:r>
            <a:endParaRPr lang="pt-BR" sz="360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629500" y="533970"/>
            <a:ext cx="7373477" cy="1464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217"/>
              </a:lnSpc>
              <a:spcBef>
                <a:spcPct val="0"/>
              </a:spcBef>
            </a:pPr>
            <a:r>
              <a:rPr lang="en-US" sz="9471" b="1" u="none" strike="noStrike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DÉBORA</a:t>
            </a: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276163FC-542F-A592-1954-B9782671E086}"/>
              </a:ext>
            </a:extLst>
          </p:cNvPr>
          <p:cNvSpPr/>
          <p:nvPr/>
        </p:nvSpPr>
        <p:spPr>
          <a:xfrm flipV="1">
            <a:off x="11463409" y="2043409"/>
            <a:ext cx="370565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E2BEE588-539F-DFE6-A8F8-8A5961905FFA}"/>
              </a:ext>
            </a:extLst>
          </p:cNvPr>
          <p:cNvGrpSpPr/>
          <p:nvPr/>
        </p:nvGrpSpPr>
        <p:grpSpPr>
          <a:xfrm>
            <a:off x="-4095574" y="-1127892"/>
            <a:ext cx="24304803" cy="13202009"/>
            <a:chOff x="-4095574" y="-1127892"/>
            <a:chExt cx="24304803" cy="13202009"/>
          </a:xfrm>
        </p:grpSpPr>
        <p:grpSp>
          <p:nvGrpSpPr>
            <p:cNvPr id="2" name="Group 2"/>
            <p:cNvGrpSpPr/>
            <p:nvPr/>
          </p:nvGrpSpPr>
          <p:grpSpPr>
            <a:xfrm>
              <a:off x="-4095574" y="0"/>
              <a:ext cx="13107373" cy="12074117"/>
              <a:chOff x="0" y="0"/>
              <a:chExt cx="812800" cy="748727"/>
            </a:xfrm>
          </p:grpSpPr>
          <p:sp>
            <p:nvSpPr>
              <p:cNvPr id="3" name="Freeform 3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8000"/>
              </a:blip>
              <a:stretch>
                <a:fillRect t="-43690" b="-12314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007849" y="-1127892"/>
              <a:ext cx="8201380" cy="8201380"/>
            </a:xfrm>
            <a:custGeom>
              <a:avLst/>
              <a:gdLst/>
              <a:ahLst/>
              <a:cxnLst/>
              <a:rect l="l" t="t" r="r" b="b"/>
              <a:pathLst>
                <a:path w="8201380" h="8201380">
                  <a:moveTo>
                    <a:pt x="0" y="0"/>
                  </a:moveTo>
                  <a:lnTo>
                    <a:pt x="8201380" y="0"/>
                  </a:lnTo>
                  <a:lnTo>
                    <a:pt x="8201380" y="8201381"/>
                  </a:lnTo>
                  <a:lnTo>
                    <a:pt x="0" y="8201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553884"/>
              <a:ext cx="8481483" cy="9733116"/>
            </a:xfrm>
            <a:custGeom>
              <a:avLst/>
              <a:gdLst/>
              <a:ahLst/>
              <a:cxnLst/>
              <a:rect l="l" t="t" r="r" b="b"/>
              <a:pathLst>
                <a:path w="8481483" h="9733116">
                  <a:moveTo>
                    <a:pt x="0" y="0"/>
                  </a:moveTo>
                  <a:lnTo>
                    <a:pt x="8481483" y="0"/>
                  </a:lnTo>
                  <a:lnTo>
                    <a:pt x="8481483" y="9733116"/>
                  </a:lnTo>
                  <a:lnTo>
                    <a:pt x="0" y="9733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80000"/>
              </a:blip>
              <a:stretch>
                <a:fillRect l="-188926" t="-74471" r="-121187" b="-3619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08068" y="3055064"/>
            <a:ext cx="8163874" cy="4805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1"/>
              </a:lnSpc>
            </a:pPr>
            <a:r>
              <a:rPr lang="pt-BR" sz="35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Débora é um exemplo vivo de que </a:t>
            </a:r>
            <a:endParaRPr lang="pt-BR" sz="350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4691"/>
              </a:lnSpc>
            </a:pPr>
            <a:r>
              <a:rPr lang="pt-BR" sz="3500" b="1" dirty="0">
                <a:solidFill>
                  <a:srgbClr val="472E29"/>
                </a:solidFill>
                <a:latin typeface="Poppins Bold"/>
                <a:ea typeface="Poppins Bold"/>
                <a:cs typeface="Poppins Bold"/>
                <a:sym typeface="Poppins Bold"/>
              </a:rPr>
              <a:t>o chamado de Deus não tem barreiras de gênero.</a:t>
            </a:r>
            <a:r>
              <a:rPr lang="pt-BR" sz="35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Sua história nos ensina que </a:t>
            </a:r>
            <a:r>
              <a:rPr lang="pt-BR" sz="3500" b="1" dirty="0">
                <a:solidFill>
                  <a:srgbClr val="472E29"/>
                </a:solidFill>
                <a:latin typeface="Poppins Bold"/>
                <a:ea typeface="Poppins Bold"/>
                <a:cs typeface="Poppins Bold"/>
                <a:sym typeface="Poppins Bold"/>
              </a:rPr>
              <a:t>mulheres capacitadas pelo Espírito Santo podem ser instrumentos poderosos nas mãos do Senhor,</a:t>
            </a:r>
            <a:r>
              <a:rPr lang="pt-BR" sz="35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liderando com coragem, sabedoria e </a:t>
            </a:r>
            <a:r>
              <a:rPr lang="pt-BR" sz="350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fidelidade</a:t>
            </a:r>
            <a:r>
              <a:rPr lang="en-US" sz="350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350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6C28CB8F-2BE6-4B5B-F0CB-0E3545465059}"/>
              </a:ext>
            </a:extLst>
          </p:cNvPr>
          <p:cNvGrpSpPr/>
          <p:nvPr/>
        </p:nvGrpSpPr>
        <p:grpSpPr>
          <a:xfrm>
            <a:off x="-171973" y="-1334026"/>
            <a:ext cx="18436420" cy="11824592"/>
            <a:chOff x="-148420" y="-1257826"/>
            <a:chExt cx="18436420" cy="11824592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8481483" cy="10287000"/>
            </a:xfrm>
            <a:custGeom>
              <a:avLst/>
              <a:gdLst/>
              <a:ahLst/>
              <a:cxnLst/>
              <a:rect l="l" t="t" r="r" b="b"/>
              <a:pathLst>
                <a:path w="8481483" h="10287000">
                  <a:moveTo>
                    <a:pt x="0" y="0"/>
                  </a:moveTo>
                  <a:lnTo>
                    <a:pt x="8481483" y="0"/>
                  </a:lnTo>
                  <a:lnTo>
                    <a:pt x="8481483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9000"/>
              </a:blip>
              <a:stretch>
                <a:fillRect l="-303868" t="-130749" r="-169398" b="-47866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" name="Freeform 3"/>
            <p:cNvSpPr/>
            <p:nvPr/>
          </p:nvSpPr>
          <p:spPr>
            <a:xfrm>
              <a:off x="0" y="0"/>
              <a:ext cx="18288000" cy="103632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8000"/>
              </a:blip>
              <a:stretch>
                <a:fillRect t="-43690" b="-12314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-148420" y="-1257826"/>
              <a:ext cx="6764001" cy="11824592"/>
            </a:xfrm>
            <a:custGeom>
              <a:avLst/>
              <a:gdLst/>
              <a:ahLst/>
              <a:cxnLst/>
              <a:rect l="l" t="t" r="r" b="b"/>
              <a:pathLst>
                <a:path w="6764001" h="11824592">
                  <a:moveTo>
                    <a:pt x="6764002" y="0"/>
                  </a:moveTo>
                  <a:lnTo>
                    <a:pt x="0" y="0"/>
                  </a:lnTo>
                  <a:lnTo>
                    <a:pt x="0" y="11824592"/>
                  </a:lnTo>
                  <a:lnTo>
                    <a:pt x="6764002" y="11824592"/>
                  </a:lnTo>
                  <a:lnTo>
                    <a:pt x="6764002" y="0"/>
                  </a:lnTo>
                  <a:close/>
                </a:path>
              </a:pathLst>
            </a:custGeom>
            <a:blipFill>
              <a:blip r:embed="rId4"/>
              <a:stretch>
                <a:fillRect l="-162544" t="-420" r="-4476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467600" y="2019300"/>
            <a:ext cx="10562847" cy="1068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960"/>
              </a:lnSpc>
              <a:spcBef>
                <a:spcPct val="0"/>
              </a:spcBef>
            </a:pPr>
            <a:r>
              <a:rPr lang="en-US" sz="6600" b="1" u="none" strike="noStrike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DÉBORA E BARAQUE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27642" y="3514030"/>
            <a:ext cx="3123970" cy="668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67"/>
              </a:lnSpc>
              <a:spcBef>
                <a:spcPct val="0"/>
              </a:spcBef>
            </a:pPr>
            <a:r>
              <a:rPr lang="en-US" sz="4150" b="1" dirty="0">
                <a:solidFill>
                  <a:srgbClr val="472E29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pt-BR" sz="4150" b="1" u="none" strike="noStrike" dirty="0">
                <a:solidFill>
                  <a:srgbClr val="472E29"/>
                </a:solidFill>
                <a:latin typeface="Poppins Bold"/>
                <a:ea typeface="Poppins Bold"/>
                <a:cs typeface="Poppins Bold"/>
                <a:sym typeface="Poppins Bold"/>
              </a:rPr>
              <a:t>Juízes </a:t>
            </a:r>
            <a:r>
              <a:rPr lang="en-US" sz="4150" b="1" u="none" strike="noStrike" dirty="0">
                <a:solidFill>
                  <a:srgbClr val="472E29"/>
                </a:solidFill>
                <a:latin typeface="Poppins Bold"/>
                <a:ea typeface="Poppins Bold"/>
                <a:cs typeface="Poppins Bold"/>
                <a:sym typeface="Poppins Bold"/>
              </a:rPr>
              <a:t>4:8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23AF488-B7B2-515E-C71B-560FFFFDE6A5}"/>
              </a:ext>
            </a:extLst>
          </p:cNvPr>
          <p:cNvSpPr txBox="1"/>
          <p:nvPr/>
        </p:nvSpPr>
        <p:spPr>
          <a:xfrm>
            <a:off x="8990415" y="5218678"/>
            <a:ext cx="8419697" cy="265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11"/>
              </a:lnSpc>
              <a:spcBef>
                <a:spcPct val="0"/>
              </a:spcBef>
            </a:pPr>
            <a:r>
              <a:rPr lang="pt-BR" sz="4000" u="none" strike="noStrike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Baraque</a:t>
            </a:r>
            <a:r>
              <a:rPr lang="pt-BR" sz="4000" u="none" strike="noStrike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4000" b="1" u="none" strike="noStrike">
                <a:solidFill>
                  <a:srgbClr val="472E29"/>
                </a:solidFill>
                <a:latin typeface="Poppins Bold"/>
                <a:ea typeface="Poppins Bold"/>
                <a:cs typeface="Poppins Bold"/>
                <a:sym typeface="Poppins Bold"/>
              </a:rPr>
              <a:t>reconheceu a autoridade espiritual </a:t>
            </a:r>
            <a:r>
              <a:rPr lang="pt-BR" sz="4000" u="none" strike="noStrike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de Débora e </a:t>
            </a:r>
            <a:r>
              <a:rPr lang="pt-BR" sz="4000" b="1" u="none" strike="noStrike">
                <a:solidFill>
                  <a:srgbClr val="472E29"/>
                </a:solidFill>
                <a:latin typeface="Poppins Bold"/>
                <a:ea typeface="Poppins Bold"/>
                <a:cs typeface="Poppins Bold"/>
                <a:sym typeface="Poppins Bold"/>
              </a:rPr>
              <a:t>submeteu-se humildemente</a:t>
            </a:r>
            <a:r>
              <a:rPr lang="pt-BR" sz="400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4000" u="none" strike="noStrike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à sua liderança.</a:t>
            </a:r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97A71256-7AF7-9DA7-575E-C0B202665477}"/>
              </a:ext>
            </a:extLst>
          </p:cNvPr>
          <p:cNvSpPr/>
          <p:nvPr/>
        </p:nvSpPr>
        <p:spPr>
          <a:xfrm>
            <a:off x="9358239" y="3313519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95574" y="0"/>
            <a:ext cx="13107373" cy="12074117"/>
            <a:chOff x="0" y="0"/>
            <a:chExt cx="812800" cy="748727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C7A9C9C-46A3-688E-E275-5D601D1AED7B}"/>
              </a:ext>
            </a:extLst>
          </p:cNvPr>
          <p:cNvGrpSpPr/>
          <p:nvPr/>
        </p:nvGrpSpPr>
        <p:grpSpPr>
          <a:xfrm>
            <a:off x="-798527" y="-1301861"/>
            <a:ext cx="19086527" cy="11588861"/>
            <a:chOff x="-798527" y="-1304401"/>
            <a:chExt cx="19086527" cy="11588861"/>
          </a:xfrm>
        </p:grpSpPr>
        <p:sp>
          <p:nvSpPr>
            <p:cNvPr id="4" name="Freeform 4"/>
            <p:cNvSpPr/>
            <p:nvPr/>
          </p:nvSpPr>
          <p:spPr>
            <a:xfrm flipH="1">
              <a:off x="0" y="-2977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0"/>
                  </a:lnTo>
                  <a:close/>
                </a:path>
              </a:pathLst>
            </a:custGeom>
            <a:blipFill>
              <a:blip r:embed="rId2">
                <a:alphaModFix amt="62000"/>
              </a:blip>
              <a:stretch>
                <a:fillRect l="-15589" t="-6232" r="-3059" b="-21036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AutoShape 8"/>
            <p:cNvSpPr/>
            <p:nvPr/>
          </p:nvSpPr>
          <p:spPr>
            <a:xfrm>
              <a:off x="9825793" y="5140523"/>
              <a:ext cx="6563158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-798527" y="-1304401"/>
              <a:ext cx="8201380" cy="8201380"/>
            </a:xfrm>
            <a:custGeom>
              <a:avLst/>
              <a:gdLst/>
              <a:ahLst/>
              <a:cxnLst/>
              <a:rect l="l" t="t" r="r" b="b"/>
              <a:pathLst>
                <a:path w="8201380" h="8201380">
                  <a:moveTo>
                    <a:pt x="0" y="0"/>
                  </a:moveTo>
                  <a:lnTo>
                    <a:pt x="8201380" y="0"/>
                  </a:lnTo>
                  <a:lnTo>
                    <a:pt x="8201380" y="8201380"/>
                  </a:lnTo>
                  <a:lnTo>
                    <a:pt x="0" y="8201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71437" y="551344"/>
              <a:ext cx="8481483" cy="9733116"/>
            </a:xfrm>
            <a:custGeom>
              <a:avLst/>
              <a:gdLst/>
              <a:ahLst/>
              <a:cxnLst/>
              <a:rect l="l" t="t" r="r" b="b"/>
              <a:pathLst>
                <a:path w="8481483" h="9733116">
                  <a:moveTo>
                    <a:pt x="0" y="0"/>
                  </a:moveTo>
                  <a:lnTo>
                    <a:pt x="8481483" y="0"/>
                  </a:lnTo>
                  <a:lnTo>
                    <a:pt x="8481483" y="9733116"/>
                  </a:lnTo>
                  <a:lnTo>
                    <a:pt x="0" y="9733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8926" t="-74471" r="-121187" b="-3619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44921" y="2375516"/>
            <a:ext cx="911898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177"/>
              </a:lnSpc>
            </a:pPr>
            <a:r>
              <a:rPr lang="en-US" sz="6466" b="1" u="none" strike="noStrike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A BATALHA E O MILAGRE DO QUISOM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94918" y="5530525"/>
            <a:ext cx="4224908" cy="877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2"/>
              </a:lnSpc>
              <a:spcBef>
                <a:spcPct val="0"/>
              </a:spcBef>
            </a:pPr>
            <a:r>
              <a:rPr lang="pt-BR" sz="5050" dirty="0">
                <a:solidFill>
                  <a:srgbClr val="452920"/>
                </a:solidFill>
                <a:latin typeface="Poppins"/>
                <a:ea typeface="Poppins"/>
                <a:cs typeface="Poppins"/>
                <a:sym typeface="Poppins"/>
              </a:rPr>
              <a:t>Juízes</a:t>
            </a:r>
            <a:r>
              <a:rPr lang="en-US" sz="5050" dirty="0">
                <a:solidFill>
                  <a:srgbClr val="452920"/>
                </a:solidFill>
                <a:latin typeface="Poppins"/>
                <a:ea typeface="Poppins"/>
                <a:cs typeface="Poppins"/>
                <a:sym typeface="Poppins"/>
              </a:rPr>
              <a:t> 4:10-16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EF4AE43-7B2E-4EC1-0D9F-71E9C14E2CB5}"/>
              </a:ext>
            </a:extLst>
          </p:cNvPr>
          <p:cNvSpPr/>
          <p:nvPr/>
        </p:nvSpPr>
        <p:spPr>
          <a:xfrm flipH="1">
            <a:off x="7233318" y="0"/>
            <a:ext cx="13107373" cy="12074117"/>
          </a:xfrm>
          <a:custGeom>
            <a:avLst/>
            <a:gdLst/>
            <a:ahLst/>
            <a:cxnLst/>
            <a:rect l="l" t="t" r="r" b="b"/>
            <a:pathLst>
              <a:path w="812800" h="748727">
                <a:moveTo>
                  <a:pt x="406400" y="748727"/>
                </a:moveTo>
                <a:lnTo>
                  <a:pt x="0" y="0"/>
                </a:lnTo>
                <a:lnTo>
                  <a:pt x="812800" y="0"/>
                </a:lnTo>
                <a:lnTo>
                  <a:pt x="406400" y="748727"/>
                </a:lnTo>
                <a:close/>
              </a:path>
            </a:pathLst>
          </a:custGeom>
          <a:blipFill>
            <a:blip r:embed="rId2"/>
            <a:stretch>
              <a:fillRect l="-1260" t="-21137" b="-4385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711841">
            <a:off x="8491166" y="1633523"/>
            <a:ext cx="9915023" cy="10763803"/>
          </a:xfrm>
          <a:custGeom>
            <a:avLst/>
            <a:gdLst/>
            <a:ahLst/>
            <a:cxnLst/>
            <a:rect l="l" t="t" r="r" b="b"/>
            <a:pathLst>
              <a:path w="9915023" h="10763803">
                <a:moveTo>
                  <a:pt x="0" y="0"/>
                </a:moveTo>
                <a:lnTo>
                  <a:pt x="9915023" y="0"/>
                </a:lnTo>
                <a:lnTo>
                  <a:pt x="9915023" y="10763803"/>
                </a:lnTo>
                <a:lnTo>
                  <a:pt x="0" y="10763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066" r="-4826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8649" t="-51838" b="-16475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4702866" y="3498442"/>
            <a:ext cx="13929461" cy="9289209"/>
          </a:xfrm>
          <a:custGeom>
            <a:avLst/>
            <a:gdLst/>
            <a:ahLst/>
            <a:cxnLst/>
            <a:rect l="l" t="t" r="r" b="b"/>
            <a:pathLst>
              <a:path w="13929461" h="9289209">
                <a:moveTo>
                  <a:pt x="0" y="0"/>
                </a:moveTo>
                <a:lnTo>
                  <a:pt x="13929461" y="0"/>
                </a:lnTo>
                <a:lnTo>
                  <a:pt x="13929461" y="9289210"/>
                </a:lnTo>
                <a:lnTo>
                  <a:pt x="0" y="9289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990600" y="3503291"/>
            <a:ext cx="7781856" cy="411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  <a:spcBef>
                <a:spcPct val="0"/>
              </a:spcBef>
            </a:pPr>
            <a:r>
              <a:rPr lang="pt-BR" sz="370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A vitória de Débora e Baraque sobre o poderoso exército de Sísera nos ensina que, </a:t>
            </a:r>
            <a:r>
              <a:rPr lang="pt-BR" sz="370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por mais fortes que pareçam os nossos inimigos ou desafios, é Deus quem tem a palavra final.</a:t>
            </a:r>
            <a:r>
              <a:rPr lang="en-US" sz="370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9BEE27A9-C067-F7EB-38A9-8EFBBD6534DA}"/>
              </a:ext>
            </a:extLst>
          </p:cNvPr>
          <p:cNvGrpSpPr/>
          <p:nvPr/>
        </p:nvGrpSpPr>
        <p:grpSpPr>
          <a:xfrm>
            <a:off x="-261481" y="-28063"/>
            <a:ext cx="18582732" cy="10343125"/>
            <a:chOff x="-244843" y="-42094"/>
            <a:chExt cx="18582732" cy="10343125"/>
          </a:xfrm>
        </p:grpSpPr>
        <p:sp>
          <p:nvSpPr>
            <p:cNvPr id="2" name="Freeform 2"/>
            <p:cNvSpPr/>
            <p:nvPr/>
          </p:nvSpPr>
          <p:spPr>
            <a:xfrm>
              <a:off x="-244842" y="0"/>
              <a:ext cx="18582731" cy="10287000"/>
            </a:xfrm>
            <a:custGeom>
              <a:avLst/>
              <a:gdLst/>
              <a:ahLst/>
              <a:cxnLst/>
              <a:rect l="l" t="t" r="r" b="b"/>
              <a:pathLst>
                <a:path w="18582731" h="10287000">
                  <a:moveTo>
                    <a:pt x="0" y="0"/>
                  </a:moveTo>
                  <a:lnTo>
                    <a:pt x="18582731" y="0"/>
                  </a:lnTo>
                  <a:lnTo>
                    <a:pt x="18582731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0289" b="-1028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" name="Freeform 3"/>
            <p:cNvSpPr/>
            <p:nvPr/>
          </p:nvSpPr>
          <p:spPr>
            <a:xfrm>
              <a:off x="-244842" y="-28063"/>
              <a:ext cx="18582731" cy="10315063"/>
            </a:xfrm>
            <a:custGeom>
              <a:avLst/>
              <a:gdLst/>
              <a:ahLst/>
              <a:cxnLst/>
              <a:rect l="l" t="t" r="r" b="b"/>
              <a:pathLst>
                <a:path w="18337889" h="10315063">
                  <a:moveTo>
                    <a:pt x="0" y="0"/>
                  </a:moveTo>
                  <a:lnTo>
                    <a:pt x="18337889" y="0"/>
                  </a:lnTo>
                  <a:lnTo>
                    <a:pt x="18337889" y="10315063"/>
                  </a:lnTo>
                  <a:lnTo>
                    <a:pt x="0" y="10315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4000"/>
              </a:blip>
              <a:stretch>
                <a:fillRect t="-73749" b="-93083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-244843" y="-42094"/>
              <a:ext cx="18502760" cy="10343125"/>
              <a:chOff x="-106629" y="0"/>
              <a:chExt cx="24670347" cy="1379083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7369841" y="37417"/>
                <a:ext cx="17193877" cy="13753417"/>
              </a:xfrm>
              <a:custGeom>
                <a:avLst/>
                <a:gdLst/>
                <a:ahLst/>
                <a:cxnLst/>
                <a:rect l="l" t="t" r="r" b="b"/>
                <a:pathLst>
                  <a:path w="17193877" h="13753417">
                    <a:moveTo>
                      <a:pt x="0" y="0"/>
                    </a:moveTo>
                    <a:lnTo>
                      <a:pt x="17193878" y="0"/>
                    </a:lnTo>
                    <a:lnTo>
                      <a:pt x="17193878" y="13753417"/>
                    </a:lnTo>
                    <a:lnTo>
                      <a:pt x="0" y="137534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alphaModFix amt="68000"/>
                </a:blip>
                <a:stretch>
                  <a:fillRect t="-5869" r="-7625" b="-6141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4425530" cy="8171645"/>
              </a:xfrm>
              <a:custGeom>
                <a:avLst/>
                <a:gdLst/>
                <a:ahLst/>
                <a:cxnLst/>
                <a:rect l="l" t="t" r="r" b="b"/>
                <a:pathLst>
                  <a:path w="14425530" h="8171645">
                    <a:moveTo>
                      <a:pt x="0" y="0"/>
                    </a:moveTo>
                    <a:lnTo>
                      <a:pt x="14425530" y="0"/>
                    </a:lnTo>
                    <a:lnTo>
                      <a:pt x="14425530" y="8171645"/>
                    </a:lnTo>
                    <a:lnTo>
                      <a:pt x="0" y="81716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76531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Freeform 7"/>
              <p:cNvSpPr/>
              <p:nvPr/>
            </p:nvSpPr>
            <p:spPr>
              <a:xfrm flipH="1">
                <a:off x="-106629" y="37417"/>
                <a:ext cx="10742670" cy="13753417"/>
              </a:xfrm>
              <a:custGeom>
                <a:avLst/>
                <a:gdLst/>
                <a:ahLst/>
                <a:cxnLst/>
                <a:rect l="l" t="t" r="r" b="b"/>
                <a:pathLst>
                  <a:path w="10522842" h="13753417">
                    <a:moveTo>
                      <a:pt x="10522842" y="0"/>
                    </a:moveTo>
                    <a:lnTo>
                      <a:pt x="0" y="0"/>
                    </a:lnTo>
                    <a:lnTo>
                      <a:pt x="0" y="13753417"/>
                    </a:lnTo>
                    <a:lnTo>
                      <a:pt x="10522842" y="13753417"/>
                    </a:lnTo>
                    <a:lnTo>
                      <a:pt x="10522842" y="0"/>
                    </a:lnTo>
                    <a:close/>
                  </a:path>
                </a:pathLst>
              </a:custGeom>
              <a:blipFill>
                <a:blip r:embed="rId6">
                  <a:alphaModFix amt="87000"/>
                </a:blip>
                <a:stretch>
                  <a:fillRect l="-84759" t="-35805" r="-187055" b="-53846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8" name="TextBox 8"/>
          <p:cNvSpPr txBox="1"/>
          <p:nvPr/>
        </p:nvSpPr>
        <p:spPr>
          <a:xfrm>
            <a:off x="7315200" y="2628900"/>
            <a:ext cx="10439400" cy="4272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29"/>
              </a:lnSpc>
              <a:spcBef>
                <a:spcPct val="0"/>
              </a:spcBef>
            </a:pPr>
            <a:r>
              <a:rPr lang="pt-BR" sz="40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Quando nos sentimos fracos ou inseguros, não devemos confiar apenas em nossos recursos ou estratégias. </a:t>
            </a:r>
            <a:endParaRPr lang="pt-BR" sz="400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algn="ctr">
              <a:lnSpc>
                <a:spcPts val="5629"/>
              </a:lnSpc>
              <a:spcBef>
                <a:spcPct val="0"/>
              </a:spcBef>
            </a:pPr>
            <a:r>
              <a:rPr lang="pt-BR" sz="40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Deus vê além do que conseguimos enxergar e pode usar caminhos improváveis para nos dar a vitória.</a:t>
            </a:r>
            <a:endParaRPr lang="pt-BR" sz="4000" b="1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A3E3575A-4303-E469-B9E0-D16FC4759DF8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5200128" y="0"/>
              <a:ext cx="13087872" cy="10287000"/>
              <a:chOff x="0" y="0"/>
              <a:chExt cx="17450497" cy="13716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450497" cy="11294979"/>
              </a:xfrm>
              <a:custGeom>
                <a:avLst/>
                <a:gdLst/>
                <a:ahLst/>
                <a:cxnLst/>
                <a:rect l="l" t="t" r="r" b="b"/>
                <a:pathLst>
                  <a:path w="17450497" h="11294979">
                    <a:moveTo>
                      <a:pt x="0" y="0"/>
                    </a:moveTo>
                    <a:lnTo>
                      <a:pt x="17450497" y="0"/>
                    </a:lnTo>
                    <a:lnTo>
                      <a:pt x="17450497" y="11294979"/>
                    </a:lnTo>
                    <a:lnTo>
                      <a:pt x="0" y="112949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5849" r="-7347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Freeform 5"/>
              <p:cNvSpPr/>
              <p:nvPr/>
            </p:nvSpPr>
            <p:spPr>
              <a:xfrm flipH="1">
                <a:off x="1858685" y="0"/>
                <a:ext cx="15591811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5591811" h="13716000">
                    <a:moveTo>
                      <a:pt x="15591812" y="0"/>
                    </a:moveTo>
                    <a:lnTo>
                      <a:pt x="0" y="0"/>
                    </a:lnTo>
                    <a:lnTo>
                      <a:pt x="0" y="13716000"/>
                    </a:lnTo>
                    <a:lnTo>
                      <a:pt x="15591812" y="13716000"/>
                    </a:lnTo>
                    <a:lnTo>
                      <a:pt x="15591812" y="0"/>
                    </a:lnTo>
                    <a:close/>
                  </a:path>
                </a:pathLst>
              </a:custGeom>
              <a:blipFill>
                <a:blip r:embed="rId4">
                  <a:alphaModFix amt="79000"/>
                </a:blip>
                <a:stretch>
                  <a:fillRect t="-19240" b="-14956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6" name="TextBox 6"/>
          <p:cNvSpPr txBox="1"/>
          <p:nvPr/>
        </p:nvSpPr>
        <p:spPr>
          <a:xfrm>
            <a:off x="914400" y="3897005"/>
            <a:ext cx="9621912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rgbClr val="452921"/>
                </a:solidFill>
                <a:latin typeface="Poppins"/>
                <a:ea typeface="Gotham Medium"/>
                <a:cs typeface="Poppins"/>
                <a:sym typeface="Gotham Medium"/>
              </a:rPr>
              <a:t>Se Deus está conosco, </a:t>
            </a:r>
            <a:endParaRPr lang="pt-BR" sz="5400" b="1" dirty="0">
              <a:solidFill>
                <a:srgbClr val="452921"/>
              </a:solidFill>
              <a:latin typeface="Poppins"/>
              <a:ea typeface="Gotham Medium"/>
              <a:cs typeface="Poppins"/>
            </a:endParaRPr>
          </a:p>
          <a:p>
            <a:pPr algn="ctr"/>
            <a:r>
              <a:rPr lang="pt-BR" sz="5400" b="1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nenhuma força do mundo </a:t>
            </a:r>
            <a:endParaRPr lang="pt-BR" sz="5400" b="1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algn="ctr"/>
            <a:r>
              <a:rPr lang="pt-BR" sz="54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pode prevalecer.</a:t>
            </a:r>
            <a:endParaRPr lang="pt-BR" sz="5400" b="1" dirty="0">
              <a:solidFill>
                <a:srgbClr val="452921"/>
              </a:solidFill>
              <a:latin typeface="Poppins"/>
              <a:ea typeface="Poppins Bold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l="-10236" t="-52155" r="-8412" b="-164440"/>
            </a:stretch>
          </a:blipFill>
        </p:spPr>
        <p:txBody>
          <a:bodyPr/>
          <a:lstStyle/>
          <a:p>
            <a:pPr algn="ctr"/>
            <a:endParaRPr lang="pt-BR" dirty="0"/>
          </a:p>
        </p:txBody>
      </p:sp>
      <p:sp>
        <p:nvSpPr>
          <p:cNvPr id="3" name="TextBox 3"/>
          <p:cNvSpPr txBox="1"/>
          <p:nvPr/>
        </p:nvSpPr>
        <p:spPr>
          <a:xfrm>
            <a:off x="7753454" y="3753100"/>
            <a:ext cx="10559946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24"/>
              </a:lnSpc>
            </a:pPr>
            <a:r>
              <a:rPr lang="en-US" sz="6238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LOUVOR</a:t>
            </a:r>
            <a:r>
              <a:rPr lang="en-US" sz="6238" b="1" u="none" strike="noStrike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 PELA VITÓRIA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34800" y="5143500"/>
            <a:ext cx="2510801" cy="877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2"/>
              </a:lnSpc>
              <a:spcBef>
                <a:spcPct val="0"/>
              </a:spcBef>
            </a:pPr>
            <a:r>
              <a:rPr lang="pt-BR" sz="5050" dirty="0">
                <a:solidFill>
                  <a:srgbClr val="452920"/>
                </a:solidFill>
                <a:latin typeface="Poppins"/>
                <a:ea typeface="Poppins"/>
                <a:cs typeface="Poppins"/>
                <a:sym typeface="Poppins"/>
              </a:rPr>
              <a:t>Juízes </a:t>
            </a:r>
            <a:r>
              <a:rPr lang="en-US" sz="5050" dirty="0">
                <a:solidFill>
                  <a:srgbClr val="452920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</a:p>
        </p:txBody>
      </p:sp>
      <p:sp>
        <p:nvSpPr>
          <p:cNvPr id="6" name="Freeform 6"/>
          <p:cNvSpPr/>
          <p:nvPr/>
        </p:nvSpPr>
        <p:spPr>
          <a:xfrm>
            <a:off x="-840977" y="-1304401"/>
            <a:ext cx="8201380" cy="8201380"/>
          </a:xfrm>
          <a:custGeom>
            <a:avLst/>
            <a:gdLst/>
            <a:ahLst/>
            <a:cxnLst/>
            <a:rect l="l" t="t" r="r" b="b"/>
            <a:pathLst>
              <a:path w="8201380" h="8201380">
                <a:moveTo>
                  <a:pt x="0" y="0"/>
                </a:moveTo>
                <a:lnTo>
                  <a:pt x="8201380" y="0"/>
                </a:lnTo>
                <a:lnTo>
                  <a:pt x="8201380" y="8201380"/>
                </a:lnTo>
                <a:lnTo>
                  <a:pt x="0" y="820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-4095574" y="0"/>
            <a:ext cx="13107373" cy="12074117"/>
            <a:chOff x="0" y="0"/>
            <a:chExt cx="812800" cy="748727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-525381" y="553884"/>
            <a:ext cx="8481483" cy="9733116"/>
          </a:xfrm>
          <a:custGeom>
            <a:avLst/>
            <a:gdLst/>
            <a:ahLst/>
            <a:cxnLst/>
            <a:rect l="l" t="t" r="r" b="b"/>
            <a:pathLst>
              <a:path w="8481483" h="9733116">
                <a:moveTo>
                  <a:pt x="0" y="0"/>
                </a:moveTo>
                <a:lnTo>
                  <a:pt x="8481483" y="0"/>
                </a:lnTo>
                <a:lnTo>
                  <a:pt x="8481483" y="9733116"/>
                </a:lnTo>
                <a:lnTo>
                  <a:pt x="0" y="9733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 l="-188926" t="-74471" r="-121187" b="-3619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0110453" y="4914900"/>
            <a:ext cx="625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22506798-5CA3-E560-0C29-1C74524623DA}"/>
              </a:ext>
            </a:extLst>
          </p:cNvPr>
          <p:cNvGrpSpPr/>
          <p:nvPr/>
        </p:nvGrpSpPr>
        <p:grpSpPr>
          <a:xfrm>
            <a:off x="0" y="-240415"/>
            <a:ext cx="21336001" cy="12314532"/>
            <a:chOff x="0" y="-240415"/>
            <a:chExt cx="21336001" cy="12314532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28704" y="0"/>
              <a:ext cx="12807297" cy="12074117"/>
              <a:chOff x="0" y="0"/>
              <a:chExt cx="794192" cy="74872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94192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90" t="-21137" r="-2343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-240415"/>
              <a:ext cx="10233973" cy="7317599"/>
            </a:xfrm>
            <a:custGeom>
              <a:avLst/>
              <a:gdLst/>
              <a:ahLst/>
              <a:cxnLst/>
              <a:rect l="l" t="t" r="r" b="b"/>
              <a:pathLst>
                <a:path w="10233973" h="7317599">
                  <a:moveTo>
                    <a:pt x="0" y="0"/>
                  </a:moveTo>
                  <a:lnTo>
                    <a:pt x="10233973" y="0"/>
                  </a:lnTo>
                  <a:lnTo>
                    <a:pt x="10233973" y="7317598"/>
                  </a:lnTo>
                  <a:lnTo>
                    <a:pt x="0" y="7317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2000"/>
              </a:blip>
              <a:stretch>
                <a:fillRect l="-28321" t="-15445" b="-3395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208349" y="-240415"/>
              <a:ext cx="7110132" cy="10545195"/>
            </a:xfrm>
            <a:custGeom>
              <a:avLst/>
              <a:gdLst/>
              <a:ahLst/>
              <a:cxnLst/>
              <a:rect l="l" t="t" r="r" b="b"/>
              <a:pathLst>
                <a:path w="7523223" h="9671841">
                  <a:moveTo>
                    <a:pt x="0" y="0"/>
                  </a:moveTo>
                  <a:lnTo>
                    <a:pt x="7523223" y="0"/>
                  </a:lnTo>
                  <a:lnTo>
                    <a:pt x="7523223" y="9671841"/>
                  </a:lnTo>
                  <a:lnTo>
                    <a:pt x="0" y="9671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1" t="-1217" r="-15694" b="-710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8634" y="1255247"/>
            <a:ext cx="9061675" cy="1570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54"/>
              </a:lnSpc>
              <a:spcBef>
                <a:spcPct val="0"/>
              </a:spcBef>
            </a:pPr>
            <a:r>
              <a:rPr lang="en-US" sz="9467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ANNE SMITH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4375" y="3619500"/>
            <a:ext cx="9525000" cy="5480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6595" lvl="1" indent="-347980" algn="l">
              <a:lnSpc>
                <a:spcPts val="4518"/>
              </a:lnSpc>
              <a:buFont typeface="Arial"/>
              <a:buChar char="•"/>
            </a:pPr>
            <a:r>
              <a:rPr lang="pt-BR" sz="3200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Jovem talentosa que perdeu a visão e, na escuridão da incerteza, encontrou sua missão.</a:t>
            </a:r>
            <a:r>
              <a:rPr lang="pt-BR" sz="32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pt-BR" dirty="0">
              <a:latin typeface="Poppins"/>
              <a:cs typeface="Poppins"/>
            </a:endParaRPr>
          </a:p>
          <a:p>
            <a:pPr marL="696595" lvl="1" indent="-347980" algn="l">
              <a:buFont typeface="Arial"/>
              <a:buChar char="•"/>
            </a:pPr>
            <a:endParaRPr lang="pt-BR" sz="2000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696595" lvl="1" indent="-347980" algn="l">
              <a:lnSpc>
                <a:spcPts val="4518"/>
              </a:lnSpc>
              <a:buFont typeface="Arial"/>
              <a:buChar char="•"/>
            </a:pPr>
            <a:r>
              <a:rPr lang="pt-BR" sz="320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Escreveu poemas e hinos, usando palavras como pincéis da alma. </a:t>
            </a:r>
            <a:endParaRPr lang="pt-BR" sz="320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696595" lvl="1" indent="-347980" algn="l">
              <a:buFont typeface="Arial"/>
              <a:buChar char="•"/>
            </a:pPr>
            <a:endParaRPr lang="pt-BR" sz="3200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696595" lvl="1" indent="-347980" algn="l">
              <a:lnSpc>
                <a:spcPts val="4518"/>
              </a:lnSpc>
              <a:buFont typeface="Arial"/>
              <a:buChar char="•"/>
            </a:pPr>
            <a:r>
              <a:rPr lang="pt-BR" sz="320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Annie impactou o coração de milhares de pessoas e ajudou a moldar a literatura da Igreja Adventista.</a:t>
            </a:r>
            <a:endParaRPr lang="pt-BR" sz="320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6526469" y="0"/>
            <a:ext cx="10819147" cy="6128734"/>
          </a:xfrm>
          <a:custGeom>
            <a:avLst/>
            <a:gdLst/>
            <a:ahLst/>
            <a:cxnLst/>
            <a:rect l="l" t="t" r="r" b="b"/>
            <a:pathLst>
              <a:path w="10819147" h="6128734">
                <a:moveTo>
                  <a:pt x="0" y="0"/>
                </a:moveTo>
                <a:lnTo>
                  <a:pt x="10819148" y="0"/>
                </a:lnTo>
                <a:lnTo>
                  <a:pt x="10819148" y="6128734"/>
                </a:lnTo>
                <a:lnTo>
                  <a:pt x="0" y="6128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653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9494134" y="459050"/>
            <a:ext cx="8793866" cy="9827950"/>
          </a:xfrm>
          <a:custGeom>
            <a:avLst/>
            <a:gdLst/>
            <a:ahLst/>
            <a:cxnLst/>
            <a:rect l="l" t="t" r="r" b="b"/>
            <a:pathLst>
              <a:path w="8793866" h="9827950">
                <a:moveTo>
                  <a:pt x="0" y="0"/>
                </a:moveTo>
                <a:lnTo>
                  <a:pt x="8793866" y="0"/>
                </a:lnTo>
                <a:lnTo>
                  <a:pt x="8793866" y="9827950"/>
                </a:lnTo>
                <a:lnTo>
                  <a:pt x="0" y="9827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2000"/>
            </a:blip>
            <a:stretch>
              <a:fillRect l="-26026" r="-4161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CE3964-F86D-9E0F-62C6-3414A3C728FA}"/>
              </a:ext>
            </a:extLst>
          </p:cNvPr>
          <p:cNvSpPr txBox="1"/>
          <p:nvPr/>
        </p:nvSpPr>
        <p:spPr>
          <a:xfrm>
            <a:off x="614680" y="3546280"/>
            <a:ext cx="9672320" cy="3732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pt-BR" sz="340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Quando entregamos nossa caminhada </a:t>
            </a:r>
            <a:endParaRPr lang="pt-BR" sz="340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pt-BR" sz="340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a Deus, quando confiamos Nele e </a:t>
            </a:r>
            <a:endParaRPr lang="pt-BR" sz="340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pt-BR" sz="340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O exaltamos com nossa vida,                </a:t>
            </a:r>
            <a:r>
              <a:rPr lang="pt-BR" sz="3400" b="1" u="none" strike="noStrike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somos iluminados pela Sua presença            e nos tornamos reflexo da Sua luz            neste mundo. </a:t>
            </a:r>
            <a:endParaRPr lang="pt-BR" sz="3400" b="1" u="none" strike="noStrike" dirty="0">
              <a:solidFill>
                <a:srgbClr val="452921"/>
              </a:solidFill>
              <a:latin typeface="Poppins"/>
              <a:ea typeface="Poppins Bold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l="-10236" t="-52155" r="-8412" b="-16444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150865" y="0"/>
            <a:ext cx="9162664" cy="10287000"/>
            <a:chOff x="0" y="0"/>
            <a:chExt cx="568185" cy="637906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568185" cy="637906"/>
            </a:xfrm>
            <a:custGeom>
              <a:avLst/>
              <a:gdLst/>
              <a:ahLst/>
              <a:cxnLst/>
              <a:rect l="l" t="t" r="r" b="b"/>
              <a:pathLst>
                <a:path w="568185" h="637906">
                  <a:moveTo>
                    <a:pt x="284093" y="637906"/>
                  </a:moveTo>
                  <a:lnTo>
                    <a:pt x="0" y="0"/>
                  </a:lnTo>
                  <a:lnTo>
                    <a:pt x="568185" y="0"/>
                  </a:lnTo>
                  <a:lnTo>
                    <a:pt x="284093" y="637906"/>
                  </a:lnTo>
                  <a:close/>
                </a:path>
              </a:pathLst>
            </a:custGeom>
            <a:blipFill>
              <a:blip r:embed="rId2"/>
              <a:stretch>
                <a:fillRect l="-1260" t="-8367" b="-2700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98527" y="-1304401"/>
            <a:ext cx="11847829" cy="11591401"/>
            <a:chOff x="0" y="0"/>
            <a:chExt cx="15797105" cy="15455202"/>
          </a:xfrm>
        </p:grpSpPr>
        <p:sp>
          <p:nvSpPr>
            <p:cNvPr id="6" name="Freeform 6"/>
            <p:cNvSpPr/>
            <p:nvPr/>
          </p:nvSpPr>
          <p:spPr>
            <a:xfrm>
              <a:off x="1064703" y="1690057"/>
              <a:ext cx="14732402" cy="11294979"/>
            </a:xfrm>
            <a:custGeom>
              <a:avLst/>
              <a:gdLst/>
              <a:ahLst/>
              <a:cxnLst/>
              <a:rect l="l" t="t" r="r" b="b"/>
              <a:pathLst>
                <a:path w="14732402" h="11294979">
                  <a:moveTo>
                    <a:pt x="0" y="0"/>
                  </a:moveTo>
                  <a:lnTo>
                    <a:pt x="14732402" y="0"/>
                  </a:lnTo>
                  <a:lnTo>
                    <a:pt x="14732402" y="11294979"/>
                  </a:lnTo>
                  <a:lnTo>
                    <a:pt x="0" y="11294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449" t="-65849" r="-87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0935174" cy="10935174"/>
            </a:xfrm>
            <a:custGeom>
              <a:avLst/>
              <a:gdLst/>
              <a:ahLst/>
              <a:cxnLst/>
              <a:rect l="l" t="t" r="r" b="b"/>
              <a:pathLst>
                <a:path w="10935174" h="10935174">
                  <a:moveTo>
                    <a:pt x="0" y="0"/>
                  </a:moveTo>
                  <a:lnTo>
                    <a:pt x="10935174" y="0"/>
                  </a:lnTo>
                  <a:lnTo>
                    <a:pt x="10935174" y="10935174"/>
                  </a:lnTo>
                  <a:lnTo>
                    <a:pt x="0" y="1093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64703" y="2477714"/>
              <a:ext cx="11308644" cy="12977488"/>
            </a:xfrm>
            <a:custGeom>
              <a:avLst/>
              <a:gdLst/>
              <a:ahLst/>
              <a:cxnLst/>
              <a:rect l="l" t="t" r="r" b="b"/>
              <a:pathLst>
                <a:path w="11308644" h="12977488">
                  <a:moveTo>
                    <a:pt x="0" y="0"/>
                  </a:moveTo>
                  <a:lnTo>
                    <a:pt x="11308644" y="0"/>
                  </a:lnTo>
                  <a:lnTo>
                    <a:pt x="11308644" y="12977488"/>
                  </a:lnTo>
                  <a:lnTo>
                    <a:pt x="0" y="12977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80000"/>
              </a:blip>
              <a:stretch>
                <a:fillRect l="-188926" t="-74471" r="-121187" b="-3619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44000" y="3009900"/>
            <a:ext cx="8481483" cy="3446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65"/>
              </a:lnSpc>
              <a:spcBef>
                <a:spcPct val="0"/>
              </a:spcBef>
            </a:pPr>
            <a:r>
              <a:rPr lang="en-US" sz="6547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CARACTERÍSTICAS INSPIRADORAS </a:t>
            </a:r>
          </a:p>
          <a:p>
            <a:pPr algn="ctr">
              <a:lnSpc>
                <a:spcPts val="9165"/>
              </a:lnSpc>
              <a:spcBef>
                <a:spcPct val="0"/>
              </a:spcBef>
            </a:pPr>
            <a:r>
              <a:rPr lang="en-US" sz="6547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DE DÉBORA</a:t>
            </a:r>
            <a:r>
              <a:rPr lang="en-US" sz="4400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  <a:endParaRPr lang="en-US" sz="6547" dirty="0">
              <a:solidFill>
                <a:srgbClr val="452921"/>
              </a:solidFill>
              <a:latin typeface="Gotham Medium"/>
              <a:ea typeface="Gotham Medium"/>
              <a:cs typeface="Gotham Medium"/>
              <a:sym typeface="Gotham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BB09EC7A-C514-E466-DB03-C6B98FBA2E3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3936789" y="857327"/>
            <a:ext cx="10414421" cy="103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1"/>
              </a:lnSpc>
              <a:spcBef>
                <a:spcPct val="0"/>
              </a:spcBef>
            </a:pPr>
            <a:r>
              <a:rPr lang="en-US" sz="6001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SABEDORIA E DECISÃO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0600" y="2423521"/>
            <a:ext cx="16707199" cy="2001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pt-BR" sz="3400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A mulher cristã é chamada a ser uma referência de discernimento nos dias atuais.</a:t>
            </a:r>
            <a:r>
              <a:rPr lang="pt-BR" sz="3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Em um mundo repleto de confusão moral e emocional, Deus quer usar você para ser luz nas decisões da família, da igreja e da comunidade.</a:t>
            </a:r>
            <a:r>
              <a:rPr lang="en-US" sz="3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C4C95D39-615C-FB86-9846-2D7A57CC1BD2}"/>
              </a:ext>
            </a:extLst>
          </p:cNvPr>
          <p:cNvSpPr/>
          <p:nvPr/>
        </p:nvSpPr>
        <p:spPr>
          <a:xfrm>
            <a:off x="2448099" y="4952221"/>
            <a:ext cx="13792200" cy="4191000"/>
          </a:xfrm>
          <a:prstGeom prst="roundRect">
            <a:avLst/>
          </a:prstGeom>
          <a:solidFill>
            <a:srgbClr val="FAEC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1E2E0272-7C4B-3135-DD91-DF54D7634193}"/>
              </a:ext>
            </a:extLst>
          </p:cNvPr>
          <p:cNvSpPr txBox="1"/>
          <p:nvPr/>
        </p:nvSpPr>
        <p:spPr>
          <a:xfrm>
            <a:off x="3429000" y="5369377"/>
            <a:ext cx="12573000" cy="3356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9785" lvl="1" indent="-409575" algn="l">
              <a:lnSpc>
                <a:spcPts val="5317"/>
              </a:lnSpc>
              <a:buFont typeface="Arial"/>
              <a:buChar char="•"/>
            </a:pPr>
            <a:r>
              <a:rPr lang="pt-BR" sz="34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Busque sabedoria </a:t>
            </a:r>
            <a:r>
              <a:rPr lang="pt-BR" sz="3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em oração e na Palavra.</a:t>
            </a:r>
            <a:endParaRPr lang="pt-BR" sz="340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marL="819785" lvl="1" indent="-409575" algn="l">
              <a:buFont typeface="Arial"/>
              <a:buChar char="•"/>
            </a:pPr>
            <a:endParaRPr lang="pt-BR" sz="2000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819785" lvl="1" indent="-409575">
              <a:lnSpc>
                <a:spcPts val="5317"/>
              </a:lnSpc>
              <a:buFont typeface="Arial"/>
              <a:buChar char="•"/>
            </a:pPr>
            <a:r>
              <a:rPr lang="pt-BR" sz="34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Confie que o Espírito Santo </a:t>
            </a:r>
            <a:r>
              <a:rPr lang="pt-BR" sz="3400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"/>
              </a:rPr>
              <a:t>a</a:t>
            </a:r>
            <a:r>
              <a:rPr lang="pt-BR" sz="3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capacitará a aconselhar, orientar e agir com justiça. </a:t>
            </a:r>
            <a:endParaRPr lang="pt-BR" sz="340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marL="819785" lvl="1" indent="-409575" algn="l">
              <a:buFont typeface="Arial"/>
              <a:buChar char="•"/>
            </a:pPr>
            <a:endParaRPr lang="pt-BR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819785" lvl="1" indent="-409575" algn="l">
              <a:lnSpc>
                <a:spcPts val="5317"/>
              </a:lnSpc>
              <a:buFont typeface="Arial"/>
              <a:buChar char="•"/>
            </a:pPr>
            <a:r>
              <a:rPr lang="pt-BR" sz="34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Dedique tempo</a:t>
            </a:r>
            <a:r>
              <a:rPr lang="pt-BR" sz="3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diário à oração e ao estudo da Bíblia.</a:t>
            </a:r>
            <a:endParaRPr lang="pt-BR" sz="340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90D1A-B21E-D248-F5D8-1000A2CB5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18E5B132-3CDC-F657-3DBE-DE392B8AB862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74963DF-CA3A-346C-9889-1DF0103666C2}"/>
              </a:ext>
            </a:extLst>
          </p:cNvPr>
          <p:cNvSpPr txBox="1"/>
          <p:nvPr/>
        </p:nvSpPr>
        <p:spPr>
          <a:xfrm>
            <a:off x="3936789" y="857327"/>
            <a:ext cx="10414421" cy="103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1"/>
              </a:lnSpc>
              <a:spcBef>
                <a:spcPct val="0"/>
              </a:spcBef>
            </a:pPr>
            <a:r>
              <a:rPr lang="en-US" sz="6001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CORAGEM E FÉ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5772D2C-B76E-590B-84C8-EF70C7B53FFF}"/>
              </a:ext>
            </a:extLst>
          </p:cNvPr>
          <p:cNvSpPr txBox="1"/>
          <p:nvPr/>
        </p:nvSpPr>
        <p:spPr>
          <a:xfrm>
            <a:off x="990600" y="2423521"/>
            <a:ext cx="16707199" cy="1420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pt-BR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Débora nos ensina que a </a:t>
            </a:r>
            <a:r>
              <a:rPr lang="pt-BR" sz="36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verdadeira coragem nasce da confiança plena no Senhor</a:t>
            </a:r>
            <a:r>
              <a:rPr lang="pt-BR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 mesmo quando as circunstâncias são adversas</a:t>
            </a:r>
            <a:r>
              <a:rPr lang="pt-BR" sz="3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lang="pt-BR" sz="340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3A6BD30F-BD3A-B221-EA1D-45AA55B6C797}"/>
              </a:ext>
            </a:extLst>
          </p:cNvPr>
          <p:cNvSpPr/>
          <p:nvPr/>
        </p:nvSpPr>
        <p:spPr>
          <a:xfrm>
            <a:off x="2448099" y="4952221"/>
            <a:ext cx="13792200" cy="4191000"/>
          </a:xfrm>
          <a:prstGeom prst="roundRect">
            <a:avLst/>
          </a:prstGeom>
          <a:solidFill>
            <a:srgbClr val="FAEC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58CE6B6-CFFA-9495-A22C-CB2BA0FA3810}"/>
              </a:ext>
            </a:extLst>
          </p:cNvPr>
          <p:cNvSpPr txBox="1"/>
          <p:nvPr/>
        </p:nvSpPr>
        <p:spPr>
          <a:xfrm>
            <a:off x="3057699" y="5448300"/>
            <a:ext cx="12573000" cy="2646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3425" lvl="1" indent="-367030">
              <a:lnSpc>
                <a:spcPts val="4759"/>
              </a:lnSpc>
              <a:buFont typeface="Arial"/>
              <a:buChar char="•"/>
            </a:pPr>
            <a:r>
              <a:rPr lang="pt-BR" sz="335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Aja com fé, </a:t>
            </a:r>
            <a:r>
              <a:rPr lang="pt-BR" sz="3350" dirty="0">
                <a:solidFill>
                  <a:srgbClr val="513027"/>
                </a:solidFill>
                <a:latin typeface="Poppins"/>
                <a:ea typeface="Poppins"/>
                <a:cs typeface="Poppins"/>
                <a:sym typeface="Poppins"/>
              </a:rPr>
              <a:t>mesmo quando os recursos parecerem escassos </a:t>
            </a:r>
            <a:r>
              <a:rPr lang="pt-BR" sz="33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ou os desafios forem grandes.</a:t>
            </a:r>
            <a:endParaRPr lang="pt-BR" sz="335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>
              <a:lnSpc>
                <a:spcPts val="2214"/>
              </a:lnSpc>
            </a:pPr>
            <a:endParaRPr lang="pt-BR" sz="3350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692150" lvl="1" indent="-346075">
              <a:lnSpc>
                <a:spcPts val="4490"/>
              </a:lnSpc>
              <a:buFont typeface="Arial"/>
              <a:buChar char="•"/>
            </a:pPr>
            <a:r>
              <a:rPr lang="pt-BR" sz="32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Encare com coragem</a:t>
            </a:r>
            <a:r>
              <a:rPr lang="pt-BR" sz="32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os desafios da sua missão quer seja evangelizar, liderar, servir ou discipular.</a:t>
            </a:r>
            <a:endParaRPr lang="pt-BR" sz="320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25110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-13198" t="-165696" r="-5450" b="-508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52454" y="0"/>
            <a:ext cx="9545338" cy="10287000"/>
          </a:xfrm>
          <a:custGeom>
            <a:avLst/>
            <a:gdLst/>
            <a:ahLst/>
            <a:cxnLst/>
            <a:rect l="l" t="t" r="r" b="b"/>
            <a:pathLst>
              <a:path w="9545338" h="10287000">
                <a:moveTo>
                  <a:pt x="0" y="0"/>
                </a:moveTo>
                <a:lnTo>
                  <a:pt x="9545338" y="0"/>
                </a:lnTo>
                <a:lnTo>
                  <a:pt x="95453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 l="-47312" t="-2138" r="-26322" b="-537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8170817" y="1455980"/>
            <a:ext cx="10414421" cy="103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1"/>
              </a:lnSpc>
              <a:spcBef>
                <a:spcPct val="0"/>
              </a:spcBef>
            </a:pPr>
            <a:r>
              <a:rPr lang="en-US" sz="6001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INFLUÊNCIA POSITIVA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53400" y="3851129"/>
            <a:ext cx="9134168" cy="4040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pt-BR" sz="33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Uma </a:t>
            </a:r>
            <a:r>
              <a:rPr lang="pt-BR" sz="335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mulher comprometida</a:t>
            </a:r>
            <a:r>
              <a:rPr lang="pt-BR" sz="33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com os propósitos divinos tem </a:t>
            </a:r>
            <a:r>
              <a:rPr lang="pt-BR" sz="335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poder para impactar sua geração.</a:t>
            </a:r>
            <a:r>
              <a:rPr lang="pt-BR" sz="33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Ela nos mostra que </a:t>
            </a:r>
            <a:r>
              <a:rPr lang="pt-BR" sz="335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liderança </a:t>
            </a:r>
            <a:r>
              <a:rPr lang="pt-BR" sz="33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não está restrita a cargos, mas é exercida com </a:t>
            </a:r>
            <a:r>
              <a:rPr lang="pt-BR" sz="335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humildade</a:t>
            </a:r>
            <a:r>
              <a:rPr lang="pt-BR" sz="33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t-BR" sz="335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firmeza</a:t>
            </a:r>
            <a:r>
              <a:rPr lang="pt-BR" sz="33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 e </a:t>
            </a:r>
            <a:r>
              <a:rPr lang="pt-BR" sz="335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compromisso </a:t>
            </a:r>
            <a:r>
              <a:rPr lang="pt-BR" sz="33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com o bem comum.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0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26955" b="-13987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765705" cy="10287000"/>
          </a:xfrm>
          <a:custGeom>
            <a:avLst/>
            <a:gdLst/>
            <a:ahLst/>
            <a:cxnLst/>
            <a:rect l="l" t="t" r="r" b="b"/>
            <a:pathLst>
              <a:path w="9765705" h="10287000">
                <a:moveTo>
                  <a:pt x="0" y="0"/>
                </a:moveTo>
                <a:lnTo>
                  <a:pt x="9765705" y="0"/>
                </a:lnTo>
                <a:lnTo>
                  <a:pt x="97657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 l="-19066" r="-3894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8610600" y="2782469"/>
            <a:ext cx="9067800" cy="4713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Você também foi chamada para influenciar positivamente sua família, sua igreja, seu bairro e seu local de trabalho. </a:t>
            </a:r>
          </a:p>
          <a:p>
            <a:pPr algn="ctr">
              <a:lnSpc>
                <a:spcPct val="130000"/>
              </a:lnSpc>
            </a:pPr>
            <a:r>
              <a:rPr lang="pt-BR" sz="3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Através de atitudes de amor, firmeza, bondade e fé, você pode inspirar     outras mulheres, fortalecer as novas gerações e edificar vidas.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1534744" cy="10287000"/>
          </a:xfrm>
          <a:custGeom>
            <a:avLst/>
            <a:gdLst/>
            <a:ahLst/>
            <a:cxnLst/>
            <a:rect l="l" t="t" r="r" b="b"/>
            <a:pathLst>
              <a:path w="11534744" h="10287000">
                <a:moveTo>
                  <a:pt x="0" y="0"/>
                </a:moveTo>
                <a:lnTo>
                  <a:pt x="11534744" y="0"/>
                </a:lnTo>
                <a:lnTo>
                  <a:pt x="115347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7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8610600" y="2171700"/>
            <a:ext cx="8881713" cy="5393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1995" lvl="1" indent="-360680" algn="l">
              <a:lnSpc>
                <a:spcPts val="4683"/>
              </a:lnSpc>
              <a:buFont typeface="Arial"/>
              <a:buChar char="•"/>
            </a:pPr>
            <a:r>
              <a:rPr lang="pt-BR" sz="33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Use sua influência</a:t>
            </a:r>
            <a:r>
              <a:rPr lang="pt-BR" sz="33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 mesmo por meio de gestos simples.</a:t>
            </a:r>
            <a:endParaRPr lang="pt-BR" sz="330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4683"/>
              </a:lnSpc>
            </a:pPr>
            <a:endParaRPr lang="pt-BR" sz="3300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721995" lvl="1" indent="-360680">
              <a:lnSpc>
                <a:spcPts val="4683"/>
              </a:lnSpc>
              <a:buFont typeface="Arial"/>
              <a:buChar char="•"/>
            </a:pPr>
            <a:r>
              <a:rPr lang="pt-BR" sz="33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Use sua voz,</a:t>
            </a:r>
            <a:r>
              <a:rPr lang="pt-BR" sz="33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3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seus dons e seu testemunho</a:t>
            </a:r>
            <a:r>
              <a:rPr lang="pt-BR" sz="33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300" dirty="0">
                <a:solidFill>
                  <a:srgbClr val="452921"/>
                </a:solidFill>
                <a:latin typeface="Poppins"/>
                <a:ea typeface="+mn-lt"/>
                <a:cs typeface="Poppins"/>
                <a:sym typeface="Poppins"/>
              </a:rPr>
              <a:t>para </a:t>
            </a:r>
            <a:r>
              <a:rPr lang="pt-BR" sz="33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motivar muitas pessoas para o Reino de Deus.</a:t>
            </a:r>
            <a:endParaRPr lang="pt-BR" sz="330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4683"/>
              </a:lnSpc>
            </a:pPr>
            <a:endParaRPr lang="pt-BR" sz="3300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721995" lvl="1" indent="-360680" algn="l">
              <a:lnSpc>
                <a:spcPts val="4683"/>
              </a:lnSpc>
              <a:buFont typeface="Arial"/>
              <a:buChar char="•"/>
            </a:pPr>
            <a:r>
              <a:rPr lang="pt-BR" sz="33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Seu exemplo</a:t>
            </a:r>
            <a:r>
              <a:rPr lang="pt-BR" sz="33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pode despertar outros para a fé e para a missão.</a:t>
            </a:r>
            <a:endParaRPr lang="pt-BR" sz="330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95574" y="0"/>
            <a:ext cx="13107373" cy="12074117"/>
            <a:chOff x="0" y="0"/>
            <a:chExt cx="812800" cy="748727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304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l="-10236" t="-52155" r="-8412" b="-16444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798527" y="-1304401"/>
            <a:ext cx="8201380" cy="8201380"/>
          </a:xfrm>
          <a:custGeom>
            <a:avLst/>
            <a:gdLst/>
            <a:ahLst/>
            <a:cxnLst/>
            <a:rect l="l" t="t" r="r" b="b"/>
            <a:pathLst>
              <a:path w="8201380" h="8201380">
                <a:moveTo>
                  <a:pt x="0" y="0"/>
                </a:moveTo>
                <a:lnTo>
                  <a:pt x="8201380" y="0"/>
                </a:lnTo>
                <a:lnTo>
                  <a:pt x="8201380" y="8201380"/>
                </a:lnTo>
                <a:lnTo>
                  <a:pt x="0" y="820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699282" y="553884"/>
            <a:ext cx="8481483" cy="9733116"/>
          </a:xfrm>
          <a:custGeom>
            <a:avLst/>
            <a:gdLst/>
            <a:ahLst/>
            <a:cxnLst/>
            <a:rect l="l" t="t" r="r" b="b"/>
            <a:pathLst>
              <a:path w="8481483" h="9733116">
                <a:moveTo>
                  <a:pt x="0" y="0"/>
                </a:moveTo>
                <a:lnTo>
                  <a:pt x="8481483" y="0"/>
                </a:lnTo>
                <a:lnTo>
                  <a:pt x="8481483" y="9733116"/>
                </a:lnTo>
                <a:lnTo>
                  <a:pt x="0" y="9733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 l="-188926" t="-74471" r="-121187" b="-3619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7773492" y="3937490"/>
            <a:ext cx="9943997" cy="206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37"/>
              </a:lnSpc>
            </a:pPr>
            <a:r>
              <a:rPr lang="en-US" sz="6600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DÉBORA COMO MODELO PARA HOJE</a:t>
            </a:r>
            <a:r>
              <a:rPr lang="en-US" sz="3200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4095574" y="0"/>
            <a:ext cx="13107373" cy="12074117"/>
            <a:chOff x="0" y="0"/>
            <a:chExt cx="812800" cy="748727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 rot="-2350396">
            <a:off x="-2029273" y="944392"/>
            <a:ext cx="10546228" cy="11608106"/>
          </a:xfrm>
          <a:custGeom>
            <a:avLst/>
            <a:gdLst/>
            <a:ahLst/>
            <a:cxnLst/>
            <a:rect l="l" t="t" r="r" b="b"/>
            <a:pathLst>
              <a:path w="10546228" h="11608106">
                <a:moveTo>
                  <a:pt x="0" y="0"/>
                </a:moveTo>
                <a:lnTo>
                  <a:pt x="10546228" y="0"/>
                </a:lnTo>
                <a:lnTo>
                  <a:pt x="10546228" y="11608106"/>
                </a:lnTo>
                <a:lnTo>
                  <a:pt x="0" y="116081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-225312" t="-226420" r="-7812" b="-12784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924800" y="3932203"/>
            <a:ext cx="9919815" cy="2422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1"/>
              </a:lnSpc>
            </a:pPr>
            <a:r>
              <a:rPr lang="pt-BR" sz="45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O </a:t>
            </a:r>
            <a:r>
              <a:rPr lang="pt-BR" sz="45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chamado Dele</a:t>
            </a:r>
            <a:r>
              <a:rPr lang="pt-BR" sz="45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não é apenas para os púlpitos ou grandes plataformas, mas também para: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2455008" y="4431466"/>
            <a:ext cx="8469445" cy="5840913"/>
          </a:xfrm>
          <a:custGeom>
            <a:avLst/>
            <a:gdLst/>
            <a:ahLst/>
            <a:cxnLst/>
            <a:rect l="l" t="t" r="r" b="b"/>
            <a:pathLst>
              <a:path w="8469445" h="5840913">
                <a:moveTo>
                  <a:pt x="0" y="0"/>
                </a:moveTo>
                <a:lnTo>
                  <a:pt x="8469444" y="0"/>
                </a:lnTo>
                <a:lnTo>
                  <a:pt x="8469444" y="5840913"/>
                </a:lnTo>
                <a:lnTo>
                  <a:pt x="0" y="5840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</a:blip>
            <a:stretch>
              <a:fillRect l="-7880" t="-12604" r="-20380" b="-1138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2350396">
            <a:off x="12946196" y="5383480"/>
            <a:ext cx="6002034" cy="6606366"/>
          </a:xfrm>
          <a:custGeom>
            <a:avLst/>
            <a:gdLst/>
            <a:ahLst/>
            <a:cxnLst/>
            <a:rect l="l" t="t" r="r" b="b"/>
            <a:pathLst>
              <a:path w="6002034" h="6606366">
                <a:moveTo>
                  <a:pt x="0" y="0"/>
                </a:moveTo>
                <a:lnTo>
                  <a:pt x="6002034" y="0"/>
                </a:lnTo>
                <a:lnTo>
                  <a:pt x="6002034" y="6606366"/>
                </a:lnTo>
                <a:lnTo>
                  <a:pt x="0" y="6606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</a:blip>
            <a:stretch>
              <a:fillRect l="-225312" t="-226420" r="-7812" b="-12784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722889" y="4632898"/>
            <a:ext cx="7177348" cy="5639481"/>
          </a:xfrm>
          <a:custGeom>
            <a:avLst/>
            <a:gdLst/>
            <a:ahLst/>
            <a:cxnLst/>
            <a:rect l="l" t="t" r="r" b="b"/>
            <a:pathLst>
              <a:path w="7177348" h="5639481">
                <a:moveTo>
                  <a:pt x="0" y="0"/>
                </a:moveTo>
                <a:lnTo>
                  <a:pt x="7177348" y="0"/>
                </a:lnTo>
                <a:lnTo>
                  <a:pt x="7177348" y="5639481"/>
                </a:lnTo>
                <a:lnTo>
                  <a:pt x="0" y="56394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9000"/>
            </a:blip>
            <a:stretch>
              <a:fillRect l="-2179" r="-1568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0" y="5165092"/>
            <a:ext cx="6912063" cy="5107286"/>
          </a:xfrm>
          <a:custGeom>
            <a:avLst/>
            <a:gdLst/>
            <a:ahLst/>
            <a:cxnLst/>
            <a:rect l="l" t="t" r="r" b="b"/>
            <a:pathLst>
              <a:path w="6912063" h="5107286">
                <a:moveTo>
                  <a:pt x="0" y="0"/>
                </a:moveTo>
                <a:lnTo>
                  <a:pt x="6912063" y="0"/>
                </a:lnTo>
                <a:lnTo>
                  <a:pt x="6912063" y="5107287"/>
                </a:lnTo>
                <a:lnTo>
                  <a:pt x="0" y="5107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9000"/>
            </a:blip>
            <a:stretch>
              <a:fillRect l="-1083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657225" y="1698782"/>
            <a:ext cx="3572766" cy="164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5"/>
              </a:lnSpc>
            </a:pPr>
            <a:r>
              <a:rPr lang="pt-BR" sz="345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MÃES</a:t>
            </a:r>
            <a:r>
              <a:rPr lang="pt-BR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pt-BR" sz="345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marL="0" lvl="0" indent="0" algn="ctr">
              <a:lnSpc>
                <a:spcPts val="4255"/>
              </a:lnSpc>
            </a:pPr>
            <a:r>
              <a:rPr lang="pt-BR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que educam com paciência</a:t>
            </a:r>
            <a:r>
              <a:rPr lang="en-US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lang="en-US" sz="345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669371" y="1698782"/>
            <a:ext cx="3951984" cy="164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5"/>
              </a:lnSpc>
              <a:spcBef>
                <a:spcPct val="0"/>
              </a:spcBef>
            </a:pPr>
            <a:r>
              <a:rPr lang="pt-BR" sz="345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pt-BR" sz="345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RMÃS</a:t>
            </a:r>
            <a:r>
              <a:rPr lang="pt-BR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pt-BR" sz="345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marL="0" lvl="0" indent="0" algn="ctr">
              <a:lnSpc>
                <a:spcPts val="4255"/>
              </a:lnSpc>
              <a:spcBef>
                <a:spcPct val="0"/>
              </a:spcBef>
            </a:pPr>
            <a:r>
              <a:rPr lang="pt-BR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que aconselham com sabedoria.</a:t>
            </a:r>
            <a:endParaRPr lang="pt-BR" sz="345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535755" y="1698782"/>
            <a:ext cx="3469958" cy="164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5"/>
              </a:lnSpc>
              <a:spcBef>
                <a:spcPct val="0"/>
              </a:spcBef>
            </a:pPr>
            <a:r>
              <a:rPr lang="pt-BR" sz="345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VOLUNTÁ</a:t>
            </a:r>
            <a:r>
              <a:rPr lang="pt-BR" sz="345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RIAS</a:t>
            </a:r>
            <a:endParaRPr lang="pt-BR" sz="3450" b="1" u="none" strike="noStrike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  <a:p>
            <a:pPr marL="0" lvl="0" indent="0" algn="ctr">
              <a:lnSpc>
                <a:spcPts val="4255"/>
              </a:lnSpc>
              <a:spcBef>
                <a:spcPct val="0"/>
              </a:spcBef>
            </a:pPr>
            <a:r>
              <a:rPr lang="pt-BR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que servem com alegria.</a:t>
            </a:r>
            <a:r>
              <a:rPr lang="en-US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en-US" sz="345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920112" y="1698782"/>
            <a:ext cx="3780871" cy="1640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5"/>
              </a:lnSpc>
              <a:spcBef>
                <a:spcPct val="0"/>
              </a:spcBef>
            </a:pPr>
            <a:r>
              <a:rPr lang="pt-BR" sz="3450" b="1">
                <a:solidFill>
                  <a:srgbClr val="452921"/>
                </a:solidFill>
                <a:latin typeface="Poppins Bold"/>
                <a:cs typeface="Poppins Bold"/>
                <a:sym typeface="Poppins Bold"/>
              </a:rPr>
              <a:t>LÍDERES</a:t>
            </a:r>
            <a:r>
              <a:rPr lang="pt-BR" sz="3450" dirty="0">
                <a:solidFill>
                  <a:srgbClr val="452921"/>
                </a:solidFill>
                <a:latin typeface="Poppins"/>
                <a:cs typeface="Poppins"/>
                <a:sym typeface="Poppins Bold"/>
              </a:rPr>
              <a:t> </a:t>
            </a:r>
          </a:p>
          <a:p>
            <a:pPr algn="ctr">
              <a:lnSpc>
                <a:spcPts val="4255"/>
              </a:lnSpc>
              <a:spcBef>
                <a:spcPct val="0"/>
              </a:spcBef>
            </a:pPr>
            <a:r>
              <a:rPr lang="pt-BR" sz="3450">
                <a:solidFill>
                  <a:srgbClr val="452921"/>
                </a:solidFill>
                <a:latin typeface="Poppins"/>
                <a:cs typeface="Poppins"/>
                <a:sym typeface="Poppins Bold"/>
              </a:rPr>
              <a:t>que guiam </a:t>
            </a:r>
          </a:p>
          <a:p>
            <a:pPr algn="ctr">
              <a:lnSpc>
                <a:spcPts val="4255"/>
              </a:lnSpc>
              <a:spcBef>
                <a:spcPct val="0"/>
              </a:spcBef>
            </a:pPr>
            <a:r>
              <a:rPr lang="pt-BR" sz="3450">
                <a:solidFill>
                  <a:srgbClr val="452921"/>
                </a:solidFill>
                <a:latin typeface="Poppins"/>
                <a:cs typeface="Poppins"/>
                <a:sym typeface="Poppins Bold"/>
              </a:rPr>
              <a:t>com humildade.</a:t>
            </a:r>
            <a:endParaRPr lang="pt-BR" sz="3450">
              <a:solidFill>
                <a:srgbClr val="452921"/>
              </a:solidFill>
              <a:latin typeface="Poppins"/>
              <a:cs typeface="Poppins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4450296" y="1568138"/>
            <a:ext cx="0" cy="192450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>
            <a:off x="9078555" y="1568138"/>
            <a:ext cx="0" cy="192450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13462912" y="1568138"/>
            <a:ext cx="0" cy="192450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5DEAFBCD-6FAB-BC62-8C8F-0DC3241433EE}"/>
              </a:ext>
            </a:extLst>
          </p:cNvPr>
          <p:cNvGrpSpPr/>
          <p:nvPr/>
        </p:nvGrpSpPr>
        <p:grpSpPr>
          <a:xfrm>
            <a:off x="0" y="0"/>
            <a:ext cx="22251373" cy="12074117"/>
            <a:chOff x="0" y="0"/>
            <a:chExt cx="22251373" cy="12074117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9144000" y="0"/>
              <a:ext cx="13107373" cy="12074117"/>
              <a:chOff x="0" y="0"/>
              <a:chExt cx="812800" cy="74872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7345"/>
              <a:ext cx="10233973" cy="7317599"/>
            </a:xfrm>
            <a:custGeom>
              <a:avLst/>
              <a:gdLst/>
              <a:ahLst/>
              <a:cxnLst/>
              <a:rect l="l" t="t" r="r" b="b"/>
              <a:pathLst>
                <a:path w="10233973" h="7317599">
                  <a:moveTo>
                    <a:pt x="0" y="0"/>
                  </a:moveTo>
                  <a:lnTo>
                    <a:pt x="10233973" y="0"/>
                  </a:lnTo>
                  <a:lnTo>
                    <a:pt x="10233973" y="7317599"/>
                  </a:lnTo>
                  <a:lnTo>
                    <a:pt x="0" y="7317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2000"/>
              </a:blip>
              <a:stretch>
                <a:fillRect l="-28321" t="-15445" b="-3395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10677638" y="0"/>
              <a:ext cx="7610362" cy="10287000"/>
            </a:xfrm>
            <a:custGeom>
              <a:avLst/>
              <a:gdLst/>
              <a:ahLst/>
              <a:cxnLst/>
              <a:rect l="l" t="t" r="r" b="b"/>
              <a:pathLst>
                <a:path w="7610362" h="10287000">
                  <a:moveTo>
                    <a:pt x="0" y="0"/>
                  </a:moveTo>
                  <a:lnTo>
                    <a:pt x="7610362" y="0"/>
                  </a:lnTo>
                  <a:lnTo>
                    <a:pt x="7610362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5279" b="-6693"/>
              </a:stretch>
            </a:blipFill>
            <a:effectLst>
              <a:softEdge rad="12700"/>
            </a:effec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3292" y="718169"/>
            <a:ext cx="8516908" cy="1570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54"/>
              </a:lnSpc>
              <a:spcBef>
                <a:spcPct val="0"/>
              </a:spcBef>
            </a:pPr>
            <a:r>
              <a:rPr lang="en-US" sz="9467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ANA STAHL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2812" y="2779371"/>
            <a:ext cx="10332810" cy="651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9130" lvl="1" indent="-329565" algn="l">
              <a:lnSpc>
                <a:spcPts val="4276"/>
              </a:lnSpc>
              <a:buFont typeface="Arial"/>
              <a:buChar char="•"/>
            </a:pPr>
            <a:r>
              <a:rPr lang="pt-BR" sz="3050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Com o coração ardente pela missão, ela e o esposo chegaram à Bolívia com poucos recursos, mas com fé abundante</a:t>
            </a:r>
            <a:r>
              <a:rPr lang="pt-BR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pt-BR" sz="305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659130" lvl="1" indent="-329565" algn="l">
              <a:buFont typeface="Arial"/>
              <a:buChar char="•"/>
            </a:pPr>
            <a:endParaRPr lang="pt-BR" sz="3050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659130" lvl="1" indent="-329565">
              <a:lnSpc>
                <a:spcPts val="4276"/>
              </a:lnSpc>
              <a:buFont typeface="Arial"/>
              <a:buChar char="•"/>
            </a:pPr>
            <a:r>
              <a:rPr lang="pt-BR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Cuidou de indígenas, realizou partos, ensinou crianças, atendeu autoridades.</a:t>
            </a:r>
            <a:endParaRPr lang="pt-BR" sz="305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659130" lvl="1" indent="-329565" algn="l">
              <a:lnSpc>
                <a:spcPts val="4276"/>
              </a:lnSpc>
              <a:buFont typeface="Arial"/>
              <a:buChar char="•"/>
            </a:pPr>
            <a:endParaRPr lang="pt-BR" sz="3050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659130" lvl="1" indent="-329565" algn="l">
              <a:lnSpc>
                <a:spcPts val="4276"/>
              </a:lnSpc>
              <a:buFont typeface="Arial"/>
              <a:buChar char="•"/>
            </a:pPr>
            <a:r>
              <a:rPr lang="pt-BR" sz="305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Abriu portas para o evangelho em lugares onde Jesus ainda era desconhecido. </a:t>
            </a:r>
            <a:endParaRPr lang="pt-BR" sz="305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659130" lvl="1" indent="-329565" algn="l">
              <a:lnSpc>
                <a:spcPts val="4276"/>
              </a:lnSpc>
              <a:buFont typeface="Arial"/>
              <a:buChar char="•"/>
            </a:pPr>
            <a:endParaRPr lang="pt-BR" sz="3050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659130" lvl="1" indent="-329565" algn="l">
              <a:lnSpc>
                <a:spcPts val="4276"/>
              </a:lnSpc>
              <a:buFont typeface="Arial"/>
              <a:buChar char="•"/>
            </a:pPr>
            <a:r>
              <a:rPr lang="pt-BR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Ela enfrentou doenças mortais, perseguições e desafios imensuráveis, mas permaneceu, serviu. </a:t>
            </a:r>
            <a:endParaRPr lang="pt-BR" sz="305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345141E3-ED05-4441-EEC0-FA10FE27181D}"/>
              </a:ext>
            </a:extLst>
          </p:cNvPr>
          <p:cNvGrpSpPr/>
          <p:nvPr/>
        </p:nvGrpSpPr>
        <p:grpSpPr>
          <a:xfrm>
            <a:off x="0" y="0"/>
            <a:ext cx="18443302" cy="10287000"/>
            <a:chOff x="0" y="0"/>
            <a:chExt cx="18443302" cy="10287000"/>
          </a:xfrm>
        </p:grpSpPr>
        <p:sp>
          <p:nvSpPr>
            <p:cNvPr id="2" name="Freeform 2"/>
            <p:cNvSpPr/>
            <p:nvPr/>
          </p:nvSpPr>
          <p:spPr>
            <a:xfrm>
              <a:off x="0" y="25400"/>
              <a:ext cx="2844800" cy="9791424"/>
            </a:xfrm>
            <a:custGeom>
              <a:avLst/>
              <a:gdLst/>
              <a:ahLst/>
              <a:cxnLst/>
              <a:rect l="l" t="t" r="r" b="b"/>
              <a:pathLst>
                <a:path w="6026420" h="10083524">
                  <a:moveTo>
                    <a:pt x="0" y="0"/>
                  </a:moveTo>
                  <a:lnTo>
                    <a:pt x="6026420" y="0"/>
                  </a:lnTo>
                  <a:lnTo>
                    <a:pt x="6026420" y="10083524"/>
                  </a:lnTo>
                  <a:lnTo>
                    <a:pt x="0" y="1008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6201" t="-46662" r="-490383" b="-6734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" name="Freeform 3"/>
            <p:cNvSpPr/>
            <p:nvPr/>
          </p:nvSpPr>
          <p:spPr>
            <a:xfrm>
              <a:off x="7044675" y="2370616"/>
              <a:ext cx="7412933" cy="7916384"/>
            </a:xfrm>
            <a:custGeom>
              <a:avLst/>
              <a:gdLst/>
              <a:ahLst/>
              <a:cxnLst/>
              <a:rect l="l" t="t" r="r" b="b"/>
              <a:pathLst>
                <a:path w="7412933" h="7916384">
                  <a:moveTo>
                    <a:pt x="0" y="0"/>
                  </a:moveTo>
                  <a:lnTo>
                    <a:pt x="7412933" y="0"/>
                  </a:lnTo>
                  <a:lnTo>
                    <a:pt x="7412933" y="7916384"/>
                  </a:lnTo>
                  <a:lnTo>
                    <a:pt x="0" y="7916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18612" t="-64429" r="-18502" b="-15124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8443302" cy="10287000"/>
            </a:xfrm>
            <a:custGeom>
              <a:avLst/>
              <a:gdLst/>
              <a:ahLst/>
              <a:cxnLst/>
              <a:rect l="l" t="t" r="r" b="b"/>
              <a:pathLst>
                <a:path w="18443302" h="10287000">
                  <a:moveTo>
                    <a:pt x="0" y="0"/>
                  </a:moveTo>
                  <a:lnTo>
                    <a:pt x="18443302" y="0"/>
                  </a:lnTo>
                  <a:lnTo>
                    <a:pt x="18443302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</a:blip>
              <a:stretch>
                <a:fillRect t="-75332" b="-9376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528956" y="257040"/>
              <a:ext cx="9022711" cy="10029960"/>
            </a:xfrm>
            <a:custGeom>
              <a:avLst/>
              <a:gdLst/>
              <a:ahLst/>
              <a:cxnLst/>
              <a:rect l="l" t="t" r="r" b="b"/>
              <a:pathLst>
                <a:path w="9022711" h="10029960">
                  <a:moveTo>
                    <a:pt x="0" y="0"/>
                  </a:moveTo>
                  <a:lnTo>
                    <a:pt x="9022711" y="0"/>
                  </a:lnTo>
                  <a:lnTo>
                    <a:pt x="9022711" y="10029960"/>
                  </a:lnTo>
                  <a:lnTo>
                    <a:pt x="0" y="10029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794" t="-29616" r="-22512" b="-1549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52100" y="1382426"/>
            <a:ext cx="10736393" cy="2764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7"/>
              </a:lnSpc>
            </a:pPr>
            <a:r>
              <a:rPr lang="pt-BR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No lar</a:t>
            </a:r>
            <a:r>
              <a:rPr lang="pt-BR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pt-BR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pt-BR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você é </a:t>
            </a:r>
            <a:r>
              <a:rPr lang="pt-BR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ALICERCE</a:t>
            </a:r>
            <a:endParaRPr lang="pt-BR" sz="4400" b="1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  <a:p>
            <a:pPr algn="ctr">
              <a:lnSpc>
                <a:spcPts val="7347"/>
              </a:lnSpc>
            </a:pPr>
            <a:r>
              <a:rPr lang="pt-BR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Na igreja</a:t>
            </a:r>
            <a:r>
              <a:rPr lang="pt-BR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pt-BR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pt-BR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você é </a:t>
            </a:r>
            <a:r>
              <a:rPr lang="pt-BR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ESSENCIAL</a:t>
            </a:r>
            <a:endParaRPr lang="pt-BR" sz="4400" b="1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  <a:p>
            <a:pPr algn="ctr">
              <a:lnSpc>
                <a:spcPts val="7347"/>
              </a:lnSpc>
            </a:pPr>
            <a:r>
              <a:rPr lang="pt-BR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Na comunidade</a:t>
            </a:r>
            <a:r>
              <a:rPr lang="pt-BR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 você é </a:t>
            </a:r>
            <a:r>
              <a:rPr lang="pt-BR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INFLUÊNCIA</a:t>
            </a:r>
            <a:r>
              <a:rPr lang="pt-BR" sz="3200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pt-BR" sz="3200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DA64704-7B2C-2387-D9EF-84D22939D506}"/>
              </a:ext>
            </a:extLst>
          </p:cNvPr>
          <p:cNvGrpSpPr/>
          <p:nvPr/>
        </p:nvGrpSpPr>
        <p:grpSpPr>
          <a:xfrm>
            <a:off x="-5105400" y="-1028700"/>
            <a:ext cx="29764102" cy="12972279"/>
            <a:chOff x="-5327735" y="-1049015"/>
            <a:chExt cx="29764102" cy="12972279"/>
          </a:xfrm>
        </p:grpSpPr>
        <p:sp>
          <p:nvSpPr>
            <p:cNvPr id="2" name="Freeform 2"/>
            <p:cNvSpPr/>
            <p:nvPr/>
          </p:nvSpPr>
          <p:spPr>
            <a:xfrm>
              <a:off x="79971" y="-20315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3"/>
            <p:cNvGrpSpPr/>
            <p:nvPr/>
          </p:nvGrpSpPr>
          <p:grpSpPr>
            <a:xfrm rot="-10800000">
              <a:off x="11328994" y="-1049015"/>
              <a:ext cx="13107373" cy="12074117"/>
              <a:chOff x="0" y="0"/>
              <a:chExt cx="812800" cy="748727"/>
            </a:xfrm>
          </p:grpSpPr>
          <p:sp>
            <p:nvSpPr>
              <p:cNvPr id="4" name="Freeform 4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-5327735" y="-150853"/>
              <a:ext cx="12446683" cy="12074117"/>
              <a:chOff x="0" y="0"/>
              <a:chExt cx="771830" cy="748727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77183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771830" h="748727">
                    <a:moveTo>
                      <a:pt x="385915" y="748727"/>
                    </a:moveTo>
                    <a:lnTo>
                      <a:pt x="0" y="0"/>
                    </a:lnTo>
                    <a:lnTo>
                      <a:pt x="771830" y="0"/>
                    </a:lnTo>
                    <a:lnTo>
                      <a:pt x="385915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17551" b="-39124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-26511" y="-20315"/>
              <a:ext cx="6747117" cy="10287000"/>
            </a:xfrm>
            <a:custGeom>
              <a:avLst/>
              <a:gdLst/>
              <a:ahLst/>
              <a:cxnLst/>
              <a:rect l="l" t="t" r="r" b="b"/>
              <a:pathLst>
                <a:path w="6747117" h="10287000">
                  <a:moveTo>
                    <a:pt x="0" y="0"/>
                  </a:moveTo>
                  <a:lnTo>
                    <a:pt x="6747118" y="0"/>
                  </a:lnTo>
                  <a:lnTo>
                    <a:pt x="6747118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7647" t="-8522" r="-112427" b="-817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54412" y="1078329"/>
            <a:ext cx="5529574" cy="2116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22"/>
              </a:lnSpc>
            </a:pPr>
            <a:r>
              <a:rPr lang="en-US" sz="4230" b="1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MARTA</a:t>
            </a:r>
          </a:p>
          <a:p>
            <a:pPr algn="l">
              <a:lnSpc>
                <a:spcPts val="5162"/>
              </a:lnSpc>
            </a:pPr>
            <a:r>
              <a:rPr lang="pt-BR" sz="36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Dedicada e prestativa, ocupava-se em servir. </a:t>
            </a:r>
            <a:endParaRPr lang="pt-BR" sz="365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529058" y="4610100"/>
            <a:ext cx="7514591" cy="281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37"/>
              </a:lnSpc>
            </a:pPr>
            <a:r>
              <a:rPr lang="en-US" sz="4098" b="1" u="none" strike="noStrike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MARIA </a:t>
            </a:r>
          </a:p>
          <a:p>
            <a:pPr algn="r">
              <a:lnSpc>
                <a:spcPts val="5329"/>
              </a:lnSpc>
            </a:pPr>
            <a:r>
              <a:rPr lang="pt-BR" sz="380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Silenciosa e contemplativa, escolheu estar aos pés do Mestre, ouvindo cada palavra.</a:t>
            </a:r>
            <a:endParaRPr lang="pt-BR" sz="380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F45EE41-90FA-C03C-FA98-35EC46F87B04}"/>
              </a:ext>
            </a:extLst>
          </p:cNvPr>
          <p:cNvSpPr/>
          <p:nvPr/>
        </p:nvSpPr>
        <p:spPr>
          <a:xfrm flipH="1">
            <a:off x="11136370" y="714201"/>
            <a:ext cx="8683599" cy="9669393"/>
          </a:xfrm>
          <a:custGeom>
            <a:avLst/>
            <a:gdLst/>
            <a:ahLst/>
            <a:cxnLst/>
            <a:rect l="l" t="t" r="r" b="b"/>
            <a:pathLst>
              <a:path w="8452546" h="9429910">
                <a:moveTo>
                  <a:pt x="8452545" y="0"/>
                </a:moveTo>
                <a:lnTo>
                  <a:pt x="0" y="0"/>
                </a:lnTo>
                <a:lnTo>
                  <a:pt x="0" y="9429910"/>
                </a:lnTo>
                <a:lnTo>
                  <a:pt x="8452545" y="9429910"/>
                </a:lnTo>
                <a:lnTo>
                  <a:pt x="8452545" y="0"/>
                </a:lnTo>
                <a:close/>
              </a:path>
            </a:pathLst>
          </a:custGeom>
          <a:blipFill>
            <a:blip r:embed="rId4"/>
            <a:stretch>
              <a:fillRect t="-55910" r="-100000" b="-2336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B877A66-E338-DF98-FC19-CBF3C37B5B2D}"/>
              </a:ext>
            </a:extLst>
          </p:cNvPr>
          <p:cNvGrpSpPr/>
          <p:nvPr/>
        </p:nvGrpSpPr>
        <p:grpSpPr>
          <a:xfrm>
            <a:off x="-5327735" y="-1049015"/>
            <a:ext cx="29764102" cy="12972279"/>
            <a:chOff x="-5327735" y="-1049015"/>
            <a:chExt cx="29764102" cy="12972279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3"/>
            <p:cNvGrpSpPr/>
            <p:nvPr/>
          </p:nvGrpSpPr>
          <p:grpSpPr>
            <a:xfrm rot="-10800000">
              <a:off x="11328994" y="-1049015"/>
              <a:ext cx="13107373" cy="12074117"/>
              <a:chOff x="0" y="0"/>
              <a:chExt cx="812800" cy="748727"/>
            </a:xfrm>
          </p:grpSpPr>
          <p:sp>
            <p:nvSpPr>
              <p:cNvPr id="4" name="Freeform 4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H="1">
              <a:off x="11896803" y="1226142"/>
              <a:ext cx="8452546" cy="9429910"/>
            </a:xfrm>
            <a:custGeom>
              <a:avLst/>
              <a:gdLst/>
              <a:ahLst/>
              <a:cxnLst/>
              <a:rect l="l" t="t" r="r" b="b"/>
              <a:pathLst>
                <a:path w="8452546" h="9429910">
                  <a:moveTo>
                    <a:pt x="8452546" y="0"/>
                  </a:moveTo>
                  <a:lnTo>
                    <a:pt x="0" y="0"/>
                  </a:lnTo>
                  <a:lnTo>
                    <a:pt x="0" y="9429910"/>
                  </a:lnTo>
                  <a:lnTo>
                    <a:pt x="8452546" y="9429910"/>
                  </a:lnTo>
                  <a:lnTo>
                    <a:pt x="8452546" y="0"/>
                  </a:lnTo>
                  <a:close/>
                </a:path>
              </a:pathLst>
            </a:custGeom>
            <a:blipFill>
              <a:blip r:embed="rId3">
                <a:alphaModFix amt="35000"/>
              </a:blip>
              <a:stretch>
                <a:fillRect t="-55910" r="-100000" b="-23360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-5327735" y="-150853"/>
              <a:ext cx="12446683" cy="12074117"/>
              <a:chOff x="0" y="0"/>
              <a:chExt cx="771830" cy="748727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77183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771830" h="748727">
                    <a:moveTo>
                      <a:pt x="385915" y="748727"/>
                    </a:moveTo>
                    <a:lnTo>
                      <a:pt x="0" y="0"/>
                    </a:lnTo>
                    <a:lnTo>
                      <a:pt x="771830" y="0"/>
                    </a:lnTo>
                    <a:lnTo>
                      <a:pt x="385915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17551" b="-39124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-584516" y="36715"/>
              <a:ext cx="6747117" cy="10287000"/>
            </a:xfrm>
            <a:custGeom>
              <a:avLst/>
              <a:gdLst/>
              <a:ahLst/>
              <a:cxnLst/>
              <a:rect l="l" t="t" r="r" b="b"/>
              <a:pathLst>
                <a:path w="6747117" h="10287000">
                  <a:moveTo>
                    <a:pt x="0" y="0"/>
                  </a:moveTo>
                  <a:lnTo>
                    <a:pt x="6747118" y="0"/>
                  </a:lnTo>
                  <a:lnTo>
                    <a:pt x="6747118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 l="-77647" t="-8522" r="-112427" b="-817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429132" y="3695700"/>
            <a:ext cx="9527999" cy="203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pt-BR" sz="440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O verdadeiro discipulado acontece quando unimos</a:t>
            </a:r>
            <a:endParaRPr lang="pt-BR" sz="440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pt-BR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SERVIÇO E ESPIRITUALIDADE</a:t>
            </a:r>
            <a:r>
              <a:rPr lang="en-US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en-US" sz="4400" b="1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696985" y="3004668"/>
            <a:ext cx="10051898" cy="408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pt-BR" sz="41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pt-BR" sz="410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epresenta aquelas pessoas que:</a:t>
            </a:r>
            <a:endParaRPr lang="pt-BR" sz="410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6300"/>
              </a:lnSpc>
            </a:pPr>
            <a:endParaRPr lang="pt-BR" u="none" strike="noStrike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890270" lvl="1" indent="-445135" algn="l">
              <a:lnSpc>
                <a:spcPts val="6517"/>
              </a:lnSpc>
              <a:buFont typeface="Arial"/>
              <a:buChar char="•"/>
            </a:pPr>
            <a:r>
              <a:rPr lang="pt-BR" sz="410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Servem com zelo.</a:t>
            </a:r>
            <a:endParaRPr lang="pt-BR" sz="4100" b="1" u="none" strike="noStrike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  <a:p>
            <a:pPr marL="890270" lvl="1" indent="-445135" algn="l">
              <a:lnSpc>
                <a:spcPts val="6517"/>
              </a:lnSpc>
              <a:buFont typeface="Arial"/>
              <a:buChar char="•"/>
            </a:pPr>
            <a:r>
              <a:rPr lang="pt-BR" sz="410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Cuidam dos detalhes.</a:t>
            </a:r>
            <a:endParaRPr lang="pt-BR" sz="4100" b="1" u="none" strike="noStrike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  <a:p>
            <a:pPr marL="890270" lvl="1" indent="-445135" algn="l">
              <a:lnSpc>
                <a:spcPts val="6517"/>
              </a:lnSpc>
              <a:buFont typeface="Arial"/>
              <a:buChar char="•"/>
            </a:pPr>
            <a:r>
              <a:rPr lang="pt-BR" sz="410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Fazem a obra acontecer.</a:t>
            </a:r>
            <a:r>
              <a:rPr lang="en-US" sz="410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endParaRPr lang="en-US" sz="4100" b="1" u="none" strike="noStrike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7496882" y="2116422"/>
            <a:ext cx="4254439" cy="19050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496797" y="914400"/>
            <a:ext cx="3927374" cy="1211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72"/>
              </a:lnSpc>
            </a:pPr>
            <a:r>
              <a:rPr lang="en-US" sz="7217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MARTA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5327735" y="-150853"/>
            <a:ext cx="12446683" cy="12074117"/>
            <a:chOff x="0" y="0"/>
            <a:chExt cx="771830" cy="748727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771830" cy="748727"/>
            </a:xfrm>
            <a:custGeom>
              <a:avLst/>
              <a:gdLst/>
              <a:ahLst/>
              <a:cxnLst/>
              <a:rect l="l" t="t" r="r" b="b"/>
              <a:pathLst>
                <a:path w="771830" h="748727">
                  <a:moveTo>
                    <a:pt x="385915" y="748727"/>
                  </a:moveTo>
                  <a:lnTo>
                    <a:pt x="0" y="0"/>
                  </a:lnTo>
                  <a:lnTo>
                    <a:pt x="771830" y="0"/>
                  </a:lnTo>
                  <a:lnTo>
                    <a:pt x="385915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17551" b="-3912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371830" y="38864"/>
            <a:ext cx="6747117" cy="10287000"/>
          </a:xfrm>
          <a:custGeom>
            <a:avLst/>
            <a:gdLst/>
            <a:ahLst/>
            <a:cxnLst/>
            <a:rect l="l" t="t" r="r" b="b"/>
            <a:pathLst>
              <a:path w="6747117" h="10287000">
                <a:moveTo>
                  <a:pt x="0" y="0"/>
                </a:moveTo>
                <a:lnTo>
                  <a:pt x="6747118" y="0"/>
                </a:lnTo>
                <a:lnTo>
                  <a:pt x="67471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47" t="-8522" r="-112427" b="-8173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 flipV="1">
            <a:off x="-70780" y="-1586444"/>
            <a:ext cx="18100660" cy="158644"/>
          </a:xfrm>
          <a:prstGeom prst="line">
            <a:avLst/>
          </a:prstGeom>
          <a:ln w="38100" cap="rnd">
            <a:solidFill>
              <a:srgbClr val="ACB8C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897089" y="2967614"/>
            <a:ext cx="9029150" cy="432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0"/>
              </a:lnSpc>
            </a:pPr>
            <a:r>
              <a:rPr lang="en-US" sz="37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A Igreja </a:t>
            </a:r>
            <a:r>
              <a:rPr lang="en-US" sz="3750" u="none" strike="noStrike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precisa</a:t>
            </a:r>
            <a:r>
              <a:rPr lang="en-US" sz="3750" u="none" strike="noStrike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de Martas</a:t>
            </a:r>
            <a:r>
              <a:rPr lang="en-US" sz="375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 </a:t>
            </a:r>
            <a:r>
              <a:rPr lang="en-US" sz="3750" u="none" strike="noStrike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mulheres </a:t>
            </a:r>
            <a:r>
              <a:rPr lang="en-US" sz="37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e </a:t>
            </a:r>
            <a:r>
              <a:rPr lang="en-US" sz="3750" u="none" strike="noStrike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homens</a:t>
            </a:r>
            <a:r>
              <a:rPr lang="en-US" sz="37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50" u="none" strike="noStrike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comprometidos</a:t>
            </a:r>
            <a:r>
              <a:rPr lang="en-US" sz="37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4062"/>
              </a:lnSpc>
            </a:pPr>
            <a:endParaRPr lang="en-US" sz="3755" u="none" strike="noStrike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810260" lvl="1" indent="-405130" algn="l">
              <a:lnSpc>
                <a:spcPts val="5970"/>
              </a:lnSpc>
              <a:buFont typeface="Arial"/>
              <a:buChar char="•"/>
            </a:pPr>
            <a:r>
              <a:rPr lang="en-US" sz="3755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Com o fazer.</a:t>
            </a:r>
            <a:endParaRPr lang="en-US" sz="3755" b="1" u="none" strike="noStrike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  <a:p>
            <a:pPr marL="810260" lvl="1" indent="-405130" algn="l">
              <a:lnSpc>
                <a:spcPts val="5970"/>
              </a:lnSpc>
              <a:buFont typeface="Arial"/>
              <a:buChar char="•"/>
            </a:pPr>
            <a:r>
              <a:rPr lang="en-US" sz="375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Com a </a:t>
            </a:r>
            <a:r>
              <a:rPr lang="en-US" sz="3750" b="1" u="none" strike="noStrike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entrega</a:t>
            </a:r>
            <a:r>
              <a:rPr lang="en-US" sz="375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50" b="1" u="none" strike="noStrike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prática</a:t>
            </a:r>
            <a:r>
              <a:rPr lang="en-US" sz="375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en-US" sz="3750" b="1" u="none" strike="noStrike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  <a:p>
            <a:pPr marL="810260" lvl="1" indent="-405130" algn="l">
              <a:lnSpc>
                <a:spcPts val="5970"/>
              </a:lnSpc>
              <a:buFont typeface="Arial"/>
              <a:buChar char="•"/>
            </a:pPr>
            <a:r>
              <a:rPr lang="en-US" sz="375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Com as </a:t>
            </a:r>
            <a:r>
              <a:rPr lang="en-US" sz="3750" b="1" u="none" strike="noStrike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mãos</a:t>
            </a:r>
            <a:r>
              <a:rPr lang="en-US" sz="375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que </a:t>
            </a:r>
            <a:r>
              <a:rPr lang="en-US" sz="3750" b="1" u="none" strike="noStrike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abençoam</a:t>
            </a:r>
            <a:r>
              <a:rPr lang="en-US" sz="375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. </a:t>
            </a:r>
            <a:endParaRPr lang="en-US" sz="3750" b="1" u="none" strike="noStrike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7496882" y="2116422"/>
            <a:ext cx="4254439" cy="19050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496797" y="914400"/>
            <a:ext cx="3927374" cy="1211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72"/>
              </a:lnSpc>
            </a:pPr>
            <a:r>
              <a:rPr lang="en-US" sz="7217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MARTA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5327735" y="-150853"/>
            <a:ext cx="12446683" cy="12074117"/>
            <a:chOff x="0" y="0"/>
            <a:chExt cx="771830" cy="748727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771830" cy="748727"/>
            </a:xfrm>
            <a:custGeom>
              <a:avLst/>
              <a:gdLst/>
              <a:ahLst/>
              <a:cxnLst/>
              <a:rect l="l" t="t" r="r" b="b"/>
              <a:pathLst>
                <a:path w="771830" h="748727">
                  <a:moveTo>
                    <a:pt x="385915" y="748727"/>
                  </a:moveTo>
                  <a:lnTo>
                    <a:pt x="0" y="0"/>
                  </a:lnTo>
                  <a:lnTo>
                    <a:pt x="771830" y="0"/>
                  </a:lnTo>
                  <a:lnTo>
                    <a:pt x="385915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17551" b="-3912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371830" y="38864"/>
            <a:ext cx="6747117" cy="10287000"/>
          </a:xfrm>
          <a:custGeom>
            <a:avLst/>
            <a:gdLst/>
            <a:ahLst/>
            <a:cxnLst/>
            <a:rect l="l" t="t" r="r" b="b"/>
            <a:pathLst>
              <a:path w="6747117" h="10287000">
                <a:moveTo>
                  <a:pt x="0" y="0"/>
                </a:moveTo>
                <a:lnTo>
                  <a:pt x="6747118" y="0"/>
                </a:lnTo>
                <a:lnTo>
                  <a:pt x="67471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47" t="-8522" r="-112427" b="-8173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 flipV="1">
            <a:off x="-70780" y="-1586444"/>
            <a:ext cx="18100660" cy="158644"/>
          </a:xfrm>
          <a:prstGeom prst="line">
            <a:avLst/>
          </a:prstGeom>
          <a:ln w="38100" cap="rnd">
            <a:solidFill>
              <a:srgbClr val="ACB8C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976917" y="3436445"/>
            <a:ext cx="8624943" cy="3309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7"/>
              </a:lnSpc>
            </a:pPr>
            <a:r>
              <a:rPr lang="pt-BR" sz="370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Mas Jesus gentilmente mostrou a Marta que, apesar de seu esforço, ela estava </a:t>
            </a:r>
            <a:r>
              <a:rPr lang="pt-BR" sz="370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inquieta e distraída com muitas coisas, </a:t>
            </a:r>
            <a:r>
              <a:rPr lang="pt-BR" sz="370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esquecendo-se do essencial: </a:t>
            </a:r>
            <a:r>
              <a:rPr lang="pt-BR" sz="370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A COMUNHÃO.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7496882" y="2116422"/>
            <a:ext cx="4254439" cy="19050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496797" y="914400"/>
            <a:ext cx="3927374" cy="1211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72"/>
              </a:lnSpc>
            </a:pPr>
            <a:r>
              <a:rPr lang="en-US" sz="7217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MARTA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5327735" y="-150853"/>
            <a:ext cx="12446683" cy="12074117"/>
            <a:chOff x="0" y="0"/>
            <a:chExt cx="771830" cy="748727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771830" cy="748727"/>
            </a:xfrm>
            <a:custGeom>
              <a:avLst/>
              <a:gdLst/>
              <a:ahLst/>
              <a:cxnLst/>
              <a:rect l="l" t="t" r="r" b="b"/>
              <a:pathLst>
                <a:path w="771830" h="748727">
                  <a:moveTo>
                    <a:pt x="385915" y="748727"/>
                  </a:moveTo>
                  <a:lnTo>
                    <a:pt x="0" y="0"/>
                  </a:lnTo>
                  <a:lnTo>
                    <a:pt x="771830" y="0"/>
                  </a:lnTo>
                  <a:lnTo>
                    <a:pt x="385915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17551" b="-3912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371830" y="38864"/>
            <a:ext cx="6747117" cy="10287000"/>
          </a:xfrm>
          <a:custGeom>
            <a:avLst/>
            <a:gdLst/>
            <a:ahLst/>
            <a:cxnLst/>
            <a:rect l="l" t="t" r="r" b="b"/>
            <a:pathLst>
              <a:path w="6747117" h="10287000">
                <a:moveTo>
                  <a:pt x="0" y="0"/>
                </a:moveTo>
                <a:lnTo>
                  <a:pt x="6747118" y="0"/>
                </a:lnTo>
                <a:lnTo>
                  <a:pt x="67471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47" t="-8522" r="-112427" b="-8173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7056DE43-FE05-A97B-846A-32296087D068}"/>
              </a:ext>
            </a:extLst>
          </p:cNvPr>
          <p:cNvGrpSpPr/>
          <p:nvPr/>
        </p:nvGrpSpPr>
        <p:grpSpPr>
          <a:xfrm>
            <a:off x="0" y="-1049015"/>
            <a:ext cx="24436367" cy="12074117"/>
            <a:chOff x="0" y="-1049015"/>
            <a:chExt cx="24436367" cy="12074117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7" name="Group 7"/>
            <p:cNvGrpSpPr/>
            <p:nvPr/>
          </p:nvGrpSpPr>
          <p:grpSpPr>
            <a:xfrm rot="-10800000">
              <a:off x="11328994" y="-1049015"/>
              <a:ext cx="13107373" cy="12074117"/>
              <a:chOff x="0" y="0"/>
              <a:chExt cx="812800" cy="748727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4" name="TextBox 4"/>
          <p:cNvSpPr txBox="1"/>
          <p:nvPr/>
        </p:nvSpPr>
        <p:spPr>
          <a:xfrm>
            <a:off x="1308471" y="3446926"/>
            <a:ext cx="9178902" cy="420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550" lvl="1" indent="-422275" algn="l">
              <a:lnSpc>
                <a:spcPts val="5477"/>
              </a:lnSpc>
              <a:buFont typeface="Arial"/>
              <a:buChar char="•"/>
            </a:pPr>
            <a:r>
              <a:rPr lang="pt-BR" sz="390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R</a:t>
            </a:r>
            <a:r>
              <a:rPr lang="pt-BR" sz="3900" u="none" strike="noStrike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epresenta o </a:t>
            </a:r>
            <a:r>
              <a:rPr lang="pt-BR" sz="3900" b="1" u="none" strike="noStrike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coração que busca intimidade com Deus.</a:t>
            </a:r>
            <a:r>
              <a:rPr lang="pt-BR" sz="390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pt-BR" sz="390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5477"/>
              </a:lnSpc>
            </a:pPr>
            <a:endParaRPr lang="pt-BR" sz="3900" u="none" strike="noStrike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844550" lvl="1" indent="-422275">
              <a:lnSpc>
                <a:spcPts val="5477"/>
              </a:lnSpc>
              <a:buFont typeface="Arial"/>
              <a:buChar char="•"/>
            </a:pPr>
            <a:r>
              <a:rPr lang="pt-BR" sz="3900" u="none" strike="noStrike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Ela nos ensina </a:t>
            </a:r>
            <a:r>
              <a:rPr lang="pt-BR" sz="3900" b="1" u="none" strike="noStrike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o valor de parar, ouvir, contemplar </a:t>
            </a:r>
            <a:r>
              <a:rPr lang="pt-BR" sz="3900" b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e </a:t>
            </a:r>
            <a:r>
              <a:rPr lang="pt-BR" sz="3900" b="1" u="none" strike="noStrike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aprender </a:t>
            </a:r>
            <a:r>
              <a:rPr lang="pt-BR" sz="3900" u="none" strike="noStrike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aos pés de Cristo. </a:t>
            </a:r>
            <a:endParaRPr lang="pt-BR" sz="3900" u="none" strike="noStrike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08471" y="1276691"/>
            <a:ext cx="4144005" cy="128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4"/>
              </a:lnSpc>
            </a:pPr>
            <a:r>
              <a:rPr lang="en-US" sz="7615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MARIA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1308561" y="2578387"/>
            <a:ext cx="4489110" cy="20101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3385507-363E-15B8-844C-0E9BF45B4FDB}"/>
              </a:ext>
            </a:extLst>
          </p:cNvPr>
          <p:cNvSpPr/>
          <p:nvPr/>
        </p:nvSpPr>
        <p:spPr>
          <a:xfrm flipH="1">
            <a:off x="10515600" y="342900"/>
            <a:ext cx="9144000" cy="9944100"/>
          </a:xfrm>
          <a:custGeom>
            <a:avLst/>
            <a:gdLst/>
            <a:ahLst/>
            <a:cxnLst/>
            <a:rect l="l" t="t" r="r" b="b"/>
            <a:pathLst>
              <a:path w="8452546" h="9429910">
                <a:moveTo>
                  <a:pt x="8452545" y="0"/>
                </a:moveTo>
                <a:lnTo>
                  <a:pt x="0" y="0"/>
                </a:lnTo>
                <a:lnTo>
                  <a:pt x="0" y="9429910"/>
                </a:lnTo>
                <a:lnTo>
                  <a:pt x="8452545" y="9429910"/>
                </a:lnTo>
                <a:lnTo>
                  <a:pt x="8452545" y="0"/>
                </a:lnTo>
                <a:close/>
              </a:path>
            </a:pathLst>
          </a:custGeom>
          <a:blipFill>
            <a:blip r:embed="rId3"/>
            <a:stretch>
              <a:fillRect t="-55910" r="-100000" b="-2336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4F365FF5-64EC-F1E6-F73D-8418C4BD5E93}"/>
              </a:ext>
            </a:extLst>
          </p:cNvPr>
          <p:cNvGrpSpPr/>
          <p:nvPr/>
        </p:nvGrpSpPr>
        <p:grpSpPr>
          <a:xfrm>
            <a:off x="0" y="-1028700"/>
            <a:ext cx="24436367" cy="12074117"/>
            <a:chOff x="0" y="-1049015"/>
            <a:chExt cx="24436367" cy="12074117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7" name="Group 7"/>
            <p:cNvGrpSpPr/>
            <p:nvPr/>
          </p:nvGrpSpPr>
          <p:grpSpPr>
            <a:xfrm rot="-10800000">
              <a:off x="11328994" y="-1049015"/>
              <a:ext cx="13107373" cy="12074117"/>
              <a:chOff x="0" y="0"/>
              <a:chExt cx="812800" cy="748727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4" name="TextBox 4"/>
          <p:cNvSpPr txBox="1"/>
          <p:nvPr/>
        </p:nvSpPr>
        <p:spPr>
          <a:xfrm>
            <a:off x="1308471" y="3992279"/>
            <a:ext cx="9811859" cy="282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2"/>
              </a:lnSpc>
            </a:pPr>
            <a:r>
              <a:rPr lang="pt-BR" sz="4000" u="none" strike="noStrike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Jesus disse que Maria havia escolhido “a boa parte”, porque </a:t>
            </a:r>
            <a:r>
              <a:rPr lang="pt-BR" sz="4000" b="1" u="none" strike="noStrike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ela priorizou a presença antes da performance, a adoração antes da atividade.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8471" y="1276691"/>
            <a:ext cx="4144005" cy="128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4"/>
              </a:lnSpc>
            </a:pPr>
            <a:r>
              <a:rPr lang="en-US" sz="7615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MARIA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1308561" y="2578387"/>
            <a:ext cx="4489110" cy="20101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967C139-BB48-8A84-0367-87587B9BDDA4}"/>
              </a:ext>
            </a:extLst>
          </p:cNvPr>
          <p:cNvSpPr/>
          <p:nvPr/>
        </p:nvSpPr>
        <p:spPr>
          <a:xfrm flipH="1">
            <a:off x="10515600" y="342900"/>
            <a:ext cx="9144000" cy="9944100"/>
          </a:xfrm>
          <a:custGeom>
            <a:avLst/>
            <a:gdLst/>
            <a:ahLst/>
            <a:cxnLst/>
            <a:rect l="l" t="t" r="r" b="b"/>
            <a:pathLst>
              <a:path w="8452546" h="9429910">
                <a:moveTo>
                  <a:pt x="8452545" y="0"/>
                </a:moveTo>
                <a:lnTo>
                  <a:pt x="0" y="0"/>
                </a:lnTo>
                <a:lnTo>
                  <a:pt x="0" y="9429910"/>
                </a:lnTo>
                <a:lnTo>
                  <a:pt x="8452545" y="9429910"/>
                </a:lnTo>
                <a:lnTo>
                  <a:pt x="8452545" y="0"/>
                </a:lnTo>
                <a:close/>
              </a:path>
            </a:pathLst>
          </a:custGeom>
          <a:blipFill>
            <a:blip r:embed="rId3"/>
            <a:stretch>
              <a:fillRect t="-55910" r="-100000" b="-2336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35490791-3DEF-93B5-6EB1-F07AC3ABAE2C}"/>
              </a:ext>
            </a:extLst>
          </p:cNvPr>
          <p:cNvGrpSpPr/>
          <p:nvPr/>
        </p:nvGrpSpPr>
        <p:grpSpPr>
          <a:xfrm>
            <a:off x="0" y="-1049015"/>
            <a:ext cx="24436367" cy="12074117"/>
            <a:chOff x="0" y="-1049015"/>
            <a:chExt cx="24436367" cy="12074117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7" name="Group 7"/>
            <p:cNvGrpSpPr/>
            <p:nvPr/>
          </p:nvGrpSpPr>
          <p:grpSpPr>
            <a:xfrm rot="-10800000">
              <a:off x="11328994" y="-1049015"/>
              <a:ext cx="13107373" cy="12074117"/>
              <a:chOff x="0" y="0"/>
              <a:chExt cx="812800" cy="748727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4" name="TextBox 4"/>
          <p:cNvSpPr txBox="1"/>
          <p:nvPr/>
        </p:nvSpPr>
        <p:spPr>
          <a:xfrm>
            <a:off x="1308471" y="1276691"/>
            <a:ext cx="4144005" cy="128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4"/>
              </a:lnSpc>
            </a:pPr>
            <a:r>
              <a:rPr lang="en-US" sz="7615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MARIA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1308561" y="2578387"/>
            <a:ext cx="4489110" cy="20101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308471" y="3992279"/>
            <a:ext cx="10901190" cy="3536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2"/>
              </a:lnSpc>
            </a:pPr>
            <a:r>
              <a:rPr lang="pt-BR" sz="400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No</a:t>
            </a:r>
            <a:r>
              <a:rPr lang="pt-BR" sz="4000" u="none" strike="noStrike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entanto, Maria não era indiferente ao serviço. O equilíbrio está em </a:t>
            </a:r>
            <a:r>
              <a:rPr lang="pt-BR" sz="4000" b="1" u="none" strike="noStrike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não permitir que o ativismo apague o fervor espiritual</a:t>
            </a:r>
            <a:r>
              <a:rPr lang="pt-BR" sz="4000" b="1" u="none" strike="noStrike" dirty="0">
                <a:solidFill>
                  <a:srgbClr val="452921"/>
                </a:solidFill>
                <a:latin typeface="Poppins Bold"/>
                <a:ea typeface="Poppins"/>
                <a:cs typeface="Poppins Bold"/>
                <a:sym typeface="Poppins"/>
              </a:rPr>
              <a:t> </a:t>
            </a:r>
            <a:r>
              <a:rPr lang="pt-BR" sz="4000" b="1" u="none" strike="noStrike">
                <a:solidFill>
                  <a:srgbClr val="452921"/>
                </a:solidFill>
                <a:latin typeface="Poppins Bold"/>
                <a:ea typeface="Poppins"/>
                <a:cs typeface="Poppins Bold"/>
                <a:sym typeface="Poppins"/>
              </a:rPr>
              <a:t>e</a:t>
            </a:r>
            <a:r>
              <a:rPr lang="pt-BR" sz="4000" b="1">
                <a:solidFill>
                  <a:srgbClr val="452921"/>
                </a:solidFill>
                <a:latin typeface="Poppins Bold"/>
                <a:ea typeface="Poppins"/>
                <a:cs typeface="Poppins Bold"/>
                <a:sym typeface="Poppins"/>
              </a:rPr>
              <a:t>,</a:t>
            </a:r>
            <a:r>
              <a:rPr lang="pt-BR" sz="4000" b="1" u="none" strike="noStrike">
                <a:solidFill>
                  <a:srgbClr val="452921"/>
                </a:solidFill>
                <a:latin typeface="Poppins Bold"/>
                <a:ea typeface="Poppins"/>
                <a:cs typeface="Poppins Bold"/>
                <a:sym typeface="Poppins"/>
              </a:rPr>
              <a:t> ao mesmo tempo, </a:t>
            </a:r>
            <a:r>
              <a:rPr lang="pt-BR" sz="4000" b="1" u="none" strike="noStrike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não viver uma fé passiva, sem ação prática.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2D8E9FC-9419-6F98-A417-35F1B545C8BA}"/>
              </a:ext>
            </a:extLst>
          </p:cNvPr>
          <p:cNvSpPr/>
          <p:nvPr/>
        </p:nvSpPr>
        <p:spPr>
          <a:xfrm flipH="1">
            <a:off x="10515600" y="342900"/>
            <a:ext cx="9144000" cy="9944100"/>
          </a:xfrm>
          <a:custGeom>
            <a:avLst/>
            <a:gdLst/>
            <a:ahLst/>
            <a:cxnLst/>
            <a:rect l="l" t="t" r="r" b="b"/>
            <a:pathLst>
              <a:path w="8452546" h="9429910">
                <a:moveTo>
                  <a:pt x="8452545" y="0"/>
                </a:moveTo>
                <a:lnTo>
                  <a:pt x="0" y="0"/>
                </a:lnTo>
                <a:lnTo>
                  <a:pt x="0" y="9429910"/>
                </a:lnTo>
                <a:lnTo>
                  <a:pt x="8452545" y="9429910"/>
                </a:lnTo>
                <a:lnTo>
                  <a:pt x="8452545" y="0"/>
                </a:lnTo>
                <a:close/>
              </a:path>
            </a:pathLst>
          </a:custGeom>
          <a:blipFill>
            <a:blip r:embed="rId3"/>
            <a:stretch>
              <a:fillRect t="-55910" r="-100000" b="-2336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B7881E7B-2C3F-73B8-B806-A54F5A819247}"/>
              </a:ext>
            </a:extLst>
          </p:cNvPr>
          <p:cNvGrpSpPr/>
          <p:nvPr/>
        </p:nvGrpSpPr>
        <p:grpSpPr>
          <a:xfrm>
            <a:off x="0" y="16626"/>
            <a:ext cx="18288000" cy="12074117"/>
            <a:chOff x="0" y="0"/>
            <a:chExt cx="18288000" cy="12074117"/>
          </a:xfrm>
        </p:grpSpPr>
        <p:grpSp>
          <p:nvGrpSpPr>
            <p:cNvPr id="2" name="Group 2"/>
            <p:cNvGrpSpPr/>
            <p:nvPr/>
          </p:nvGrpSpPr>
          <p:grpSpPr>
            <a:xfrm>
              <a:off x="5841317" y="0"/>
              <a:ext cx="12446683" cy="12074117"/>
              <a:chOff x="0" y="0"/>
              <a:chExt cx="771830" cy="74872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77183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771830" h="748727">
                    <a:moveTo>
                      <a:pt x="385915" y="748727"/>
                    </a:moveTo>
                    <a:lnTo>
                      <a:pt x="771830" y="0"/>
                    </a:lnTo>
                    <a:lnTo>
                      <a:pt x="0" y="0"/>
                    </a:lnTo>
                    <a:lnTo>
                      <a:pt x="385915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17551" b="-39124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7871918" y="0"/>
              <a:ext cx="6995976" cy="10287000"/>
            </a:xfrm>
            <a:custGeom>
              <a:avLst/>
              <a:gdLst/>
              <a:ahLst/>
              <a:cxnLst/>
              <a:rect l="l" t="t" r="r" b="b"/>
              <a:pathLst>
                <a:path w="6995976" h="10287000">
                  <a:moveTo>
                    <a:pt x="699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6995976" y="10287000"/>
                  </a:lnTo>
                  <a:lnTo>
                    <a:pt x="6995976" y="0"/>
                  </a:lnTo>
                  <a:close/>
                </a:path>
              </a:pathLst>
            </a:custGeom>
            <a:blipFill>
              <a:blip r:embed="rId3"/>
              <a:stretch>
                <a:fillRect l="-58272" t="-11196" r="-90558" b="-58028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16200000" flipH="1">
              <a:off x="9415091" y="7860383"/>
              <a:ext cx="1408126" cy="3474307"/>
            </a:xfrm>
            <a:custGeom>
              <a:avLst/>
              <a:gdLst/>
              <a:ahLst/>
              <a:cxnLst/>
              <a:rect l="l" t="t" r="r" b="b"/>
              <a:pathLst>
                <a:path w="2338056" h="3474307">
                  <a:moveTo>
                    <a:pt x="2338055" y="0"/>
                  </a:moveTo>
                  <a:lnTo>
                    <a:pt x="0" y="0"/>
                  </a:lnTo>
                  <a:lnTo>
                    <a:pt x="0" y="3474307"/>
                  </a:lnTo>
                  <a:lnTo>
                    <a:pt x="2338055" y="3474307"/>
                  </a:lnTo>
                  <a:lnTo>
                    <a:pt x="2338055" y="0"/>
                  </a:lnTo>
                  <a:close/>
                </a:path>
              </a:pathLst>
            </a:custGeom>
            <a:blipFill>
              <a:blip r:embed="rId4"/>
              <a:stretch>
                <a:fillRect l="-454670" t="-139937" r="-686750" b="-26320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5162" y="2927282"/>
            <a:ext cx="7096756" cy="4909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pt-BR" sz="3600" u="none" strike="noStrike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A maturidade cristã surge quando servimos como Marta, mas com o coração de Maria. </a:t>
            </a:r>
            <a:endParaRPr lang="pt-BR" sz="360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endParaRPr lang="pt-BR" sz="3600" u="none" strike="noStrike" dirty="0">
              <a:solidFill>
                <a:srgbClr val="452921"/>
              </a:solidFill>
              <a:latin typeface="Poppins" pitchFamily="2" charset="77"/>
              <a:ea typeface="Poppins Bold"/>
              <a:cs typeface="Poppins" pitchFamily="2" charset="77"/>
            </a:endParaRPr>
          </a:p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pt-BR" sz="3600" u="none" strike="noStrike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Nem só serviço, nem só contemplação, mas uma vida inteira aos pés do Mestre e em serviço ao próximo</a:t>
            </a:r>
            <a:r>
              <a:rPr lang="pt-BR" sz="3600" u="none" strike="noStrike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pt-BR" sz="3600" u="none" strike="noStrike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D4B8D576-3FA2-0E52-6403-3DC96C1B9C96}"/>
              </a:ext>
            </a:extLst>
          </p:cNvPr>
          <p:cNvSpPr/>
          <p:nvPr/>
        </p:nvSpPr>
        <p:spPr>
          <a:xfrm flipH="1">
            <a:off x="9902519" y="1059926"/>
            <a:ext cx="8282482" cy="9258300"/>
          </a:xfrm>
          <a:custGeom>
            <a:avLst/>
            <a:gdLst/>
            <a:ahLst/>
            <a:cxnLst/>
            <a:rect l="l" t="t" r="r" b="b"/>
            <a:pathLst>
              <a:path w="8452546" h="9429910">
                <a:moveTo>
                  <a:pt x="8452545" y="0"/>
                </a:moveTo>
                <a:lnTo>
                  <a:pt x="0" y="0"/>
                </a:lnTo>
                <a:lnTo>
                  <a:pt x="0" y="9429910"/>
                </a:lnTo>
                <a:lnTo>
                  <a:pt x="8452545" y="9429910"/>
                </a:lnTo>
                <a:lnTo>
                  <a:pt x="8452545" y="0"/>
                </a:lnTo>
                <a:close/>
              </a:path>
            </a:pathLst>
          </a:custGeom>
          <a:blipFill>
            <a:blip r:embed="rId5"/>
            <a:stretch>
              <a:fillRect t="-55910" r="-100000" b="-2336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500D6146-7458-2CB9-6D29-E181D7BF7FB6}"/>
              </a:ext>
            </a:extLst>
          </p:cNvPr>
          <p:cNvGrpSpPr/>
          <p:nvPr/>
        </p:nvGrpSpPr>
        <p:grpSpPr>
          <a:xfrm>
            <a:off x="0" y="0"/>
            <a:ext cx="22476330" cy="12074117"/>
            <a:chOff x="-5542" y="0"/>
            <a:chExt cx="22476330" cy="12074117"/>
          </a:xfrm>
        </p:grpSpPr>
        <p:grpSp>
          <p:nvGrpSpPr>
            <p:cNvPr id="2" name="Group 2"/>
            <p:cNvGrpSpPr/>
            <p:nvPr/>
          </p:nvGrpSpPr>
          <p:grpSpPr>
            <a:xfrm>
              <a:off x="9363415" y="0"/>
              <a:ext cx="13107373" cy="12074117"/>
              <a:chOff x="0" y="0"/>
              <a:chExt cx="812800" cy="74872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-5542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1858625" y="0"/>
              <a:ext cx="6429375" cy="10287000"/>
            </a:xfrm>
            <a:custGeom>
              <a:avLst/>
              <a:gdLst/>
              <a:ahLst/>
              <a:cxnLst/>
              <a:rect l="l" t="t" r="r" b="b"/>
              <a:pathLst>
                <a:path w="6429375" h="10287000">
                  <a:moveTo>
                    <a:pt x="0" y="0"/>
                  </a:moveTo>
                  <a:lnTo>
                    <a:pt x="6429375" y="0"/>
                  </a:lnTo>
                  <a:lnTo>
                    <a:pt x="6429375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90600" y="2667949"/>
            <a:ext cx="9372600" cy="7161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659506" lvl="1" indent="-329753">
              <a:lnSpc>
                <a:spcPts val="4276"/>
              </a:lnSpc>
              <a:buFont typeface="Arial"/>
              <a:buChar char="•"/>
              <a:defRPr sz="3054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</a:defRPr>
            </a:lvl2pPr>
          </a:lstStyle>
          <a:p>
            <a:pPr marL="659130" lvl="1" indent="-329565"/>
            <a:r>
              <a:rPr lang="pt-BR" sz="3200">
                <a:latin typeface="Poppins"/>
                <a:cs typeface="Poppins"/>
                <a:sym typeface="Poppins Bold"/>
              </a:rPr>
              <a:t>Jovem japonesa que perdeu totalmente a visão sem explicação médica. </a:t>
            </a:r>
            <a:endParaRPr lang="pt-BR" sz="3200">
              <a:latin typeface="Poppins"/>
              <a:cs typeface="Poppins"/>
            </a:endParaRPr>
          </a:p>
          <a:p>
            <a:pPr marL="659130" lvl="1" indent="-329565">
              <a:lnSpc>
                <a:spcPct val="100000"/>
              </a:lnSpc>
            </a:pPr>
            <a:endParaRPr lang="pt-BR" sz="2400" dirty="0"/>
          </a:p>
          <a:p>
            <a:pPr marL="659130" lvl="1" indent="-329565"/>
            <a:r>
              <a:rPr lang="pt-BR" sz="3200" dirty="0">
                <a:latin typeface="Poppins"/>
                <a:cs typeface="Poppins"/>
                <a:sym typeface="Poppins"/>
              </a:rPr>
              <a:t>Decidiu que sua limitação não a impediria de cumprir a missão. </a:t>
            </a:r>
            <a:endParaRPr lang="pt-BR" sz="3200" dirty="0">
              <a:latin typeface="Poppins"/>
              <a:cs typeface="Poppins"/>
            </a:endParaRPr>
          </a:p>
          <a:p>
            <a:pPr marL="659130" lvl="1" indent="-329565">
              <a:lnSpc>
                <a:spcPct val="100000"/>
              </a:lnSpc>
            </a:pPr>
            <a:endParaRPr lang="pt-BR" sz="2400" dirty="0"/>
          </a:p>
          <a:p>
            <a:pPr marL="659130" lvl="1" indent="-329565"/>
            <a:r>
              <a:rPr lang="pt-BR" sz="3200">
                <a:latin typeface="Poppins"/>
                <a:cs typeface="Poppins"/>
                <a:sym typeface="Poppins"/>
              </a:rPr>
              <a:t>Evangelizou vizinhos pedindo que lessem a Bíblia para ela. </a:t>
            </a:r>
            <a:endParaRPr lang="pt-BR" sz="3200">
              <a:latin typeface="Poppins"/>
              <a:cs typeface="Poppins"/>
            </a:endParaRPr>
          </a:p>
          <a:p>
            <a:pPr marL="659130" lvl="1" indent="-329565">
              <a:lnSpc>
                <a:spcPct val="100000"/>
              </a:lnSpc>
            </a:pPr>
            <a:endParaRPr lang="pt-BR" sz="2400" dirty="0"/>
          </a:p>
          <a:p>
            <a:pPr marL="659130" lvl="1" indent="-329565"/>
            <a:r>
              <a:rPr lang="pt-BR" sz="3200" dirty="0">
                <a:latin typeface="Poppins"/>
                <a:cs typeface="Poppins"/>
                <a:sym typeface="Poppins"/>
              </a:rPr>
              <a:t>Liderou um grupo secreto durante a Segunda Guerra Mundial. </a:t>
            </a:r>
            <a:endParaRPr lang="pt-BR" sz="3200" dirty="0">
              <a:latin typeface="Poppins"/>
              <a:cs typeface="Poppins"/>
            </a:endParaRPr>
          </a:p>
          <a:p>
            <a:pPr marL="659130" lvl="1" indent="-329565">
              <a:lnSpc>
                <a:spcPct val="100000"/>
              </a:lnSpc>
            </a:pPr>
            <a:endParaRPr lang="pt-BR" sz="2400" dirty="0"/>
          </a:p>
          <a:p>
            <a:pPr marL="659130" lvl="1" indent="-329565"/>
            <a:r>
              <a:rPr lang="pt-BR" sz="3200" dirty="0">
                <a:latin typeface="Poppins"/>
                <a:cs typeface="Poppins"/>
                <a:sym typeface="Poppins"/>
              </a:rPr>
              <a:t>Mesmo sob ameaça, nunca deixou de falar de Jesus.</a:t>
            </a:r>
            <a:endParaRPr lang="pt-BR" sz="3200" dirty="0">
              <a:latin typeface="Poppins"/>
              <a:cs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45721" y="695797"/>
            <a:ext cx="9098375" cy="1570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54"/>
              </a:lnSpc>
              <a:spcBef>
                <a:spcPct val="0"/>
              </a:spcBef>
            </a:pPr>
            <a:r>
              <a:rPr lang="en-US" sz="9467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AIKO ARAKI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E671A23-5FBC-34C1-AED6-02FB78D60B2F}"/>
              </a:ext>
            </a:extLst>
          </p:cNvPr>
          <p:cNvGrpSpPr/>
          <p:nvPr/>
        </p:nvGrpSpPr>
        <p:grpSpPr>
          <a:xfrm>
            <a:off x="-3378200" y="2078"/>
            <a:ext cx="21666200" cy="12074117"/>
            <a:chOff x="-3378200" y="0"/>
            <a:chExt cx="21666200" cy="12074117"/>
          </a:xfrm>
        </p:grpSpPr>
        <p:grpSp>
          <p:nvGrpSpPr>
            <p:cNvPr id="2" name="Group 2"/>
            <p:cNvGrpSpPr/>
            <p:nvPr/>
          </p:nvGrpSpPr>
          <p:grpSpPr>
            <a:xfrm>
              <a:off x="2920658" y="0"/>
              <a:ext cx="12446683" cy="12074117"/>
              <a:chOff x="0" y="0"/>
              <a:chExt cx="771830" cy="748727"/>
            </a:xfrm>
          </p:grpSpPr>
          <p:sp>
            <p:nvSpPr>
              <p:cNvPr id="3" name="Freeform 3"/>
              <p:cNvSpPr/>
              <p:nvPr/>
            </p:nvSpPr>
            <p:spPr>
              <a:xfrm flipH="1">
                <a:off x="0" y="0"/>
                <a:ext cx="77183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771830" h="748727">
                    <a:moveTo>
                      <a:pt x="385915" y="748727"/>
                    </a:moveTo>
                    <a:lnTo>
                      <a:pt x="0" y="0"/>
                    </a:lnTo>
                    <a:lnTo>
                      <a:pt x="771830" y="0"/>
                    </a:lnTo>
                    <a:lnTo>
                      <a:pt x="385915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17551" b="-39124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8000"/>
              </a:blip>
              <a:stretch>
                <a:fillRect t="-43690" b="-12314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537285" y="2238958"/>
              <a:ext cx="7995087" cy="7995087"/>
            </a:xfrm>
            <a:custGeom>
              <a:avLst/>
              <a:gdLst/>
              <a:ahLst/>
              <a:cxnLst/>
              <a:rect l="l" t="t" r="r" b="b"/>
              <a:pathLst>
                <a:path w="7995087" h="7995087">
                  <a:moveTo>
                    <a:pt x="0" y="0"/>
                  </a:moveTo>
                  <a:lnTo>
                    <a:pt x="7995087" y="0"/>
                  </a:lnTo>
                  <a:lnTo>
                    <a:pt x="7995087" y="7995087"/>
                  </a:lnTo>
                  <a:lnTo>
                    <a:pt x="0" y="799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70429" y="3909969"/>
              <a:ext cx="5661943" cy="6377031"/>
            </a:xfrm>
            <a:custGeom>
              <a:avLst/>
              <a:gdLst/>
              <a:ahLst/>
              <a:cxnLst/>
              <a:rect l="l" t="t" r="r" b="b"/>
              <a:pathLst>
                <a:path w="5661943" h="6377031">
                  <a:moveTo>
                    <a:pt x="0" y="0"/>
                  </a:moveTo>
                  <a:lnTo>
                    <a:pt x="5661943" y="0"/>
                  </a:lnTo>
                  <a:lnTo>
                    <a:pt x="5661943" y="6377031"/>
                  </a:lnTo>
                  <a:lnTo>
                    <a:pt x="0" y="6377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0392" t="-68384" r="-109219" b="-32417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1124779" flipH="1">
              <a:off x="1515551" y="4056369"/>
              <a:ext cx="6076642" cy="7310099"/>
            </a:xfrm>
            <a:custGeom>
              <a:avLst/>
              <a:gdLst/>
              <a:ahLst/>
              <a:cxnLst/>
              <a:rect l="l" t="t" r="r" b="b"/>
              <a:pathLst>
                <a:path w="6076642" h="7813386">
                  <a:moveTo>
                    <a:pt x="6076642" y="0"/>
                  </a:moveTo>
                  <a:lnTo>
                    <a:pt x="0" y="0"/>
                  </a:lnTo>
                  <a:lnTo>
                    <a:pt x="0" y="7813386"/>
                  </a:lnTo>
                  <a:lnTo>
                    <a:pt x="6076642" y="7813386"/>
                  </a:lnTo>
                  <a:lnTo>
                    <a:pt x="6076642" y="0"/>
                  </a:lnTo>
                  <a:close/>
                </a:path>
              </a:pathLst>
            </a:custGeom>
            <a:blipFill>
              <a:blip r:embed="rId6"/>
              <a:stretch>
                <a:fillRect l="-254520" t="-83777" r="-33088" b="-29983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7974445" y="3782867"/>
              <a:ext cx="6821328" cy="6504133"/>
            </a:xfrm>
            <a:custGeom>
              <a:avLst/>
              <a:gdLst/>
              <a:ahLst/>
              <a:cxnLst/>
              <a:rect l="l" t="t" r="r" b="b"/>
              <a:pathLst>
                <a:path w="6821328" h="6504133">
                  <a:moveTo>
                    <a:pt x="0" y="0"/>
                  </a:moveTo>
                  <a:lnTo>
                    <a:pt x="6821328" y="0"/>
                  </a:lnTo>
                  <a:lnTo>
                    <a:pt x="6821328" y="6504133"/>
                  </a:lnTo>
                  <a:lnTo>
                    <a:pt x="0" y="65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872" t="-13514" r="-14185" b="-2812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2047586" y="3480665"/>
              <a:ext cx="5496375" cy="6806335"/>
            </a:xfrm>
            <a:custGeom>
              <a:avLst/>
              <a:gdLst/>
              <a:ahLst/>
              <a:cxnLst/>
              <a:rect l="l" t="t" r="r" b="b"/>
              <a:pathLst>
                <a:path w="5496375" h="6806335">
                  <a:moveTo>
                    <a:pt x="5496374" y="0"/>
                  </a:moveTo>
                  <a:lnTo>
                    <a:pt x="0" y="0"/>
                  </a:lnTo>
                  <a:lnTo>
                    <a:pt x="0" y="6806335"/>
                  </a:lnTo>
                  <a:lnTo>
                    <a:pt x="5496374" y="6806335"/>
                  </a:lnTo>
                  <a:lnTo>
                    <a:pt x="5496374" y="0"/>
                  </a:lnTo>
                  <a:close/>
                </a:path>
              </a:pathLst>
            </a:custGeom>
            <a:blipFill>
              <a:blip r:embed="rId8"/>
              <a:stretch>
                <a:fillRect l="-72561" t="-23913" r="-225104" b="-19721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36985BC-26BF-DCFB-A472-BDEB7A388C3F}"/>
                </a:ext>
              </a:extLst>
            </p:cNvPr>
            <p:cNvSpPr txBox="1"/>
            <p:nvPr/>
          </p:nvSpPr>
          <p:spPr>
            <a:xfrm>
              <a:off x="-3378200" y="66802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BR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96180" y="923925"/>
            <a:ext cx="13495639" cy="1974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6"/>
              </a:lnSpc>
              <a:spcBef>
                <a:spcPct val="0"/>
              </a:spcBef>
            </a:pPr>
            <a:r>
              <a:rPr lang="pt-BR" sz="370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As Escrituras apresentam várias mulheres de destaque, como </a:t>
            </a:r>
            <a:r>
              <a:rPr lang="pt-BR" sz="3700" b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Débora, Ester, Maria e Priscila</a:t>
            </a:r>
            <a:r>
              <a:rPr lang="pt-BR" sz="370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 que lideraram </a:t>
            </a:r>
            <a:endParaRPr lang="pt-BR" sz="370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algn="ctr">
              <a:lnSpc>
                <a:spcPts val="5226"/>
              </a:lnSpc>
              <a:spcBef>
                <a:spcPct val="0"/>
              </a:spcBef>
            </a:pPr>
            <a:r>
              <a:rPr lang="pt-BR" sz="370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com fé, coragem e sensibilidade espiritual.</a:t>
            </a:r>
            <a:endParaRPr lang="pt-BR" sz="370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4245"/>
            <a:ext cx="18288000" cy="10293927"/>
          </a:xfrm>
          <a:custGeom>
            <a:avLst/>
            <a:gdLst/>
            <a:ahLst/>
            <a:cxnLst/>
            <a:rect l="l" t="t" r="r" b="b"/>
            <a:pathLst>
              <a:path w="18288000" h="10324214">
                <a:moveTo>
                  <a:pt x="0" y="0"/>
                </a:moveTo>
                <a:lnTo>
                  <a:pt x="18288000" y="0"/>
                </a:lnTo>
                <a:lnTo>
                  <a:pt x="18288000" y="10324214"/>
                </a:lnTo>
                <a:lnTo>
                  <a:pt x="0" y="1032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8" t="-14801" b="-2252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0" y="-24245"/>
            <a:ext cx="18288001" cy="10293927"/>
          </a:xfrm>
          <a:custGeom>
            <a:avLst/>
            <a:gdLst/>
            <a:ahLst/>
            <a:cxnLst/>
            <a:rect l="l" t="t" r="r" b="b"/>
            <a:pathLst>
              <a:path w="18450572" h="10287000">
                <a:moveTo>
                  <a:pt x="0" y="0"/>
                </a:moveTo>
                <a:lnTo>
                  <a:pt x="18450572" y="0"/>
                </a:lnTo>
                <a:lnTo>
                  <a:pt x="184505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000"/>
            </a:blip>
            <a:stretch>
              <a:fillRect t="-13621" b="-1555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934098" y="820795"/>
            <a:ext cx="15034499" cy="8645410"/>
          </a:xfrm>
          <a:custGeom>
            <a:avLst/>
            <a:gdLst/>
            <a:ahLst/>
            <a:cxnLst/>
            <a:rect l="l" t="t" r="r" b="b"/>
            <a:pathLst>
              <a:path w="15034499" h="8645410">
                <a:moveTo>
                  <a:pt x="0" y="0"/>
                </a:moveTo>
                <a:lnTo>
                  <a:pt x="15034499" y="0"/>
                </a:lnTo>
                <a:lnTo>
                  <a:pt x="15034499" y="8645410"/>
                </a:lnTo>
                <a:lnTo>
                  <a:pt x="0" y="8645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l="-13811" t="-28231" b="-365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568936" y="3566502"/>
            <a:ext cx="15764825" cy="2738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44"/>
              </a:lnSpc>
              <a:spcBef>
                <a:spcPct val="0"/>
              </a:spcBef>
            </a:pPr>
            <a:r>
              <a:rPr lang="pt-BR" sz="515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Deus continua levantando </a:t>
            </a:r>
            <a:r>
              <a:rPr lang="pt-BR" sz="5150" b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mulheres de fé, cheias do Espírito Santo,</a:t>
            </a:r>
            <a:r>
              <a:rPr lang="pt-BR" sz="515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que lideram com sabedoria, coragem e compaixão.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BA29F226-3893-E3F5-EE56-7BC8029540E7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4000"/>
              </a:blip>
              <a:stretch>
                <a:fillRect t="-43690" b="-12314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5503217" y="4877860"/>
              <a:ext cx="7934650" cy="5409140"/>
            </a:xfrm>
            <a:custGeom>
              <a:avLst/>
              <a:gdLst/>
              <a:ahLst/>
              <a:cxnLst/>
              <a:rect l="l" t="t" r="r" b="b"/>
              <a:pathLst>
                <a:path w="7934650" h="5409140">
                  <a:moveTo>
                    <a:pt x="0" y="0"/>
                  </a:moveTo>
                  <a:lnTo>
                    <a:pt x="7934650" y="0"/>
                  </a:lnTo>
                  <a:lnTo>
                    <a:pt x="7934650" y="5409140"/>
                  </a:lnTo>
                  <a:lnTo>
                    <a:pt x="0" y="540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1281" b="-25408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13160" y="3211230"/>
              <a:ext cx="7488055" cy="7075770"/>
            </a:xfrm>
            <a:custGeom>
              <a:avLst/>
              <a:gdLst/>
              <a:ahLst/>
              <a:cxnLst/>
              <a:rect l="l" t="t" r="r" b="b"/>
              <a:pathLst>
                <a:path w="7488055" h="7075770">
                  <a:moveTo>
                    <a:pt x="0" y="0"/>
                  </a:moveTo>
                  <a:lnTo>
                    <a:pt x="7488055" y="0"/>
                  </a:lnTo>
                  <a:lnTo>
                    <a:pt x="7488055" y="7075770"/>
                  </a:lnTo>
                  <a:lnTo>
                    <a:pt x="0" y="7075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6108" t="-32929" r="-29650" b="-4248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9879484" y="3335592"/>
              <a:ext cx="7501599" cy="6946072"/>
            </a:xfrm>
            <a:custGeom>
              <a:avLst/>
              <a:gdLst/>
              <a:ahLst/>
              <a:cxnLst/>
              <a:rect l="l" t="t" r="r" b="b"/>
              <a:pathLst>
                <a:path w="7501599" h="6946072">
                  <a:moveTo>
                    <a:pt x="0" y="0"/>
                  </a:moveTo>
                  <a:lnTo>
                    <a:pt x="7501599" y="0"/>
                  </a:lnTo>
                  <a:lnTo>
                    <a:pt x="7501599" y="6946072"/>
                  </a:lnTo>
                  <a:lnTo>
                    <a:pt x="0" y="6946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962" b="-203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624184" y="835342"/>
            <a:ext cx="13341040" cy="2494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9"/>
              </a:lnSpc>
              <a:spcBef>
                <a:spcPct val="0"/>
              </a:spcBef>
            </a:pPr>
            <a:r>
              <a:rPr lang="pt-BR" sz="360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Mulheres que, como Débora, </a:t>
            </a:r>
            <a:r>
              <a:rPr lang="pt-BR" sz="3600" b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se colocam à disposição do Céu para fazer a diferença</a:t>
            </a:r>
            <a:r>
              <a:rPr lang="pt-BR" sz="360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em tempos desafiadores. </a:t>
            </a:r>
            <a:endParaRPr lang="pt-BR" sz="360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algn="ctr">
              <a:lnSpc>
                <a:spcPts val="4909"/>
              </a:lnSpc>
              <a:spcBef>
                <a:spcPct val="0"/>
              </a:spcBef>
            </a:pPr>
            <a:r>
              <a:rPr lang="pt-BR" sz="360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Mulheres que se levantam com ousadia e amor, marcando gerações com esperança.</a:t>
            </a:r>
            <a:endParaRPr lang="pt-BR" sz="360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762D7ECC-1834-E861-C596-219C441524CD}"/>
              </a:ext>
            </a:extLst>
          </p:cNvPr>
          <p:cNvSpPr/>
          <p:nvPr/>
        </p:nvSpPr>
        <p:spPr>
          <a:xfrm>
            <a:off x="0" y="-24245"/>
            <a:ext cx="18288000" cy="10293927"/>
          </a:xfrm>
          <a:custGeom>
            <a:avLst/>
            <a:gdLst/>
            <a:ahLst/>
            <a:cxnLst/>
            <a:rect l="l" t="t" r="r" b="b"/>
            <a:pathLst>
              <a:path w="18288000" h="10324214">
                <a:moveTo>
                  <a:pt x="0" y="0"/>
                </a:moveTo>
                <a:lnTo>
                  <a:pt x="18288000" y="0"/>
                </a:lnTo>
                <a:lnTo>
                  <a:pt x="18288000" y="10324214"/>
                </a:lnTo>
                <a:lnTo>
                  <a:pt x="0" y="103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88" t="-14801" b="-2252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0" y="-37214"/>
            <a:ext cx="18288000" cy="10324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</a:blip>
            <a:stretch>
              <a:fillRect t="-13060" b="-1537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1150811"/>
            <a:ext cx="9608972" cy="8645410"/>
          </a:xfrm>
          <a:custGeom>
            <a:avLst/>
            <a:gdLst/>
            <a:ahLst/>
            <a:cxnLst/>
            <a:rect l="l" t="t" r="r" b="b"/>
            <a:pathLst>
              <a:path w="9608972" h="8645410">
                <a:moveTo>
                  <a:pt x="0" y="0"/>
                </a:moveTo>
                <a:lnTo>
                  <a:pt x="9608972" y="0"/>
                </a:lnTo>
                <a:lnTo>
                  <a:pt x="9608972" y="8645410"/>
                </a:lnTo>
                <a:lnTo>
                  <a:pt x="0" y="8645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l="-13811" b="-530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1066800" y="3576522"/>
            <a:ext cx="7855752" cy="3793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</a:pPr>
            <a:r>
              <a:rPr lang="pt-BR" sz="45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Quando o povo de Deus se une no serviço do Reino, </a:t>
            </a:r>
            <a:endParaRPr lang="pt-BR" sz="455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algn="ctr">
              <a:lnSpc>
                <a:spcPts val="5967"/>
              </a:lnSpc>
            </a:pPr>
            <a:r>
              <a:rPr lang="pt-BR" sz="4550" b="1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O CÉU SE MOVE, VIDAS SÃO ALCANÇADAS</a:t>
            </a:r>
            <a:r>
              <a:rPr lang="pt-BR" sz="4550" b="1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,         E </a:t>
            </a:r>
            <a:r>
              <a:rPr lang="pt-BR" sz="4550" b="1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A VITÓRIA É CERTA.</a:t>
            </a:r>
            <a:endParaRPr lang="pt-BR" sz="4550" b="1" dirty="0">
              <a:solidFill>
                <a:srgbClr val="452921"/>
              </a:solidFill>
              <a:latin typeface="Gotham Medium"/>
              <a:ea typeface="Gotham Medium"/>
              <a:cs typeface="Gotham Medium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8247149" y="-18607"/>
            <a:ext cx="10040851" cy="10324214"/>
          </a:xfrm>
          <a:custGeom>
            <a:avLst/>
            <a:gdLst/>
            <a:ahLst/>
            <a:cxnLst/>
            <a:rect l="l" t="t" r="r" b="b"/>
            <a:pathLst>
              <a:path w="10040851" h="10324214">
                <a:moveTo>
                  <a:pt x="10040851" y="0"/>
                </a:moveTo>
                <a:lnTo>
                  <a:pt x="0" y="0"/>
                </a:lnTo>
                <a:lnTo>
                  <a:pt x="0" y="10324214"/>
                </a:lnTo>
                <a:lnTo>
                  <a:pt x="10040851" y="10324214"/>
                </a:lnTo>
                <a:lnTo>
                  <a:pt x="10040851" y="0"/>
                </a:lnTo>
                <a:close/>
              </a:path>
            </a:pathLst>
          </a:custGeom>
          <a:blipFill>
            <a:blip r:embed="rId5"/>
            <a:stretch>
              <a:fillRect l="-11885" t="-11869" r="-19615" b="-16022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5477911D-BAFB-2A3A-10E1-3B432C80DA67}"/>
              </a:ext>
            </a:extLst>
          </p:cNvPr>
          <p:cNvGrpSpPr/>
          <p:nvPr/>
        </p:nvGrpSpPr>
        <p:grpSpPr>
          <a:xfrm>
            <a:off x="0" y="0"/>
            <a:ext cx="18930972" cy="10287000"/>
            <a:chOff x="0" y="0"/>
            <a:chExt cx="18930972" cy="10287000"/>
          </a:xfrm>
        </p:grpSpPr>
        <p:sp>
          <p:nvSpPr>
            <p:cNvPr id="2" name="Freeform 2"/>
            <p:cNvSpPr/>
            <p:nvPr/>
          </p:nvSpPr>
          <p:spPr>
            <a:xfrm>
              <a:off x="11942499" y="0"/>
              <a:ext cx="6345501" cy="10114431"/>
            </a:xfrm>
            <a:custGeom>
              <a:avLst/>
              <a:gdLst/>
              <a:ahLst/>
              <a:cxnLst/>
              <a:rect l="l" t="t" r="r" b="b"/>
              <a:pathLst>
                <a:path w="6345501" h="10114431">
                  <a:moveTo>
                    <a:pt x="0" y="0"/>
                  </a:moveTo>
                  <a:lnTo>
                    <a:pt x="6345501" y="0"/>
                  </a:lnTo>
                  <a:lnTo>
                    <a:pt x="6345501" y="10114431"/>
                  </a:lnTo>
                  <a:lnTo>
                    <a:pt x="0" y="10114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89" b="-18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" name="Freeform 3"/>
            <p:cNvSpPr/>
            <p:nvPr/>
          </p:nvSpPr>
          <p:spPr>
            <a:xfrm>
              <a:off x="9846945" y="3596275"/>
              <a:ext cx="5334223" cy="6690725"/>
            </a:xfrm>
            <a:custGeom>
              <a:avLst/>
              <a:gdLst/>
              <a:ahLst/>
              <a:cxnLst/>
              <a:rect l="l" t="t" r="r" b="b"/>
              <a:pathLst>
                <a:path w="5334223" h="6857667">
                  <a:moveTo>
                    <a:pt x="0" y="0"/>
                  </a:moveTo>
                  <a:lnTo>
                    <a:pt x="5334223" y="0"/>
                  </a:lnTo>
                  <a:lnTo>
                    <a:pt x="5334223" y="6857667"/>
                  </a:lnTo>
                  <a:lnTo>
                    <a:pt x="0" y="6857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17" r="-1654" b="-710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01572" y="1893762"/>
              <a:ext cx="6629400" cy="8393238"/>
            </a:xfrm>
            <a:custGeom>
              <a:avLst/>
              <a:gdLst/>
              <a:ahLst/>
              <a:cxnLst/>
              <a:rect l="l" t="t" r="r" b="b"/>
              <a:pathLst>
                <a:path w="6209349" h="8393238">
                  <a:moveTo>
                    <a:pt x="0" y="0"/>
                  </a:moveTo>
                  <a:lnTo>
                    <a:pt x="6209349" y="0"/>
                  </a:lnTo>
                  <a:lnTo>
                    <a:pt x="6209349" y="8393238"/>
                  </a:lnTo>
                  <a:lnTo>
                    <a:pt x="0" y="8393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5279" b="-669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5000"/>
              </a:blip>
              <a:stretch>
                <a:fillRect t="-41383" b="-125450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85678" y="4686150"/>
            <a:ext cx="9677984" cy="2808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83"/>
              </a:lnSpc>
              <a:spcBef>
                <a:spcPct val="0"/>
              </a:spcBef>
            </a:pPr>
            <a:r>
              <a:rPr lang="pt-BR" sz="4250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Elas responderam ao chamado com </a:t>
            </a:r>
            <a:r>
              <a:rPr lang="pt-BR" sz="4250" b="1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TUDO O QUE TINHAM </a:t>
            </a:r>
            <a:endParaRPr lang="pt-BR" sz="4250" b="1" u="none" strike="noStrike" dirty="0">
              <a:solidFill>
                <a:srgbClr val="472E29"/>
              </a:solidFill>
              <a:latin typeface="Poppins"/>
              <a:ea typeface="Poppins Bold"/>
              <a:cs typeface="Poppins"/>
            </a:endParaRPr>
          </a:p>
          <a:p>
            <a:pPr marL="0" lvl="0" indent="0" algn="l">
              <a:lnSpc>
                <a:spcPts val="5483"/>
              </a:lnSpc>
              <a:spcBef>
                <a:spcPct val="0"/>
              </a:spcBef>
            </a:pPr>
            <a:r>
              <a:rPr lang="pt-BR" sz="4250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e, acima de tudo, </a:t>
            </a:r>
            <a:endParaRPr lang="pt-BR" sz="4250" u="none" strike="noStrike" dirty="0">
              <a:solidFill>
                <a:srgbClr val="472E29"/>
              </a:solidFill>
              <a:latin typeface="Poppins"/>
              <a:ea typeface="Poppins Bold"/>
              <a:cs typeface="Poppins"/>
            </a:endParaRPr>
          </a:p>
          <a:p>
            <a:pPr marL="0" lvl="0" indent="0" algn="l">
              <a:lnSpc>
                <a:spcPts val="5483"/>
              </a:lnSpc>
              <a:spcBef>
                <a:spcPct val="0"/>
              </a:spcBef>
            </a:pPr>
            <a:r>
              <a:rPr lang="pt-BR" sz="4250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com </a:t>
            </a:r>
            <a:r>
              <a:rPr lang="pt-BR" sz="4250" b="1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TUDO O QUE ERAM.</a:t>
            </a:r>
            <a:endParaRPr lang="pt-BR" sz="4250" b="1" u="none" strike="noStrike" dirty="0">
              <a:solidFill>
                <a:srgbClr val="472E29"/>
              </a:solidFill>
              <a:latin typeface="Poppins"/>
              <a:ea typeface="Poppins Bold"/>
              <a:cs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3816" y="2816857"/>
            <a:ext cx="10687214" cy="1312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03"/>
              </a:lnSpc>
              <a:spcBef>
                <a:spcPct val="0"/>
              </a:spcBef>
            </a:pPr>
            <a:r>
              <a:rPr lang="pt-BR" sz="39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Essas</a:t>
            </a:r>
            <a:r>
              <a:rPr lang="pt-BR" sz="395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mulheres não esperaram condições ideais para fazer a vontade de Deus. </a:t>
            </a:r>
            <a:endParaRPr lang="pt-BR" sz="3950" u="none" strike="noStrike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86890" y="0"/>
            <a:ext cx="13107373" cy="12074117"/>
            <a:chOff x="0" y="0"/>
            <a:chExt cx="812800" cy="748727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F070CED-F04F-533E-E3B0-D5F559DEE051}"/>
              </a:ext>
            </a:extLst>
          </p:cNvPr>
          <p:cNvGrpSpPr/>
          <p:nvPr/>
        </p:nvGrpSpPr>
        <p:grpSpPr>
          <a:xfrm>
            <a:off x="-12084" y="0"/>
            <a:ext cx="18288000" cy="10545832"/>
            <a:chOff x="0" y="0"/>
            <a:chExt cx="18288000" cy="10545832"/>
          </a:xfrm>
        </p:grpSpPr>
        <p:sp>
          <p:nvSpPr>
            <p:cNvPr id="2" name="Freeform 2"/>
            <p:cNvSpPr/>
            <p:nvPr/>
          </p:nvSpPr>
          <p:spPr>
            <a:xfrm flipH="1"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41383" b="-12545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1142947"/>
              <a:ext cx="10142912" cy="9402885"/>
            </a:xfrm>
            <a:custGeom>
              <a:avLst/>
              <a:gdLst/>
              <a:ahLst/>
              <a:cxnLst/>
              <a:rect l="l" t="t" r="r" b="b"/>
              <a:pathLst>
                <a:path w="10142912" h="9402885">
                  <a:moveTo>
                    <a:pt x="10142912" y="0"/>
                  </a:moveTo>
                  <a:lnTo>
                    <a:pt x="0" y="0"/>
                  </a:lnTo>
                  <a:lnTo>
                    <a:pt x="0" y="9402885"/>
                  </a:lnTo>
                  <a:lnTo>
                    <a:pt x="10142912" y="9402885"/>
                  </a:lnTo>
                  <a:lnTo>
                    <a:pt x="10142912" y="0"/>
                  </a:lnTo>
                  <a:close/>
                </a:path>
              </a:pathLst>
            </a:custGeom>
            <a:blipFill>
              <a:blip r:embed="rId3"/>
              <a:stretch>
                <a:fillRect l="-28123" t="-43574" r="-26178" b="-2287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2731" y="4527326"/>
            <a:ext cx="7349275" cy="285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618"/>
              </a:lnSpc>
              <a:spcBef>
                <a:spcPct val="0"/>
              </a:spcBef>
            </a:pPr>
            <a:r>
              <a:rPr lang="pt-BR" sz="435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Deus não procura mulheres extraordinárias,</a:t>
            </a:r>
            <a:endParaRPr lang="pt-BR" sz="4350" u="none" strike="noStrike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0" lvl="0" indent="0" algn="r">
              <a:lnSpc>
                <a:spcPts val="5618"/>
              </a:lnSpc>
              <a:spcBef>
                <a:spcPct val="0"/>
              </a:spcBef>
            </a:pPr>
            <a:r>
              <a:rPr lang="pt-BR" sz="435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4350" b="1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MAS MULHERES COMUNS COM FÉ EXTRAORDINÁRIA</a:t>
            </a:r>
            <a:r>
              <a:rPr lang="en-US" sz="435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4350" u="none" strike="noStrike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123F5DCE-E3B2-4303-4C3A-EA8708F50F22}"/>
              </a:ext>
            </a:extLst>
          </p:cNvPr>
          <p:cNvSpPr txBox="1"/>
          <p:nvPr/>
        </p:nvSpPr>
        <p:spPr>
          <a:xfrm>
            <a:off x="7724503" y="1724174"/>
            <a:ext cx="10826219" cy="1054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787"/>
              </a:lnSpc>
              <a:spcBef>
                <a:spcPct val="0"/>
              </a:spcBef>
            </a:pPr>
            <a:r>
              <a:rPr lang="pt-BR" sz="4800" u="none" strike="noStrike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A missão não exige perfeição,</a:t>
            </a:r>
            <a:r>
              <a:rPr lang="en-US" sz="4800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542F32B-025A-031D-697B-6D9A71F84CB3}"/>
              </a:ext>
            </a:extLst>
          </p:cNvPr>
          <p:cNvSpPr txBox="1"/>
          <p:nvPr/>
        </p:nvSpPr>
        <p:spPr>
          <a:xfrm>
            <a:off x="10130828" y="2534708"/>
            <a:ext cx="8001000" cy="1194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467"/>
              </a:lnSpc>
            </a:pPr>
            <a:r>
              <a:rPr lang="en-US" sz="6000" b="1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MAS DISPOSIÇÃO</a:t>
            </a:r>
            <a:r>
              <a:rPr lang="en-US" sz="3200" b="1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  <a:endParaRPr lang="en-US" sz="6000" b="1" dirty="0">
              <a:solidFill>
                <a:srgbClr val="472E29"/>
              </a:solidFill>
              <a:latin typeface="Gotham Medium"/>
              <a:ea typeface="Gotham Medium"/>
              <a:cs typeface="Gotham Medium"/>
              <a:sym typeface="Gotham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1085F68-DE5A-7103-DD24-F37A1F1EE6D9}"/>
              </a:ext>
            </a:extLst>
          </p:cNvPr>
          <p:cNvGrpSpPr/>
          <p:nvPr/>
        </p:nvGrpSpPr>
        <p:grpSpPr>
          <a:xfrm>
            <a:off x="0" y="0"/>
            <a:ext cx="18288000" cy="12074117"/>
            <a:chOff x="838200" y="0"/>
            <a:chExt cx="18288000" cy="12074117"/>
          </a:xfrm>
        </p:grpSpPr>
        <p:grpSp>
          <p:nvGrpSpPr>
            <p:cNvPr id="2" name="Group 2"/>
            <p:cNvGrpSpPr/>
            <p:nvPr/>
          </p:nvGrpSpPr>
          <p:grpSpPr>
            <a:xfrm>
              <a:off x="2798023" y="0"/>
              <a:ext cx="13107373" cy="12074117"/>
              <a:chOff x="0" y="0"/>
              <a:chExt cx="812800" cy="748727"/>
            </a:xfrm>
          </p:grpSpPr>
          <p:sp>
            <p:nvSpPr>
              <p:cNvPr id="3" name="Freeform 3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83820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5440479" y="3579866"/>
              <a:ext cx="6988729" cy="6731379"/>
            </a:xfrm>
            <a:custGeom>
              <a:avLst/>
              <a:gdLst/>
              <a:ahLst/>
              <a:cxnLst/>
              <a:rect l="l" t="t" r="r" b="b"/>
              <a:pathLst>
                <a:path w="6988729" h="6731379">
                  <a:moveTo>
                    <a:pt x="6988729" y="0"/>
                  </a:moveTo>
                  <a:lnTo>
                    <a:pt x="0" y="0"/>
                  </a:lnTo>
                  <a:lnTo>
                    <a:pt x="0" y="6731379"/>
                  </a:lnTo>
                  <a:lnTo>
                    <a:pt x="6988729" y="6731379"/>
                  </a:lnTo>
                  <a:lnTo>
                    <a:pt x="6988729" y="0"/>
                  </a:lnTo>
                  <a:close/>
                </a:path>
              </a:pathLst>
            </a:custGeom>
            <a:blipFill>
              <a:blip r:embed="rId3"/>
              <a:stretch>
                <a:fillRect l="-36221" t="-7342" r="-54196" b="-244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14010066" y="3927168"/>
              <a:ext cx="4484357" cy="6411540"/>
            </a:xfrm>
            <a:custGeom>
              <a:avLst/>
              <a:gdLst/>
              <a:ahLst/>
              <a:cxnLst/>
              <a:rect l="l" t="t" r="r" b="b"/>
              <a:pathLst>
                <a:path w="4484357" h="6718138">
                  <a:moveTo>
                    <a:pt x="0" y="0"/>
                  </a:moveTo>
                  <a:lnTo>
                    <a:pt x="4484357" y="0"/>
                  </a:lnTo>
                  <a:lnTo>
                    <a:pt x="4484357" y="6718138"/>
                  </a:lnTo>
                  <a:lnTo>
                    <a:pt x="0" y="6718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8061920" y="3656388"/>
              <a:ext cx="4975201" cy="6731379"/>
            </a:xfrm>
            <a:custGeom>
              <a:avLst/>
              <a:gdLst/>
              <a:ahLst/>
              <a:cxnLst/>
              <a:rect l="l" t="t" r="r" b="b"/>
              <a:pathLst>
                <a:path w="4975201" h="6731379">
                  <a:moveTo>
                    <a:pt x="0" y="0"/>
                  </a:moveTo>
                  <a:lnTo>
                    <a:pt x="4975202" y="0"/>
                  </a:lnTo>
                  <a:lnTo>
                    <a:pt x="4975202" y="6731379"/>
                  </a:lnTo>
                  <a:lnTo>
                    <a:pt x="0" y="6731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1853" r="-4084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2613865" y="3870488"/>
              <a:ext cx="7554982" cy="6493273"/>
            </a:xfrm>
            <a:custGeom>
              <a:avLst/>
              <a:gdLst/>
              <a:ahLst/>
              <a:cxnLst/>
              <a:rect l="l" t="t" r="r" b="b"/>
              <a:pathLst>
                <a:path w="7371133" h="6493273">
                  <a:moveTo>
                    <a:pt x="7371133" y="0"/>
                  </a:moveTo>
                  <a:lnTo>
                    <a:pt x="0" y="0"/>
                  </a:lnTo>
                  <a:lnTo>
                    <a:pt x="0" y="6493273"/>
                  </a:lnTo>
                  <a:lnTo>
                    <a:pt x="7371133" y="6493273"/>
                  </a:lnTo>
                  <a:lnTo>
                    <a:pt x="7371133" y="0"/>
                  </a:lnTo>
                  <a:close/>
                </a:path>
              </a:pathLst>
            </a:custGeom>
            <a:blipFill>
              <a:blip r:embed="rId6"/>
              <a:stretch>
                <a:fillRect l="-7035" b="-2150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0895028" y="4512864"/>
              <a:ext cx="5664380" cy="5799990"/>
            </a:xfrm>
            <a:custGeom>
              <a:avLst/>
              <a:gdLst/>
              <a:ahLst/>
              <a:cxnLst/>
              <a:rect l="l" t="t" r="r" b="b"/>
              <a:pathLst>
                <a:path w="5664380" h="5799990">
                  <a:moveTo>
                    <a:pt x="5664380" y="0"/>
                  </a:moveTo>
                  <a:lnTo>
                    <a:pt x="0" y="0"/>
                  </a:lnTo>
                  <a:lnTo>
                    <a:pt x="0" y="5799990"/>
                  </a:lnTo>
                  <a:lnTo>
                    <a:pt x="5664380" y="5799990"/>
                  </a:lnTo>
                  <a:lnTo>
                    <a:pt x="5664380" y="0"/>
                  </a:lnTo>
                  <a:close/>
                </a:path>
              </a:pathLst>
            </a:custGeom>
            <a:blipFill>
              <a:blip r:embed="rId7"/>
              <a:stretch>
                <a:fillRect l="-1875" r="-5152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289790" y="4362266"/>
              <a:ext cx="4316842" cy="5948979"/>
            </a:xfrm>
            <a:custGeom>
              <a:avLst/>
              <a:gdLst/>
              <a:ahLst/>
              <a:cxnLst/>
              <a:rect l="l" t="t" r="r" b="b"/>
              <a:pathLst>
                <a:path w="4316842" h="5948979">
                  <a:moveTo>
                    <a:pt x="4316842" y="0"/>
                  </a:moveTo>
                  <a:lnTo>
                    <a:pt x="0" y="0"/>
                  </a:lnTo>
                  <a:lnTo>
                    <a:pt x="0" y="5948979"/>
                  </a:lnTo>
                  <a:lnTo>
                    <a:pt x="4316842" y="5948979"/>
                  </a:lnTo>
                  <a:lnTo>
                    <a:pt x="4316842" y="0"/>
                  </a:lnTo>
                  <a:close/>
                </a:path>
              </a:pathLst>
            </a:custGeom>
            <a:blipFill>
              <a:blip r:embed="rId8"/>
              <a:stretch>
                <a:fillRect l="-61716" t="-41339" r="-42213" b="-5596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0697" y="597344"/>
            <a:ext cx="15240058" cy="2623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72"/>
              </a:lnSpc>
              <a:spcBef>
                <a:spcPct val="0"/>
              </a:spcBef>
            </a:pPr>
            <a:r>
              <a:rPr lang="pt-BR" sz="3700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Com sensibilidade, c</a:t>
            </a:r>
            <a:r>
              <a:rPr lang="pt-BR" sz="3700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oragem e visão, </a:t>
            </a:r>
            <a:endParaRPr lang="pt-BR" sz="3700" u="none" strike="noStrike" dirty="0">
              <a:solidFill>
                <a:srgbClr val="472E29"/>
              </a:solidFill>
              <a:latin typeface="Poppins"/>
              <a:ea typeface="Poppins Bold"/>
              <a:cs typeface="Poppins"/>
            </a:endParaRPr>
          </a:p>
          <a:p>
            <a:pPr marL="0" lvl="0" indent="0" algn="ctr">
              <a:lnSpc>
                <a:spcPts val="4635"/>
              </a:lnSpc>
              <a:spcBef>
                <a:spcPct val="0"/>
              </a:spcBef>
            </a:pPr>
            <a:r>
              <a:rPr lang="pt-BR" sz="3700" dirty="0">
                <a:solidFill>
                  <a:srgbClr val="472E29"/>
                </a:solidFill>
                <a:latin typeface="Poppins"/>
                <a:ea typeface="Gotham Medium"/>
                <a:cs typeface="Poppins"/>
                <a:sym typeface="Gotham Medium"/>
              </a:rPr>
              <a:t>a</a:t>
            </a:r>
            <a:r>
              <a:rPr lang="pt-BR" sz="3700" u="none" strike="noStrike" dirty="0">
                <a:solidFill>
                  <a:srgbClr val="472E29"/>
                </a:solidFill>
                <a:latin typeface="Poppins"/>
                <a:ea typeface="Gotham Medium"/>
                <a:cs typeface="Poppins"/>
                <a:sym typeface="Gotham Medium"/>
              </a:rPr>
              <a:t>s mulheres contribuem em todas as esferas da vida: </a:t>
            </a:r>
            <a:endParaRPr lang="pt-BR" sz="3700" u="none" strike="noStrike" dirty="0">
              <a:solidFill>
                <a:srgbClr val="472E29"/>
              </a:solidFill>
              <a:latin typeface="Poppins"/>
              <a:ea typeface="Gotham Medium"/>
              <a:cs typeface="Poppins"/>
            </a:endParaRPr>
          </a:p>
          <a:p>
            <a:pPr marL="0" lvl="0" indent="0" algn="ctr">
              <a:lnSpc>
                <a:spcPts val="4635"/>
              </a:lnSpc>
              <a:spcBef>
                <a:spcPct val="0"/>
              </a:spcBef>
            </a:pPr>
            <a:r>
              <a:rPr lang="pt-BR" sz="370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na família, na educação, na ciência, na economia, </a:t>
            </a:r>
            <a:endParaRPr lang="pt-BR" sz="3700" u="none" strike="noStrike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0" lvl="0" indent="0" algn="ctr">
              <a:lnSpc>
                <a:spcPts val="4635"/>
              </a:lnSpc>
              <a:spcBef>
                <a:spcPct val="0"/>
              </a:spcBef>
            </a:pPr>
            <a:r>
              <a:rPr lang="pt-BR" sz="370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na política e, de maneira poderosa, na espiritualidade.</a:t>
            </a:r>
            <a:endParaRPr lang="pt-BR" sz="3700" u="none" strike="noStrike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4B7094A-49B5-048E-637D-184728AE1D1B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2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" name="Freeform 3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40" b="-1527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28080" y="1472020"/>
            <a:ext cx="14888756" cy="74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18"/>
              </a:lnSpc>
              <a:spcBef>
                <a:spcPct val="0"/>
              </a:spcBef>
            </a:pPr>
            <a:r>
              <a:rPr lang="pt-BR" sz="4550" u="none" strike="noStrike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Onde há uma </a:t>
            </a:r>
            <a:r>
              <a:rPr lang="pt-BR" sz="4550" b="1" u="none" strike="noStrike">
                <a:solidFill>
                  <a:srgbClr val="472E29"/>
                </a:solidFill>
                <a:latin typeface="Poppins Bold"/>
                <a:ea typeface="Poppins Bold"/>
                <a:cs typeface="Poppins Bold"/>
                <a:sym typeface="Poppins Bold"/>
              </a:rPr>
              <a:t>mulher comprometida</a:t>
            </a:r>
            <a:r>
              <a:rPr lang="pt-BR" sz="4550" u="none" strike="noStrike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com o bem, </a:t>
            </a:r>
            <a:endParaRPr lang="pt-BR" sz="4550" u="none" strike="noStrike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63461" y="1979230"/>
            <a:ext cx="8561078" cy="1145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69"/>
              </a:lnSpc>
              <a:spcBef>
                <a:spcPct val="0"/>
              </a:spcBef>
            </a:pPr>
            <a:r>
              <a:rPr lang="pt-BR" sz="6900" b="1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há transformação</a:t>
            </a:r>
            <a:r>
              <a:rPr lang="pt-BR" sz="5400" b="1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  <a:endParaRPr lang="pt-BR" sz="6906" b="1" dirty="0">
              <a:solidFill>
                <a:srgbClr val="472E29"/>
              </a:solidFill>
              <a:latin typeface="Gotham Medium"/>
              <a:ea typeface="Gotham Medium"/>
              <a:cs typeface="Gotham Medium"/>
              <a:sym typeface="Gotham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313" y="0"/>
            <a:ext cx="13107373" cy="12074117"/>
            <a:chOff x="0" y="0"/>
            <a:chExt cx="812800" cy="748727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7770909-FA86-94EC-A144-B71374E0A4BD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l="-3536" t="-80440" b="-9582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AutoShape 5"/>
            <p:cNvSpPr/>
            <p:nvPr/>
          </p:nvSpPr>
          <p:spPr>
            <a:xfrm>
              <a:off x="9339205" y="2236932"/>
              <a:ext cx="0" cy="1589088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816547" y="0"/>
              <a:ext cx="12214917" cy="10287000"/>
            </a:xfrm>
            <a:custGeom>
              <a:avLst/>
              <a:gdLst/>
              <a:ahLst/>
              <a:cxnLst/>
              <a:rect l="l" t="t" r="r" b="b"/>
              <a:pathLst>
                <a:path w="12214917" h="10287000">
                  <a:moveTo>
                    <a:pt x="0" y="0"/>
                  </a:moveTo>
                  <a:lnTo>
                    <a:pt x="12214918" y="0"/>
                  </a:lnTo>
                  <a:lnTo>
                    <a:pt x="12214918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749" t="-10755" b="-1837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93118" y="2743042"/>
            <a:ext cx="6076691" cy="2001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221"/>
              </a:lnSpc>
              <a:spcBef>
                <a:spcPct val="0"/>
              </a:spcBef>
            </a:pPr>
            <a:r>
              <a:rPr lang="pt-BR" sz="4000" b="1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S</a:t>
            </a:r>
            <a:r>
              <a:rPr lang="pt-BR" sz="4000" b="1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er luz</a:t>
            </a:r>
            <a:r>
              <a:rPr lang="pt-BR" sz="4000" b="1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pt-BR" sz="4000" b="1" u="none" strike="noStrike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uma voz de esperança</a:t>
            </a:r>
            <a:r>
              <a:rPr lang="pt-BR" sz="4000" b="1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em um mundo de incertezas</a:t>
            </a:r>
            <a:r>
              <a:rPr lang="pt-BR" sz="4000" u="none" strike="noStrike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pt-BR" sz="4000" u="none" strike="noStrike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3325" y="2636142"/>
            <a:ext cx="5246422" cy="2215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pt-BR" sz="3600" dirty="0">
                <a:solidFill>
                  <a:srgbClr val="472E29"/>
                </a:solidFill>
                <a:latin typeface="Poppins"/>
                <a:ea typeface="Gotham Medium"/>
                <a:cs typeface="Poppins"/>
                <a:sym typeface="Gotham Medium"/>
              </a:rPr>
              <a:t>A mulher cristã adventista  </a:t>
            </a:r>
            <a:r>
              <a:rPr lang="pt-BR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carrega consigo uma </a:t>
            </a:r>
            <a:r>
              <a:rPr lang="pt-BR" sz="3600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missão muito nobre</a:t>
            </a:r>
            <a:r>
              <a:rPr lang="pt-BR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55de882d36a5b31ac6b65bea72d791e9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dc2d04f358d241737eee10a4a591692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09A29413-E734-4F66-8EC3-2777C6973222}"/>
</file>

<file path=customXml/itemProps2.xml><?xml version="1.0" encoding="utf-8"?>
<ds:datastoreItem xmlns:ds="http://schemas.openxmlformats.org/officeDocument/2006/customXml" ds:itemID="{E7F3E38A-5C4E-4AAF-9D79-B16AD50DD514}"/>
</file>

<file path=customXml/itemProps3.xml><?xml version="1.0" encoding="utf-8"?>
<ds:datastoreItem xmlns:ds="http://schemas.openxmlformats.org/officeDocument/2006/customXml" ds:itemID="{59D30364-D50C-4ED1-9446-A126D47DC00D}"/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1299</Words>
  <Application>Microsoft Office PowerPoint</Application>
  <PresentationFormat>Personalizar</PresentationFormat>
  <Paragraphs>146</Paragraphs>
  <Slides>43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0" baseType="lpstr">
      <vt:lpstr>Poppins</vt:lpstr>
      <vt:lpstr>Poppins Bold</vt:lpstr>
      <vt:lpstr>Arial</vt:lpstr>
      <vt:lpstr>Calibri</vt:lpstr>
      <vt:lpstr>Gotham Medium</vt:lpstr>
      <vt:lpstr>Aptos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DSA Dia da mulher missionária adventista 2026</dc:title>
  <cp:lastModifiedBy>DSA - Diana Steffen</cp:lastModifiedBy>
  <cp:revision>120</cp:revision>
  <dcterms:created xsi:type="dcterms:W3CDTF">2006-08-16T00:00:00Z</dcterms:created>
  <dcterms:modified xsi:type="dcterms:W3CDTF">2025-10-27T14:59:34Z</dcterms:modified>
  <dc:identifier>DAGzKeknjGo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