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Lst>
  <p:sldSz cx="18288000" cy="10287000"/>
  <p:notesSz cx="6858000" cy="9144000"/>
  <p:embeddedFontLst>
    <p:embeddedFont>
      <p:font typeface="Charm" panose="020B0604020202020204" charset="-34"/>
      <p:regular r:id="rId45"/>
    </p:embeddedFont>
    <p:embeddedFont>
      <p:font typeface="Charm Bold" panose="020B0604020202020204" charset="-34"/>
      <p:regular r:id="rId46"/>
      <p:bold r:id="rId47"/>
    </p:embeddedFont>
    <p:embeddedFont>
      <p:font typeface="Poppins" panose="00000500000000000000" pitchFamily="2" charset="0"/>
      <p:regular r:id="rId48"/>
      <p:bold r:id="rId49"/>
      <p:italic r:id="rId50"/>
      <p:boldItalic r:id="rId51"/>
    </p:embeddedFont>
    <p:embeddedFont>
      <p:font typeface="Poppins Bold" panose="00000800000000000000" charset="0"/>
      <p:regular r:id="rId52"/>
      <p:bold r:id="rId5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6C28A-D984-4951-9584-187D330E6D66}" v="6" dt="2025-10-08T18:13:45.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53" autoAdjust="0"/>
    <p:restoredTop sz="94658" autoAdjust="0"/>
  </p:normalViewPr>
  <p:slideViewPr>
    <p:cSldViewPr>
      <p:cViewPr varScale="1">
        <p:scale>
          <a:sx n="53" d="100"/>
          <a:sy n="53" d="100"/>
        </p:scale>
        <p:origin x="138" y="5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3" Type="http://schemas.openxmlformats.org/officeDocument/2006/relationships/font" Target="fonts/font9.fntdata"/><Relationship Id="rId58"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customXml" Target="../customXml/item2.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62"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8.fntdata"/><Relationship Id="rId60"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SA - Diana Steffen" userId="e3c5a4f6-7d96-44ef-b6ef-d61b28c0836d" providerId="ADAL" clId="{58B4FA6E-6BC1-42AF-B989-58A62C92D44E}"/>
    <pc:docChg chg="undo redo custSel modSld">
      <pc:chgData name="DSA - Diana Steffen" userId="e3c5a4f6-7d96-44ef-b6ef-d61b28c0836d" providerId="ADAL" clId="{58B4FA6E-6BC1-42AF-B989-58A62C92D44E}" dt="2025-10-08T18:14:28.461" v="46" actId="478"/>
      <pc:docMkLst>
        <pc:docMk/>
      </pc:docMkLst>
      <pc:sldChg chg="addSp delSp modSp mod">
        <pc:chgData name="DSA - Diana Steffen" userId="e3c5a4f6-7d96-44ef-b6ef-d61b28c0836d" providerId="ADAL" clId="{58B4FA6E-6BC1-42AF-B989-58A62C92D44E}" dt="2025-10-08T18:12:36.525" v="28" actId="1076"/>
        <pc:sldMkLst>
          <pc:docMk/>
          <pc:sldMk cId="0" sldId="256"/>
        </pc:sldMkLst>
        <pc:grpChg chg="add del">
          <ac:chgData name="DSA - Diana Steffen" userId="e3c5a4f6-7d96-44ef-b6ef-d61b28c0836d" providerId="ADAL" clId="{58B4FA6E-6BC1-42AF-B989-58A62C92D44E}" dt="2025-10-08T18:05:07.396" v="19" actId="478"/>
          <ac:grpSpMkLst>
            <pc:docMk/>
            <pc:sldMk cId="0" sldId="256"/>
            <ac:grpSpMk id="5" creationId="{00000000-0000-0000-0000-000000000000}"/>
          </ac:grpSpMkLst>
        </pc:grpChg>
        <pc:picChg chg="add mod">
          <ac:chgData name="DSA - Diana Steffen" userId="e3c5a4f6-7d96-44ef-b6ef-d61b28c0836d" providerId="ADAL" clId="{58B4FA6E-6BC1-42AF-B989-58A62C92D44E}" dt="2025-10-08T18:12:36.525" v="28" actId="1076"/>
          <ac:picMkLst>
            <pc:docMk/>
            <pc:sldMk cId="0" sldId="256"/>
            <ac:picMk id="40" creationId="{FB063ED6-E650-1443-ED93-6FA86E987E9C}"/>
          </ac:picMkLst>
        </pc:picChg>
      </pc:sldChg>
      <pc:sldChg chg="addSp delSp modSp mod">
        <pc:chgData name="DSA - Diana Steffen" userId="e3c5a4f6-7d96-44ef-b6ef-d61b28c0836d" providerId="ADAL" clId="{58B4FA6E-6BC1-42AF-B989-58A62C92D44E}" dt="2025-10-08T18:14:28.461" v="46" actId="478"/>
        <pc:sldMkLst>
          <pc:docMk/>
          <pc:sldMk cId="0" sldId="299"/>
        </pc:sldMkLst>
        <pc:spChg chg="mod">
          <ac:chgData name="DSA - Diana Steffen" userId="e3c5a4f6-7d96-44ef-b6ef-d61b28c0836d" providerId="ADAL" clId="{58B4FA6E-6BC1-42AF-B989-58A62C92D44E}" dt="2025-10-08T18:13:24.323" v="32" actId="255"/>
          <ac:spMkLst>
            <pc:docMk/>
            <pc:sldMk cId="0" sldId="299"/>
            <ac:spMk id="6" creationId="{00000000-0000-0000-0000-000000000000}"/>
          </ac:spMkLst>
        </pc:spChg>
        <pc:spChg chg="add mod">
          <ac:chgData name="DSA - Diana Steffen" userId="e3c5a4f6-7d96-44ef-b6ef-d61b28c0836d" providerId="ADAL" clId="{58B4FA6E-6BC1-42AF-B989-58A62C92D44E}" dt="2025-10-08T18:12:55.310" v="29"/>
          <ac:spMkLst>
            <pc:docMk/>
            <pc:sldMk cId="0" sldId="299"/>
            <ac:spMk id="7" creationId="{8A0432DD-9E57-F5B1-48DE-59F29B4812DB}"/>
          </ac:spMkLst>
        </pc:spChg>
        <pc:picChg chg="mod">
          <ac:chgData name="DSA - Diana Steffen" userId="e3c5a4f6-7d96-44ef-b6ef-d61b28c0836d" providerId="ADAL" clId="{58B4FA6E-6BC1-42AF-B989-58A62C92D44E}" dt="2025-10-08T18:13:56.488" v="40" actId="1076"/>
          <ac:picMkLst>
            <pc:docMk/>
            <pc:sldMk cId="0" sldId="299"/>
            <ac:picMk id="2" creationId="{00000000-0000-0000-0000-000000000000}"/>
          </ac:picMkLst>
        </pc:picChg>
        <pc:picChg chg="add del mod">
          <ac:chgData name="DSA - Diana Steffen" userId="e3c5a4f6-7d96-44ef-b6ef-d61b28c0836d" providerId="ADAL" clId="{58B4FA6E-6BC1-42AF-B989-58A62C92D44E}" dt="2025-10-08T18:14:28.461" v="46" actId="478"/>
          <ac:picMkLst>
            <pc:docMk/>
            <pc:sldMk cId="0" sldId="299"/>
            <ac:picMk id="9" creationId="{C92F9A1B-A61E-D483-3C41-6D3A2F9DA76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‹nº›</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pn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5.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8.sv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0.jpe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3.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26.png"/><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7.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29.jpeg"/></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4.jpe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36.jpe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7.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8.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42.jpeg"/></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6.jpe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8.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1.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4.mp4"/><Relationship Id="rId1" Type="http://schemas.openxmlformats.org/officeDocument/2006/relationships/video" Target="NULL" TargetMode="External"/><Relationship Id="rId4" Type="http://schemas.openxmlformats.org/officeDocument/2006/relationships/image" Target="../media/image5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0030" r="-1748" b="-27178"/>
            </a:stretch>
          </a:blipFill>
        </p:spPr>
        <p:txBody>
          <a:bodyPr/>
          <a:lstStyle/>
          <a:p>
            <a:endParaRPr lang="pt-BR"/>
          </a:p>
        </p:txBody>
      </p:sp>
      <p:sp>
        <p:nvSpPr>
          <p:cNvPr id="3" name="TextBox 3"/>
          <p:cNvSpPr txBox="1"/>
          <p:nvPr/>
        </p:nvSpPr>
        <p:spPr>
          <a:xfrm>
            <a:off x="1028700" y="4021170"/>
            <a:ext cx="7721246" cy="2908562"/>
          </a:xfrm>
          <a:prstGeom prst="rect">
            <a:avLst/>
          </a:prstGeom>
        </p:spPr>
        <p:txBody>
          <a:bodyPr lIns="0" tIns="0" rIns="0" bIns="0" rtlCol="0" anchor="t">
            <a:spAutoFit/>
          </a:bodyPr>
          <a:lstStyle/>
          <a:p>
            <a:pPr algn="ctr">
              <a:lnSpc>
                <a:spcPts val="11379"/>
              </a:lnSpc>
            </a:pPr>
            <a:r>
              <a:rPr lang="en-US" sz="11611" b="1">
                <a:solidFill>
                  <a:srgbClr val="867162"/>
                </a:solidFill>
                <a:latin typeface="Poppins Bold"/>
                <a:ea typeface="Poppins Bold"/>
                <a:cs typeface="Poppins Bold"/>
                <a:sym typeface="Poppins Bold"/>
              </a:rPr>
              <a:t>sempre</a:t>
            </a:r>
          </a:p>
          <a:p>
            <a:pPr algn="ctr">
              <a:lnSpc>
                <a:spcPts val="10243"/>
              </a:lnSpc>
            </a:pPr>
            <a:r>
              <a:rPr lang="en-US" sz="10452" b="1">
                <a:solidFill>
                  <a:srgbClr val="867162"/>
                </a:solidFill>
                <a:latin typeface="Poppins Bold"/>
                <a:ea typeface="Poppins Bold"/>
                <a:cs typeface="Poppins Bold"/>
                <a:sym typeface="Poppins Bold"/>
              </a:rPr>
              <a:t>PRESENTE</a:t>
            </a:r>
          </a:p>
        </p:txBody>
      </p:sp>
      <p:sp>
        <p:nvSpPr>
          <p:cNvPr id="4" name="TextBox 4"/>
          <p:cNvSpPr txBox="1"/>
          <p:nvPr/>
        </p:nvSpPr>
        <p:spPr>
          <a:xfrm>
            <a:off x="1723919" y="2260211"/>
            <a:ext cx="6330807" cy="2013790"/>
          </a:xfrm>
          <a:prstGeom prst="rect">
            <a:avLst/>
          </a:prstGeom>
        </p:spPr>
        <p:txBody>
          <a:bodyPr lIns="0" tIns="0" rIns="0" bIns="0" rtlCol="0" anchor="t">
            <a:spAutoFit/>
          </a:bodyPr>
          <a:lstStyle/>
          <a:p>
            <a:pPr algn="ctr">
              <a:lnSpc>
                <a:spcPts val="15327"/>
              </a:lnSpc>
            </a:pPr>
            <a:r>
              <a:rPr lang="en-US" sz="11611">
                <a:solidFill>
                  <a:srgbClr val="867162"/>
                </a:solidFill>
                <a:latin typeface="Poppins"/>
                <a:ea typeface="Poppins"/>
                <a:cs typeface="Poppins"/>
                <a:sym typeface="Poppins"/>
              </a:rPr>
              <a:t>Refúgio</a:t>
            </a:r>
          </a:p>
        </p:txBody>
      </p:sp>
      <p:sp>
        <p:nvSpPr>
          <p:cNvPr id="38" name="AutoShape 38"/>
          <p:cNvSpPr/>
          <p:nvPr/>
        </p:nvSpPr>
        <p:spPr>
          <a:xfrm>
            <a:off x="2821732" y="7299415"/>
            <a:ext cx="3126334" cy="0"/>
          </a:xfrm>
          <a:prstGeom prst="line">
            <a:avLst/>
          </a:prstGeom>
          <a:ln w="38100" cap="flat">
            <a:solidFill>
              <a:srgbClr val="867162"/>
            </a:solidFill>
            <a:prstDash val="solid"/>
            <a:headEnd type="none" w="sm" len="sm"/>
            <a:tailEnd type="none" w="sm" len="sm"/>
          </a:ln>
        </p:spPr>
        <p:txBody>
          <a:bodyPr/>
          <a:lstStyle/>
          <a:p>
            <a:endParaRPr lang="pt-BR"/>
          </a:p>
        </p:txBody>
      </p:sp>
      <p:pic>
        <p:nvPicPr>
          <p:cNvPr id="40" name="Imagem 39" descr="Interface gráfica do usuário&#10;&#10;O conteúdo gerado por IA pode estar incorreto.">
            <a:extLst>
              <a:ext uri="{FF2B5EF4-FFF2-40B4-BE49-F238E27FC236}">
                <a16:creationId xmlns:a16="http://schemas.microsoft.com/office/drawing/2014/main" id="{FB063ED6-E650-1443-ED93-6FA86E987E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800" y="7307037"/>
            <a:ext cx="5486400" cy="30861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908855" y="6729084"/>
            <a:ext cx="13784009" cy="2218156"/>
            <a:chOff x="0" y="0"/>
            <a:chExt cx="3630356" cy="584206"/>
          </a:xfrm>
        </p:grpSpPr>
        <p:sp>
          <p:nvSpPr>
            <p:cNvPr id="3" name="Freeform 3"/>
            <p:cNvSpPr/>
            <p:nvPr/>
          </p:nvSpPr>
          <p:spPr>
            <a:xfrm>
              <a:off x="0" y="0"/>
              <a:ext cx="3630356" cy="584206"/>
            </a:xfrm>
            <a:custGeom>
              <a:avLst/>
              <a:gdLst/>
              <a:ahLst/>
              <a:cxnLst/>
              <a:rect l="l" t="t" r="r" b="b"/>
              <a:pathLst>
                <a:path w="3630356" h="584206">
                  <a:moveTo>
                    <a:pt x="0" y="0"/>
                  </a:moveTo>
                  <a:lnTo>
                    <a:pt x="3630356" y="0"/>
                  </a:lnTo>
                  <a:lnTo>
                    <a:pt x="3630356" y="584206"/>
                  </a:lnTo>
                  <a:lnTo>
                    <a:pt x="0" y="584206"/>
                  </a:lnTo>
                  <a:close/>
                </a:path>
              </a:pathLst>
            </a:custGeom>
            <a:solidFill>
              <a:srgbClr val="899C44"/>
            </a:solidFill>
          </p:spPr>
          <p:txBody>
            <a:bodyPr/>
            <a:lstStyle/>
            <a:p>
              <a:endParaRPr lang="pt-BR"/>
            </a:p>
          </p:txBody>
        </p:sp>
        <p:sp>
          <p:nvSpPr>
            <p:cNvPr id="4" name="TextBox 4"/>
            <p:cNvSpPr txBox="1"/>
            <p:nvPr/>
          </p:nvSpPr>
          <p:spPr>
            <a:xfrm>
              <a:off x="0" y="-38100"/>
              <a:ext cx="3630356" cy="622306"/>
            </a:xfrm>
            <a:prstGeom prst="rect">
              <a:avLst/>
            </a:prstGeom>
          </p:spPr>
          <p:txBody>
            <a:bodyPr lIns="50800" tIns="50800" rIns="50800" bIns="50800" rtlCol="0" anchor="ctr"/>
            <a:lstStyle/>
            <a:p>
              <a:pPr algn="ctr">
                <a:lnSpc>
                  <a:spcPts val="2659"/>
                </a:lnSpc>
                <a:spcBef>
                  <a:spcPct val="0"/>
                </a:spcBef>
              </a:pPr>
              <a:endParaRPr/>
            </a:p>
          </p:txBody>
        </p:sp>
      </p:grpSp>
      <p:pic>
        <p:nvPicPr>
          <p:cNvPr id="5" name="Picture 5">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grpSp>
        <p:nvGrpSpPr>
          <p:cNvPr id="6" name="Group 6"/>
          <p:cNvGrpSpPr/>
          <p:nvPr/>
        </p:nvGrpSpPr>
        <p:grpSpPr>
          <a:xfrm>
            <a:off x="10385515" y="4870741"/>
            <a:ext cx="8492628" cy="850318"/>
            <a:chOff x="0" y="0"/>
            <a:chExt cx="2236742" cy="223952"/>
          </a:xfrm>
        </p:grpSpPr>
        <p:sp>
          <p:nvSpPr>
            <p:cNvPr id="7" name="Freeform 7"/>
            <p:cNvSpPr/>
            <p:nvPr/>
          </p:nvSpPr>
          <p:spPr>
            <a:xfrm>
              <a:off x="0" y="0"/>
              <a:ext cx="2236742" cy="223952"/>
            </a:xfrm>
            <a:custGeom>
              <a:avLst/>
              <a:gdLst/>
              <a:ahLst/>
              <a:cxnLst/>
              <a:rect l="l" t="t" r="r" b="b"/>
              <a:pathLst>
                <a:path w="2236742" h="223952">
                  <a:moveTo>
                    <a:pt x="0" y="0"/>
                  </a:moveTo>
                  <a:lnTo>
                    <a:pt x="2236742" y="0"/>
                  </a:lnTo>
                  <a:lnTo>
                    <a:pt x="2236742" y="223952"/>
                  </a:lnTo>
                  <a:lnTo>
                    <a:pt x="0" y="223952"/>
                  </a:lnTo>
                  <a:close/>
                </a:path>
              </a:pathLst>
            </a:custGeom>
            <a:solidFill>
              <a:srgbClr val="899C44"/>
            </a:solidFill>
          </p:spPr>
          <p:txBody>
            <a:bodyPr/>
            <a:lstStyle/>
            <a:p>
              <a:endParaRPr lang="pt-BR"/>
            </a:p>
          </p:txBody>
        </p:sp>
        <p:sp>
          <p:nvSpPr>
            <p:cNvPr id="8" name="TextBox 8"/>
            <p:cNvSpPr txBox="1"/>
            <p:nvPr/>
          </p:nvSpPr>
          <p:spPr>
            <a:xfrm>
              <a:off x="0" y="9525"/>
              <a:ext cx="2236742" cy="214427"/>
            </a:xfrm>
            <a:prstGeom prst="rect">
              <a:avLst/>
            </a:prstGeom>
          </p:spPr>
          <p:txBody>
            <a:bodyPr lIns="50800" tIns="50800" rIns="50800" bIns="50800" rtlCol="0" anchor="ctr"/>
            <a:lstStyle/>
            <a:p>
              <a:pPr algn="ctr">
                <a:lnSpc>
                  <a:spcPts val="2601"/>
                </a:lnSpc>
              </a:pPr>
              <a:endParaRPr/>
            </a:p>
          </p:txBody>
        </p:sp>
      </p:grpSp>
      <p:sp>
        <p:nvSpPr>
          <p:cNvPr id="9" name="TextBox 9"/>
          <p:cNvSpPr txBox="1"/>
          <p:nvPr/>
        </p:nvSpPr>
        <p:spPr>
          <a:xfrm>
            <a:off x="10588589" y="3778705"/>
            <a:ext cx="7287059" cy="2939141"/>
          </a:xfrm>
          <a:prstGeom prst="rect">
            <a:avLst/>
          </a:prstGeom>
        </p:spPr>
        <p:txBody>
          <a:bodyPr lIns="0" tIns="0" rIns="0" bIns="0" rtlCol="0" anchor="t">
            <a:spAutoFit/>
          </a:bodyPr>
          <a:lstStyle/>
          <a:p>
            <a:pPr algn="ctr">
              <a:lnSpc>
                <a:spcPts val="6467"/>
              </a:lnSpc>
            </a:pPr>
            <a:r>
              <a:rPr lang="pt-BR" sz="4862" b="1" noProof="0" dirty="0">
                <a:solidFill>
                  <a:srgbClr val="FFFFFF"/>
                </a:solidFill>
                <a:latin typeface="Poppins Bold"/>
                <a:ea typeface="Poppins Bold"/>
                <a:cs typeface="Poppins Bold"/>
                <a:sym typeface="Poppins Bold"/>
              </a:rPr>
              <a:t>No coração de Deus,</a:t>
            </a:r>
          </a:p>
          <a:p>
            <a:pPr algn="ctr">
              <a:lnSpc>
                <a:spcPts val="10191"/>
              </a:lnSpc>
            </a:pPr>
            <a:r>
              <a:rPr lang="pt-BR" sz="7662" noProof="0" dirty="0">
                <a:solidFill>
                  <a:srgbClr val="FFFFFF"/>
                </a:solidFill>
                <a:latin typeface="Charm"/>
                <a:ea typeface="Charm"/>
                <a:cs typeface="Charm"/>
                <a:sym typeface="Charm"/>
              </a:rPr>
              <a:t> </a:t>
            </a:r>
            <a:r>
              <a:rPr lang="pt-BR" sz="7662" b="1" noProof="0" dirty="0">
                <a:solidFill>
                  <a:srgbClr val="FFFFFF"/>
                </a:solidFill>
                <a:latin typeface="Charm Bold"/>
                <a:ea typeface="Charm Bold"/>
                <a:cs typeface="Charm Bold"/>
                <a:sym typeface="Charm Bold"/>
              </a:rPr>
              <a:t>os idosos ocupam </a:t>
            </a:r>
          </a:p>
          <a:p>
            <a:pPr algn="ctr">
              <a:lnSpc>
                <a:spcPts val="6467"/>
              </a:lnSpc>
            </a:pPr>
            <a:r>
              <a:rPr lang="pt-BR" sz="4862" b="1" noProof="0" dirty="0">
                <a:solidFill>
                  <a:srgbClr val="FFFFFF"/>
                </a:solidFill>
                <a:latin typeface="Poppins Bold"/>
                <a:ea typeface="Poppins Bold"/>
                <a:cs typeface="Poppins Bold"/>
                <a:sym typeface="Poppins Bold"/>
              </a:rPr>
              <a:t>UM LUGAR ESPECIAL.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sp>
        <p:nvSpPr>
          <p:cNvPr id="3" name="TextBox 3"/>
          <p:cNvSpPr txBox="1"/>
          <p:nvPr/>
        </p:nvSpPr>
        <p:spPr>
          <a:xfrm>
            <a:off x="504137" y="800100"/>
            <a:ext cx="8639863" cy="1871643"/>
          </a:xfrm>
          <a:prstGeom prst="rect">
            <a:avLst/>
          </a:prstGeom>
        </p:spPr>
        <p:txBody>
          <a:bodyPr lIns="0" tIns="0" rIns="0" bIns="0" rtlCol="0" anchor="t">
            <a:spAutoFit/>
          </a:bodyPr>
          <a:lstStyle/>
          <a:p>
            <a:pPr algn="ctr">
              <a:lnSpc>
                <a:spcPts val="14258"/>
              </a:lnSpc>
            </a:pPr>
            <a:r>
              <a:rPr lang="en-US" sz="10802" b="1">
                <a:solidFill>
                  <a:srgbClr val="50311A"/>
                </a:solidFill>
                <a:latin typeface="Poppins Bold"/>
                <a:ea typeface="Poppins Bold"/>
                <a:cs typeface="Poppins Bold"/>
                <a:sym typeface="Poppins Bold"/>
              </a:rPr>
              <a:t>SALMO 46</a:t>
            </a:r>
          </a:p>
        </p:txBody>
      </p:sp>
      <p:sp>
        <p:nvSpPr>
          <p:cNvPr id="4" name="AutoShape 4"/>
          <p:cNvSpPr/>
          <p:nvPr/>
        </p:nvSpPr>
        <p:spPr>
          <a:xfrm>
            <a:off x="1770388" y="2690793"/>
            <a:ext cx="6492240" cy="0"/>
          </a:xfrm>
          <a:prstGeom prst="line">
            <a:avLst/>
          </a:prstGeom>
          <a:ln w="38100" cap="flat">
            <a:solidFill>
              <a:srgbClr val="000000"/>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grpSp>
        <p:nvGrpSpPr>
          <p:cNvPr id="3" name="Group 3"/>
          <p:cNvGrpSpPr/>
          <p:nvPr/>
        </p:nvGrpSpPr>
        <p:grpSpPr>
          <a:xfrm>
            <a:off x="0" y="0"/>
            <a:ext cx="18288000" cy="6277171"/>
            <a:chOff x="0" y="0"/>
            <a:chExt cx="4816593" cy="1653247"/>
          </a:xfrm>
        </p:grpSpPr>
        <p:sp>
          <p:nvSpPr>
            <p:cNvPr id="4" name="Freeform 4"/>
            <p:cNvSpPr/>
            <p:nvPr/>
          </p:nvSpPr>
          <p:spPr>
            <a:xfrm>
              <a:off x="0" y="0"/>
              <a:ext cx="4816592" cy="1653247"/>
            </a:xfrm>
            <a:custGeom>
              <a:avLst/>
              <a:gdLst/>
              <a:ahLst/>
              <a:cxnLst/>
              <a:rect l="l" t="t" r="r" b="b"/>
              <a:pathLst>
                <a:path w="4816592" h="1653247">
                  <a:moveTo>
                    <a:pt x="0" y="0"/>
                  </a:moveTo>
                  <a:lnTo>
                    <a:pt x="4816592" y="0"/>
                  </a:lnTo>
                  <a:lnTo>
                    <a:pt x="4816592" y="1653247"/>
                  </a:lnTo>
                  <a:lnTo>
                    <a:pt x="0" y="1653247"/>
                  </a:lnTo>
                  <a:close/>
                </a:path>
              </a:pathLst>
            </a:custGeom>
            <a:gradFill rotWithShape="1">
              <a:gsLst>
                <a:gs pos="0">
                  <a:srgbClr val="09180F">
                    <a:alpha val="73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1691347"/>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2483281" y="1057275"/>
            <a:ext cx="13809244" cy="689563"/>
          </a:xfrm>
          <a:prstGeom prst="rect">
            <a:avLst/>
          </a:prstGeom>
        </p:spPr>
        <p:txBody>
          <a:bodyPr lIns="0" tIns="0" rIns="0" bIns="0" rtlCol="0" anchor="t">
            <a:spAutoFit/>
          </a:bodyPr>
          <a:lstStyle/>
          <a:p>
            <a:pPr algn="ctr">
              <a:lnSpc>
                <a:spcPts val="4842"/>
              </a:lnSpc>
              <a:spcBef>
                <a:spcPct val="0"/>
              </a:spcBef>
            </a:pPr>
            <a:r>
              <a:rPr lang="en-US" sz="4747" b="1">
                <a:solidFill>
                  <a:srgbClr val="FFFFFF"/>
                </a:solidFill>
                <a:latin typeface="Poppins Bold"/>
                <a:ea typeface="Poppins Bold"/>
                <a:cs typeface="Poppins Bold"/>
                <a:sym typeface="Poppins Bold"/>
              </a:rPr>
              <a:t>Em cada estação da vida, Deus tem </a:t>
            </a:r>
          </a:p>
        </p:txBody>
      </p:sp>
      <p:sp>
        <p:nvSpPr>
          <p:cNvPr id="7" name="TextBox 7"/>
          <p:cNvSpPr txBox="1"/>
          <p:nvPr/>
        </p:nvSpPr>
        <p:spPr>
          <a:xfrm>
            <a:off x="3053393" y="1889713"/>
            <a:ext cx="12912925" cy="1034186"/>
          </a:xfrm>
          <a:prstGeom prst="rect">
            <a:avLst/>
          </a:prstGeom>
        </p:spPr>
        <p:txBody>
          <a:bodyPr lIns="0" tIns="0" rIns="0" bIns="0" rtlCol="0" anchor="t">
            <a:spAutoFit/>
          </a:bodyPr>
          <a:lstStyle/>
          <a:p>
            <a:pPr algn="ctr">
              <a:lnSpc>
                <a:spcPts val="7894"/>
              </a:lnSpc>
              <a:spcBef>
                <a:spcPct val="0"/>
              </a:spcBef>
            </a:pPr>
            <a:r>
              <a:rPr lang="en-US" sz="7740" b="1">
                <a:solidFill>
                  <a:srgbClr val="FFFFFF"/>
                </a:solidFill>
                <a:latin typeface="Charm Bold"/>
                <a:ea typeface="Charm Bold"/>
                <a:cs typeface="Charm Bold"/>
                <a:sym typeface="Charm Bold"/>
              </a:rPr>
              <a:t>provisões, graça e misericórdia.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2305195" y="-1296672"/>
            <a:ext cx="20593195" cy="11583672"/>
          </a:xfrm>
          <a:prstGeom prst="rect">
            <a:avLst/>
          </a:prstGeom>
        </p:spPr>
      </p:pic>
      <p:grpSp>
        <p:nvGrpSpPr>
          <p:cNvPr id="3" name="Group 3"/>
          <p:cNvGrpSpPr/>
          <p:nvPr/>
        </p:nvGrpSpPr>
        <p:grpSpPr>
          <a:xfrm>
            <a:off x="11023493" y="6218259"/>
            <a:ext cx="7513930" cy="3748299"/>
            <a:chOff x="0" y="0"/>
            <a:chExt cx="10018573" cy="4997732"/>
          </a:xfrm>
        </p:grpSpPr>
        <p:sp>
          <p:nvSpPr>
            <p:cNvPr id="4" name="Freeform 4"/>
            <p:cNvSpPr/>
            <p:nvPr/>
          </p:nvSpPr>
          <p:spPr>
            <a:xfrm rot="-362854" flipV="1">
              <a:off x="184028" y="497222"/>
              <a:ext cx="9650517" cy="4003287"/>
            </a:xfrm>
            <a:custGeom>
              <a:avLst/>
              <a:gdLst/>
              <a:ahLst/>
              <a:cxnLst/>
              <a:rect l="l" t="t" r="r" b="b"/>
              <a:pathLst>
                <a:path w="9650517" h="4003287">
                  <a:moveTo>
                    <a:pt x="0" y="4003287"/>
                  </a:moveTo>
                  <a:lnTo>
                    <a:pt x="9650517" y="4003287"/>
                  </a:lnTo>
                  <a:lnTo>
                    <a:pt x="9650517" y="0"/>
                  </a:lnTo>
                  <a:lnTo>
                    <a:pt x="0" y="0"/>
                  </a:lnTo>
                  <a:lnTo>
                    <a:pt x="0" y="4003287"/>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98235" y="466239"/>
              <a:ext cx="9650517" cy="4003287"/>
            </a:xfrm>
            <a:custGeom>
              <a:avLst/>
              <a:gdLst/>
              <a:ahLst/>
              <a:cxnLst/>
              <a:rect l="l" t="t" r="r" b="b"/>
              <a:pathLst>
                <a:path w="9650517" h="4003287">
                  <a:moveTo>
                    <a:pt x="0" y="0"/>
                  </a:moveTo>
                  <a:lnTo>
                    <a:pt x="9650517" y="0"/>
                  </a:lnTo>
                  <a:lnTo>
                    <a:pt x="9650517" y="4003287"/>
                  </a:lnTo>
                  <a:lnTo>
                    <a:pt x="0" y="4003287"/>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284045" y="482318"/>
              <a:ext cx="403839" cy="1346130"/>
            </a:xfrm>
            <a:custGeom>
              <a:avLst/>
              <a:gdLst/>
              <a:ahLst/>
              <a:cxnLst/>
              <a:rect l="l" t="t" r="r" b="b"/>
              <a:pathLst>
                <a:path w="403839" h="1346130">
                  <a:moveTo>
                    <a:pt x="0" y="0"/>
                  </a:moveTo>
                  <a:lnTo>
                    <a:pt x="403839" y="0"/>
                  </a:lnTo>
                  <a:lnTo>
                    <a:pt x="403839" y="1346129"/>
                  </a:lnTo>
                  <a:lnTo>
                    <a:pt x="0" y="1346129"/>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19319">
            <a:off x="12087485" y="7402799"/>
            <a:ext cx="6071720" cy="1843695"/>
          </a:xfrm>
          <a:prstGeom prst="rect">
            <a:avLst/>
          </a:prstGeom>
        </p:spPr>
        <p:txBody>
          <a:bodyPr lIns="0" tIns="0" rIns="0" bIns="0" rtlCol="0" anchor="t">
            <a:spAutoFit/>
          </a:bodyPr>
          <a:lstStyle/>
          <a:p>
            <a:pPr algn="l">
              <a:lnSpc>
                <a:spcPts val="4834"/>
              </a:lnSpc>
            </a:pPr>
            <a:r>
              <a:rPr lang="pt-BR" sz="3747" b="1" noProof="0" dirty="0">
                <a:solidFill>
                  <a:srgbClr val="867162"/>
                </a:solidFill>
                <a:latin typeface="Poppins Bold"/>
                <a:ea typeface="Poppins Bold"/>
                <a:cs typeface="Poppins Bold"/>
                <a:sym typeface="Poppins Bold"/>
              </a:rPr>
              <a:t>“[...] refúgio e fortaleza, socorro bem presente nas tribulações.”</a:t>
            </a:r>
          </a:p>
        </p:txBody>
      </p:sp>
      <p:sp>
        <p:nvSpPr>
          <p:cNvPr id="8" name="TextBox 8"/>
          <p:cNvSpPr txBox="1"/>
          <p:nvPr/>
        </p:nvSpPr>
        <p:spPr>
          <a:xfrm rot="-209935">
            <a:off x="13149170" y="6947116"/>
            <a:ext cx="2170994" cy="378954"/>
          </a:xfrm>
          <a:prstGeom prst="rect">
            <a:avLst/>
          </a:prstGeom>
        </p:spPr>
        <p:txBody>
          <a:bodyPr lIns="0" tIns="0" rIns="0" bIns="0" rtlCol="0" anchor="t">
            <a:spAutoFit/>
          </a:bodyPr>
          <a:lstStyle/>
          <a:p>
            <a:pPr algn="ctr">
              <a:lnSpc>
                <a:spcPts val="2601"/>
              </a:lnSpc>
              <a:spcBef>
                <a:spcPct val="0"/>
              </a:spcBef>
            </a:pPr>
            <a:r>
              <a:rPr lang="en-US" sz="2550" b="1">
                <a:solidFill>
                  <a:srgbClr val="867162"/>
                </a:solidFill>
                <a:latin typeface="Poppins Bold"/>
                <a:ea typeface="Poppins Bold"/>
                <a:cs typeface="Poppins Bold"/>
                <a:sym typeface="Poppins Bold"/>
              </a:rPr>
              <a:t>Salmo 46:1</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8004596" cy="10287000"/>
            <a:chOff x="0" y="0"/>
            <a:chExt cx="2108206" cy="2709333"/>
          </a:xfrm>
        </p:grpSpPr>
        <p:sp>
          <p:nvSpPr>
            <p:cNvPr id="4" name="Freeform 4"/>
            <p:cNvSpPr/>
            <p:nvPr/>
          </p:nvSpPr>
          <p:spPr>
            <a:xfrm>
              <a:off x="0" y="0"/>
              <a:ext cx="2108206" cy="2709333"/>
            </a:xfrm>
            <a:custGeom>
              <a:avLst/>
              <a:gdLst/>
              <a:ahLst/>
              <a:cxnLst/>
              <a:rect l="l" t="t" r="r" b="b"/>
              <a:pathLst>
                <a:path w="2108206" h="2709333">
                  <a:moveTo>
                    <a:pt x="0" y="0"/>
                  </a:moveTo>
                  <a:lnTo>
                    <a:pt x="2108206" y="0"/>
                  </a:lnTo>
                  <a:lnTo>
                    <a:pt x="2108206"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10820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28700" y="257175"/>
            <a:ext cx="1587706"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1</a:t>
            </a:r>
          </a:p>
        </p:txBody>
      </p:sp>
      <p:sp>
        <p:nvSpPr>
          <p:cNvPr id="7" name="TextBox 7"/>
          <p:cNvSpPr txBox="1"/>
          <p:nvPr/>
        </p:nvSpPr>
        <p:spPr>
          <a:xfrm>
            <a:off x="1310138" y="4066622"/>
            <a:ext cx="6694458" cy="3339260"/>
          </a:xfrm>
          <a:prstGeom prst="rect">
            <a:avLst/>
          </a:prstGeom>
        </p:spPr>
        <p:txBody>
          <a:bodyPr lIns="0" tIns="0" rIns="0" bIns="0" rtlCol="0" anchor="t">
            <a:spAutoFit/>
          </a:bodyPr>
          <a:lstStyle/>
          <a:p>
            <a:pPr algn="l">
              <a:lnSpc>
                <a:spcPts val="12540"/>
              </a:lnSpc>
            </a:pPr>
            <a:r>
              <a:rPr lang="en-US" sz="11611" b="1">
                <a:solidFill>
                  <a:srgbClr val="745B48"/>
                </a:solidFill>
                <a:latin typeface="Poppins Bold"/>
                <a:ea typeface="Poppins Bold"/>
                <a:cs typeface="Poppins Bold"/>
                <a:sym typeface="Poppins Bold"/>
              </a:rPr>
              <a:t>Cântico de FÉ</a:t>
            </a:r>
          </a:p>
        </p:txBody>
      </p:sp>
      <p:sp>
        <p:nvSpPr>
          <p:cNvPr id="8" name="AutoShape 8"/>
          <p:cNvSpPr/>
          <p:nvPr/>
        </p:nvSpPr>
        <p:spPr>
          <a:xfrm>
            <a:off x="1310138" y="7248549"/>
            <a:ext cx="5325695" cy="0"/>
          </a:xfrm>
          <a:prstGeom prst="line">
            <a:avLst/>
          </a:prstGeom>
          <a:ln w="38100" cap="flat">
            <a:solidFill>
              <a:srgbClr val="50311A"/>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m 9" descr="Texto&#10;&#10;O conteúdo gerado por IA pode estar incorreto.">
            <a:extLst>
              <a:ext uri="{FF2B5EF4-FFF2-40B4-BE49-F238E27FC236}">
                <a16:creationId xmlns:a16="http://schemas.microsoft.com/office/drawing/2014/main" id="{60E55E57-9CD4-55F7-A018-32C121651FDF}"/>
              </a:ext>
            </a:extLst>
          </p:cNvPr>
          <p:cNvPicPr>
            <a:picLocks noChangeAspect="1"/>
          </p:cNvPicPr>
          <p:nvPr/>
        </p:nvPicPr>
        <p:blipFill>
          <a:blip r:embed="rId2">
            <a:extLst>
              <a:ext uri="{28A0092B-C50C-407E-A947-70E740481C1C}">
                <a14:useLocalDpi xmlns:a14="http://schemas.microsoft.com/office/drawing/2010/main" val="0"/>
              </a:ext>
            </a:extLst>
          </a:blip>
          <a:srcRect b="19"/>
          <a:stretch>
            <a:fillRect/>
          </a:stretch>
        </p:blipFill>
        <p:spPr>
          <a:xfrm>
            <a:off x="20" y="1923"/>
            <a:ext cx="18287980" cy="1028507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rot="-10800000">
            <a:off x="0" y="4530061"/>
            <a:ext cx="18288000" cy="5756939"/>
            <a:chOff x="0" y="0"/>
            <a:chExt cx="4816593" cy="1516231"/>
          </a:xfrm>
        </p:grpSpPr>
        <p:sp>
          <p:nvSpPr>
            <p:cNvPr id="4" name="Freeform 4"/>
            <p:cNvSpPr/>
            <p:nvPr/>
          </p:nvSpPr>
          <p:spPr>
            <a:xfrm>
              <a:off x="0" y="0"/>
              <a:ext cx="4816592" cy="1516231"/>
            </a:xfrm>
            <a:custGeom>
              <a:avLst/>
              <a:gdLst/>
              <a:ahLst/>
              <a:cxnLst/>
              <a:rect l="l" t="t" r="r" b="b"/>
              <a:pathLst>
                <a:path w="4816592" h="1516231">
                  <a:moveTo>
                    <a:pt x="0" y="0"/>
                  </a:moveTo>
                  <a:lnTo>
                    <a:pt x="4816592" y="0"/>
                  </a:lnTo>
                  <a:lnTo>
                    <a:pt x="4816592" y="1516231"/>
                  </a:lnTo>
                  <a:lnTo>
                    <a:pt x="0" y="1516231"/>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155433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735161" y="7857459"/>
            <a:ext cx="3588927" cy="630133"/>
            <a:chOff x="0" y="0"/>
            <a:chExt cx="945232" cy="165961"/>
          </a:xfrm>
        </p:grpSpPr>
        <p:sp>
          <p:nvSpPr>
            <p:cNvPr id="7" name="Freeform 7"/>
            <p:cNvSpPr/>
            <p:nvPr/>
          </p:nvSpPr>
          <p:spPr>
            <a:xfrm>
              <a:off x="0" y="0"/>
              <a:ext cx="945232" cy="165961"/>
            </a:xfrm>
            <a:custGeom>
              <a:avLst/>
              <a:gdLst/>
              <a:ahLst/>
              <a:cxnLst/>
              <a:rect l="l" t="t" r="r" b="b"/>
              <a:pathLst>
                <a:path w="945232" h="165961">
                  <a:moveTo>
                    <a:pt x="0" y="0"/>
                  </a:moveTo>
                  <a:lnTo>
                    <a:pt x="945232" y="0"/>
                  </a:lnTo>
                  <a:lnTo>
                    <a:pt x="945232" y="165961"/>
                  </a:lnTo>
                  <a:lnTo>
                    <a:pt x="0" y="165961"/>
                  </a:lnTo>
                  <a:close/>
                </a:path>
              </a:pathLst>
            </a:custGeom>
            <a:solidFill>
              <a:srgbClr val="986139"/>
            </a:solidFill>
          </p:spPr>
          <p:txBody>
            <a:bodyPr/>
            <a:lstStyle/>
            <a:p>
              <a:endParaRPr lang="pt-BR"/>
            </a:p>
          </p:txBody>
        </p:sp>
        <p:sp>
          <p:nvSpPr>
            <p:cNvPr id="8" name="TextBox 8"/>
            <p:cNvSpPr txBox="1"/>
            <p:nvPr/>
          </p:nvSpPr>
          <p:spPr>
            <a:xfrm>
              <a:off x="0" y="9525"/>
              <a:ext cx="945232" cy="156436"/>
            </a:xfrm>
            <a:prstGeom prst="rect">
              <a:avLst/>
            </a:prstGeom>
          </p:spPr>
          <p:txBody>
            <a:bodyPr lIns="50800" tIns="50800" rIns="50800" bIns="50800" rtlCol="0" anchor="ctr"/>
            <a:lstStyle/>
            <a:p>
              <a:pPr algn="ctr">
                <a:lnSpc>
                  <a:spcPts val="2601"/>
                </a:lnSpc>
              </a:pPr>
              <a:endParaRPr/>
            </a:p>
          </p:txBody>
        </p:sp>
      </p:grpSp>
      <p:grpSp>
        <p:nvGrpSpPr>
          <p:cNvPr id="9" name="Group 9"/>
          <p:cNvGrpSpPr/>
          <p:nvPr/>
        </p:nvGrpSpPr>
        <p:grpSpPr>
          <a:xfrm>
            <a:off x="3332609" y="8691230"/>
            <a:ext cx="11632219" cy="589200"/>
            <a:chOff x="0" y="0"/>
            <a:chExt cx="3063630" cy="155180"/>
          </a:xfrm>
        </p:grpSpPr>
        <p:sp>
          <p:nvSpPr>
            <p:cNvPr id="10" name="Freeform 10"/>
            <p:cNvSpPr/>
            <p:nvPr/>
          </p:nvSpPr>
          <p:spPr>
            <a:xfrm>
              <a:off x="0" y="0"/>
              <a:ext cx="3063630" cy="155180"/>
            </a:xfrm>
            <a:custGeom>
              <a:avLst/>
              <a:gdLst/>
              <a:ahLst/>
              <a:cxnLst/>
              <a:rect l="l" t="t" r="r" b="b"/>
              <a:pathLst>
                <a:path w="3063630" h="155180">
                  <a:moveTo>
                    <a:pt x="0" y="0"/>
                  </a:moveTo>
                  <a:lnTo>
                    <a:pt x="3063630" y="0"/>
                  </a:lnTo>
                  <a:lnTo>
                    <a:pt x="3063630" y="155180"/>
                  </a:lnTo>
                  <a:lnTo>
                    <a:pt x="0" y="155180"/>
                  </a:lnTo>
                  <a:close/>
                </a:path>
              </a:pathLst>
            </a:custGeom>
            <a:solidFill>
              <a:srgbClr val="986139"/>
            </a:solidFill>
          </p:spPr>
          <p:txBody>
            <a:bodyPr/>
            <a:lstStyle/>
            <a:p>
              <a:endParaRPr lang="pt-BR"/>
            </a:p>
          </p:txBody>
        </p:sp>
        <p:sp>
          <p:nvSpPr>
            <p:cNvPr id="11" name="TextBox 11"/>
            <p:cNvSpPr txBox="1"/>
            <p:nvPr/>
          </p:nvSpPr>
          <p:spPr>
            <a:xfrm>
              <a:off x="0" y="9525"/>
              <a:ext cx="3063630" cy="145655"/>
            </a:xfrm>
            <a:prstGeom prst="rect">
              <a:avLst/>
            </a:prstGeom>
          </p:spPr>
          <p:txBody>
            <a:bodyPr lIns="50800" tIns="50800" rIns="50800" bIns="50800" rtlCol="0" anchor="ctr"/>
            <a:lstStyle/>
            <a:p>
              <a:pPr algn="ctr">
                <a:lnSpc>
                  <a:spcPts val="2601"/>
                </a:lnSpc>
              </a:pPr>
              <a:endParaRPr/>
            </a:p>
          </p:txBody>
        </p:sp>
      </p:grpSp>
      <p:sp>
        <p:nvSpPr>
          <p:cNvPr id="12" name="TextBox 12"/>
          <p:cNvSpPr txBox="1"/>
          <p:nvPr/>
        </p:nvSpPr>
        <p:spPr>
          <a:xfrm>
            <a:off x="2718315" y="6949251"/>
            <a:ext cx="12851370" cy="2294149"/>
          </a:xfrm>
          <a:prstGeom prst="rect">
            <a:avLst/>
          </a:prstGeom>
        </p:spPr>
        <p:txBody>
          <a:bodyPr lIns="0" tIns="0" rIns="0" bIns="0" rtlCol="0" anchor="t">
            <a:spAutoFit/>
          </a:bodyPr>
          <a:lstStyle/>
          <a:p>
            <a:pPr algn="ctr">
              <a:lnSpc>
                <a:spcPts val="6003"/>
              </a:lnSpc>
            </a:pPr>
            <a:r>
              <a:rPr lang="en-US" sz="4056">
                <a:solidFill>
                  <a:srgbClr val="FFFFFF"/>
                </a:solidFill>
                <a:latin typeface="Poppins"/>
                <a:ea typeface="Poppins"/>
                <a:cs typeface="Poppins"/>
                <a:sym typeface="Poppins"/>
              </a:rPr>
              <a:t>A fase da </a:t>
            </a:r>
            <a:r>
              <a:rPr lang="en-US" sz="4056" b="1">
                <a:solidFill>
                  <a:srgbClr val="FFFFFF"/>
                </a:solidFill>
                <a:latin typeface="Poppins Bold"/>
                <a:ea typeface="Poppins Bold"/>
                <a:cs typeface="Poppins Bold"/>
                <a:sym typeface="Poppins Bold"/>
              </a:rPr>
              <a:t>terceira idade </a:t>
            </a:r>
            <a:r>
              <a:rPr lang="en-US" sz="4056">
                <a:solidFill>
                  <a:srgbClr val="FFFFFF"/>
                </a:solidFill>
                <a:latin typeface="Poppins"/>
                <a:ea typeface="Poppins"/>
                <a:cs typeface="Poppins"/>
                <a:sym typeface="Poppins"/>
              </a:rPr>
              <a:t>é o momento em que se </a:t>
            </a:r>
            <a:r>
              <a:rPr lang="en-US" sz="4056" b="1">
                <a:solidFill>
                  <a:srgbClr val="FFFFFF"/>
                </a:solidFill>
                <a:latin typeface="Poppins Bold"/>
                <a:ea typeface="Poppins Bold"/>
                <a:cs typeface="Poppins Bold"/>
                <a:sym typeface="Poppins Bold"/>
              </a:rPr>
              <a:t>olha para trás </a:t>
            </a:r>
            <a:r>
              <a:rPr lang="en-US" sz="4056">
                <a:solidFill>
                  <a:srgbClr val="FFFFFF"/>
                </a:solidFill>
                <a:latin typeface="Poppins"/>
                <a:ea typeface="Poppins"/>
                <a:cs typeface="Poppins"/>
                <a:sym typeface="Poppins"/>
              </a:rPr>
              <a:t>com o objetivo de </a:t>
            </a:r>
            <a:r>
              <a:rPr lang="en-US" sz="4056" b="1">
                <a:solidFill>
                  <a:srgbClr val="FFFFFF"/>
                </a:solidFill>
                <a:latin typeface="Poppins Bold"/>
                <a:ea typeface="Poppins Bold"/>
                <a:cs typeface="Poppins Bold"/>
                <a:sym typeface="Poppins Bold"/>
              </a:rPr>
              <a:t>agradecer a Deus pelos milagres e vitórias concedidas.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8176365" cy="10287000"/>
            <a:chOff x="0" y="0"/>
            <a:chExt cx="2153446" cy="2709333"/>
          </a:xfrm>
        </p:grpSpPr>
        <p:sp>
          <p:nvSpPr>
            <p:cNvPr id="4" name="Freeform 4"/>
            <p:cNvSpPr/>
            <p:nvPr/>
          </p:nvSpPr>
          <p:spPr>
            <a:xfrm>
              <a:off x="0" y="0"/>
              <a:ext cx="2153446" cy="2709333"/>
            </a:xfrm>
            <a:custGeom>
              <a:avLst/>
              <a:gdLst/>
              <a:ahLst/>
              <a:cxnLst/>
              <a:rect l="l" t="t" r="r" b="b"/>
              <a:pathLst>
                <a:path w="2153446" h="2709333">
                  <a:moveTo>
                    <a:pt x="0" y="0"/>
                  </a:moveTo>
                  <a:lnTo>
                    <a:pt x="2153446" y="0"/>
                  </a:lnTo>
                  <a:lnTo>
                    <a:pt x="2153446"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15344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310138" y="336711"/>
            <a:ext cx="2410933"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2</a:t>
            </a:r>
          </a:p>
        </p:txBody>
      </p:sp>
      <p:sp>
        <p:nvSpPr>
          <p:cNvPr id="7" name="TextBox 7"/>
          <p:cNvSpPr txBox="1"/>
          <p:nvPr/>
        </p:nvSpPr>
        <p:spPr>
          <a:xfrm>
            <a:off x="1310138" y="4199972"/>
            <a:ext cx="5325695" cy="1513363"/>
          </a:xfrm>
          <a:prstGeom prst="rect">
            <a:avLst/>
          </a:prstGeom>
        </p:spPr>
        <p:txBody>
          <a:bodyPr lIns="0" tIns="0" rIns="0" bIns="0" rtlCol="0" anchor="t">
            <a:spAutoFit/>
          </a:bodyPr>
          <a:lstStyle/>
          <a:p>
            <a:pPr algn="l">
              <a:lnSpc>
                <a:spcPts val="11379"/>
              </a:lnSpc>
            </a:pPr>
            <a:r>
              <a:rPr lang="en-US" sz="11611" b="1" dirty="0">
                <a:solidFill>
                  <a:srgbClr val="745B48"/>
                </a:solidFill>
                <a:latin typeface="Poppins Bold"/>
                <a:ea typeface="Poppins Bold"/>
                <a:cs typeface="Poppins Bold"/>
                <a:sym typeface="Poppins Bold"/>
              </a:rPr>
              <a:t>Deus É.</a:t>
            </a:r>
          </a:p>
        </p:txBody>
      </p:sp>
      <p:sp>
        <p:nvSpPr>
          <p:cNvPr id="8" name="AutoShape 8"/>
          <p:cNvSpPr/>
          <p:nvPr/>
        </p:nvSpPr>
        <p:spPr>
          <a:xfrm>
            <a:off x="1310138" y="5998728"/>
            <a:ext cx="5325695" cy="0"/>
          </a:xfrm>
          <a:prstGeom prst="line">
            <a:avLst/>
          </a:prstGeom>
          <a:ln w="38100" cap="flat">
            <a:solidFill>
              <a:srgbClr val="50311A"/>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1701" t="-4113" b="-4113"/>
            </a:stretch>
          </a:blipFill>
        </p:spPr>
        <p:txBody>
          <a:bodyPr/>
          <a:lstStyle/>
          <a:p>
            <a:endParaRPr lang="pt-BR"/>
          </a:p>
        </p:txBody>
      </p:sp>
      <p:grpSp>
        <p:nvGrpSpPr>
          <p:cNvPr id="3" name="Group 3"/>
          <p:cNvGrpSpPr/>
          <p:nvPr/>
        </p:nvGrpSpPr>
        <p:grpSpPr>
          <a:xfrm rot="5400000">
            <a:off x="6835330" y="-6799552"/>
            <a:ext cx="4653118" cy="18252221"/>
            <a:chOff x="0" y="0"/>
            <a:chExt cx="1225513" cy="4807169"/>
          </a:xfrm>
        </p:grpSpPr>
        <p:sp>
          <p:nvSpPr>
            <p:cNvPr id="4" name="Freeform 4"/>
            <p:cNvSpPr/>
            <p:nvPr/>
          </p:nvSpPr>
          <p:spPr>
            <a:xfrm>
              <a:off x="0" y="0"/>
              <a:ext cx="1225513" cy="4807169"/>
            </a:xfrm>
            <a:custGeom>
              <a:avLst/>
              <a:gdLst/>
              <a:ahLst/>
              <a:cxnLst/>
              <a:rect l="l" t="t" r="r" b="b"/>
              <a:pathLst>
                <a:path w="1225513" h="4807169">
                  <a:moveTo>
                    <a:pt x="0" y="0"/>
                  </a:moveTo>
                  <a:lnTo>
                    <a:pt x="1225513" y="0"/>
                  </a:lnTo>
                  <a:lnTo>
                    <a:pt x="1225513" y="4807169"/>
                  </a:lnTo>
                  <a:lnTo>
                    <a:pt x="0" y="4807169"/>
                  </a:lnTo>
                  <a:close/>
                </a:path>
              </a:pathLst>
            </a:custGeom>
            <a:gradFill rotWithShape="1">
              <a:gsLst>
                <a:gs pos="0">
                  <a:srgbClr val="403A35">
                    <a:alpha val="100000"/>
                  </a:srgbClr>
                </a:gs>
                <a:gs pos="50000">
                  <a:srgbClr val="403A35">
                    <a:alpha val="87500"/>
                  </a:srgbClr>
                </a:gs>
                <a:gs pos="100000">
                  <a:srgbClr val="403A35">
                    <a:alpha val="0"/>
                  </a:srgbClr>
                </a:gs>
              </a:gsLst>
              <a:lin ang="0"/>
            </a:gradFill>
          </p:spPr>
          <p:txBody>
            <a:bodyPr/>
            <a:lstStyle/>
            <a:p>
              <a:endParaRPr lang="pt-BR"/>
            </a:p>
          </p:txBody>
        </p:sp>
        <p:sp>
          <p:nvSpPr>
            <p:cNvPr id="5" name="TextBox 5"/>
            <p:cNvSpPr txBox="1"/>
            <p:nvPr/>
          </p:nvSpPr>
          <p:spPr>
            <a:xfrm>
              <a:off x="0" y="9525"/>
              <a:ext cx="1225513" cy="4797644"/>
            </a:xfrm>
            <a:prstGeom prst="rect">
              <a:avLst/>
            </a:prstGeom>
          </p:spPr>
          <p:txBody>
            <a:bodyPr lIns="50800" tIns="50800" rIns="50800" bIns="50800" rtlCol="0" anchor="ctr"/>
            <a:lstStyle/>
            <a:p>
              <a:pPr algn="ctr">
                <a:lnSpc>
                  <a:spcPts val="2601"/>
                </a:lnSpc>
              </a:pPr>
              <a:endParaRPr/>
            </a:p>
          </p:txBody>
        </p:sp>
      </p:grpSp>
      <p:grpSp>
        <p:nvGrpSpPr>
          <p:cNvPr id="6" name="Group 6"/>
          <p:cNvGrpSpPr/>
          <p:nvPr/>
        </p:nvGrpSpPr>
        <p:grpSpPr>
          <a:xfrm>
            <a:off x="9859580" y="4108295"/>
            <a:ext cx="8518308" cy="3555388"/>
            <a:chOff x="114595" y="509484"/>
            <a:chExt cx="11357744" cy="4740517"/>
          </a:xfrm>
        </p:grpSpPr>
        <p:sp>
          <p:nvSpPr>
            <p:cNvPr id="7" name="Freeform 7"/>
            <p:cNvSpPr/>
            <p:nvPr/>
          </p:nvSpPr>
          <p:spPr>
            <a:xfrm rot="-362854" flipV="1">
              <a:off x="214675" y="580027"/>
              <a:ext cx="11257664" cy="4669974"/>
            </a:xfrm>
            <a:custGeom>
              <a:avLst/>
              <a:gdLst/>
              <a:ahLst/>
              <a:cxnLst/>
              <a:rect l="l" t="t" r="r" b="b"/>
              <a:pathLst>
                <a:path w="11257664" h="4669974">
                  <a:moveTo>
                    <a:pt x="0" y="4669974"/>
                  </a:moveTo>
                  <a:lnTo>
                    <a:pt x="11257664" y="4669974"/>
                  </a:lnTo>
                  <a:lnTo>
                    <a:pt x="11257664" y="0"/>
                  </a:lnTo>
                  <a:lnTo>
                    <a:pt x="0" y="0"/>
                  </a:lnTo>
                  <a:lnTo>
                    <a:pt x="0" y="4669974"/>
                  </a:lnTo>
                  <a:close/>
                </a:path>
              </a:pathLst>
            </a:custGeom>
            <a:blipFill>
              <a:blip r:embed="rId3"/>
              <a:stretch>
                <a:fillRect l="-2889" t="-46765" r="-37182" b="-109365"/>
              </a:stretch>
            </a:blipFill>
          </p:spPr>
          <p:txBody>
            <a:bodyPr/>
            <a:lstStyle/>
            <a:p>
              <a:endParaRPr lang="pt-BR"/>
            </a:p>
          </p:txBody>
        </p:sp>
        <p:sp>
          <p:nvSpPr>
            <p:cNvPr id="8" name="Freeform 8"/>
            <p:cNvSpPr/>
            <p:nvPr/>
          </p:nvSpPr>
          <p:spPr>
            <a:xfrm rot="-174803">
              <a:off x="114595" y="543884"/>
              <a:ext cx="11257664" cy="4669974"/>
            </a:xfrm>
            <a:custGeom>
              <a:avLst/>
              <a:gdLst/>
              <a:ahLst/>
              <a:cxnLst/>
              <a:rect l="l" t="t" r="r" b="b"/>
              <a:pathLst>
                <a:path w="11257664" h="4669974">
                  <a:moveTo>
                    <a:pt x="0" y="0"/>
                  </a:moveTo>
                  <a:lnTo>
                    <a:pt x="11257664" y="0"/>
                  </a:lnTo>
                  <a:lnTo>
                    <a:pt x="11257664" y="4669974"/>
                  </a:lnTo>
                  <a:lnTo>
                    <a:pt x="0" y="4669974"/>
                  </a:lnTo>
                  <a:lnTo>
                    <a:pt x="0" y="0"/>
                  </a:lnTo>
                  <a:close/>
                </a:path>
              </a:pathLst>
            </a:custGeom>
            <a:blipFill>
              <a:blip r:embed="rId4"/>
              <a:stretch>
                <a:fillRect l="-2889" t="-46765" r="-37182" b="-109365"/>
              </a:stretch>
            </a:blipFill>
          </p:spPr>
          <p:txBody>
            <a:bodyPr/>
            <a:lstStyle/>
            <a:p>
              <a:endParaRPr lang="pt-BR"/>
            </a:p>
          </p:txBody>
        </p:sp>
        <p:sp>
          <p:nvSpPr>
            <p:cNvPr id="9" name="Freeform 9"/>
            <p:cNvSpPr/>
            <p:nvPr/>
          </p:nvSpPr>
          <p:spPr>
            <a:xfrm rot="-194420">
              <a:off x="300044" y="509484"/>
              <a:ext cx="426585" cy="1421951"/>
            </a:xfrm>
            <a:custGeom>
              <a:avLst/>
              <a:gdLst/>
              <a:ahLst/>
              <a:cxnLst/>
              <a:rect l="l" t="t" r="r" b="b"/>
              <a:pathLst>
                <a:path w="426585" h="1421951">
                  <a:moveTo>
                    <a:pt x="0" y="0"/>
                  </a:moveTo>
                  <a:lnTo>
                    <a:pt x="426585" y="0"/>
                  </a:lnTo>
                  <a:lnTo>
                    <a:pt x="426585" y="1421951"/>
                  </a:lnTo>
                  <a:lnTo>
                    <a:pt x="0" y="1421951"/>
                  </a:lnTo>
                  <a:lnTo>
                    <a:pt x="0" y="0"/>
                  </a:lnTo>
                  <a:close/>
                </a:path>
              </a:pathLst>
            </a:custGeom>
            <a:blipFill>
              <a:blip r:embed="rId5"/>
              <a:stretch>
                <a:fillRect/>
              </a:stretch>
            </a:blipFill>
          </p:spPr>
          <p:txBody>
            <a:bodyPr/>
            <a:lstStyle/>
            <a:p>
              <a:endParaRPr lang="pt-BR"/>
            </a:p>
          </p:txBody>
        </p:sp>
        <p:sp>
          <p:nvSpPr>
            <p:cNvPr id="10" name="TextBox 10"/>
            <p:cNvSpPr txBox="1"/>
            <p:nvPr/>
          </p:nvSpPr>
          <p:spPr>
            <a:xfrm rot="21380681">
              <a:off x="1097890" y="1919632"/>
              <a:ext cx="9733440" cy="2434769"/>
            </a:xfrm>
            <a:prstGeom prst="rect">
              <a:avLst/>
            </a:prstGeom>
          </p:spPr>
          <p:txBody>
            <a:bodyPr lIns="0" tIns="0" rIns="0" bIns="0" rtlCol="0" anchor="t">
              <a:spAutoFit/>
            </a:bodyPr>
            <a:lstStyle/>
            <a:p>
              <a:pPr algn="l">
                <a:lnSpc>
                  <a:spcPts val="4790"/>
                </a:lnSpc>
              </a:pPr>
              <a:r>
                <a:rPr lang="pt-BR" sz="3713" b="1" noProof="0" dirty="0">
                  <a:solidFill>
                    <a:srgbClr val="867162"/>
                  </a:solidFill>
                  <a:latin typeface="Poppins Bold"/>
                  <a:ea typeface="Poppins Bold"/>
                  <a:cs typeface="Poppins Bold"/>
                  <a:sym typeface="Poppins Bold"/>
                </a:rPr>
                <a:t>“[...] o nosso refúgio e fortaleza, socorro bem presente nas tribulações.”</a:t>
              </a:r>
            </a:p>
          </p:txBody>
        </p:sp>
        <p:sp>
          <p:nvSpPr>
            <p:cNvPr id="11" name="TextBox 11"/>
            <p:cNvSpPr txBox="1"/>
            <p:nvPr/>
          </p:nvSpPr>
          <p:spPr>
            <a:xfrm rot="21390065">
              <a:off x="2919750" y="943876"/>
              <a:ext cx="4743959" cy="420715"/>
            </a:xfrm>
            <a:prstGeom prst="rect">
              <a:avLst/>
            </a:prstGeom>
          </p:spPr>
          <p:txBody>
            <a:bodyPr lIns="0" tIns="0" rIns="0" bIns="0" rtlCol="0" anchor="t">
              <a:spAutoFit/>
            </a:bodyPr>
            <a:lstStyle/>
            <a:p>
              <a:pPr algn="ctr">
                <a:lnSpc>
                  <a:spcPts val="2406"/>
                </a:lnSpc>
                <a:spcBef>
                  <a:spcPct val="0"/>
                </a:spcBef>
              </a:pPr>
              <a:r>
                <a:rPr lang="en-US" sz="2359" b="1" dirty="0">
                  <a:solidFill>
                    <a:srgbClr val="867162"/>
                  </a:solidFill>
                  <a:latin typeface="Poppins Bold"/>
                  <a:ea typeface="Poppins Bold"/>
                  <a:cs typeface="Poppins Bold"/>
                  <a:sym typeface="Poppins Bold"/>
                </a:rPr>
                <a:t>Salmo 46:1</a:t>
              </a:r>
            </a:p>
          </p:txBody>
        </p:sp>
      </p:grpSp>
      <p:sp>
        <p:nvSpPr>
          <p:cNvPr id="12" name="TextBox 12"/>
          <p:cNvSpPr txBox="1"/>
          <p:nvPr/>
        </p:nvSpPr>
        <p:spPr>
          <a:xfrm>
            <a:off x="9144000" y="1408498"/>
            <a:ext cx="8470903" cy="1788496"/>
          </a:xfrm>
          <a:prstGeom prst="rect">
            <a:avLst/>
          </a:prstGeom>
        </p:spPr>
        <p:txBody>
          <a:bodyPr lIns="0" tIns="0" rIns="0" bIns="0" rtlCol="0" anchor="t">
            <a:spAutoFit/>
          </a:bodyPr>
          <a:lstStyle/>
          <a:p>
            <a:pPr algn="l">
              <a:lnSpc>
                <a:spcPts val="6860"/>
              </a:lnSpc>
            </a:pPr>
            <a:r>
              <a:rPr lang="pt-BR" sz="5764" noProof="0" dirty="0">
                <a:solidFill>
                  <a:srgbClr val="F5F1DE"/>
                </a:solidFill>
                <a:latin typeface="Poppins"/>
                <a:ea typeface="Poppins"/>
                <a:cs typeface="Poppins"/>
                <a:sym typeface="Poppins"/>
              </a:rPr>
              <a:t>Em horas decisivas, os idosos podem dizer</a:t>
            </a:r>
            <a:r>
              <a:rPr lang="en-US" sz="5764" dirty="0">
                <a:solidFill>
                  <a:srgbClr val="F5F1DE"/>
                </a:solidFill>
                <a:latin typeface="Poppins"/>
                <a:ea typeface="Poppins"/>
                <a:cs typeface="Poppins"/>
                <a:sym typeface="Poppins"/>
              </a:rPr>
              <a:t>:</a:t>
            </a:r>
          </a:p>
        </p:txBody>
      </p:sp>
      <p:sp>
        <p:nvSpPr>
          <p:cNvPr id="13" name="Freeform 13"/>
          <p:cNvSpPr/>
          <p:nvPr/>
        </p:nvSpPr>
        <p:spPr>
          <a:xfrm>
            <a:off x="35779" y="0"/>
            <a:ext cx="9737856" cy="10287000"/>
          </a:xfrm>
          <a:custGeom>
            <a:avLst/>
            <a:gdLst/>
            <a:ahLst/>
            <a:cxnLst/>
            <a:rect l="l" t="t" r="r" b="b"/>
            <a:pathLst>
              <a:path w="9737856" h="10287000">
                <a:moveTo>
                  <a:pt x="0" y="0"/>
                </a:moveTo>
                <a:lnTo>
                  <a:pt x="9737855" y="0"/>
                </a:lnTo>
                <a:lnTo>
                  <a:pt x="9737855" y="10287000"/>
                </a:lnTo>
                <a:lnTo>
                  <a:pt x="0" y="10287000"/>
                </a:lnTo>
                <a:lnTo>
                  <a:pt x="0" y="0"/>
                </a:lnTo>
                <a:close/>
              </a:path>
            </a:pathLst>
          </a:custGeom>
          <a:blipFill>
            <a:blip r:embed="rId6"/>
            <a:stretch>
              <a:fillRect l="-21976" t="-4113" r="-87803" b="-4113"/>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2628" b="-5890"/>
            </a:stretch>
          </a:blipFill>
        </p:spPr>
        <p:txBody>
          <a:bodyPr/>
          <a:lstStyle/>
          <a:p>
            <a:endParaRPr lang="pt-BR"/>
          </a:p>
        </p:txBody>
      </p:sp>
      <p:grpSp>
        <p:nvGrpSpPr>
          <p:cNvPr id="3" name="Group 3"/>
          <p:cNvGrpSpPr/>
          <p:nvPr/>
        </p:nvGrpSpPr>
        <p:grpSpPr>
          <a:xfrm rot="-5400000">
            <a:off x="6679849" y="-1285373"/>
            <a:ext cx="4892524" cy="18252221"/>
            <a:chOff x="0" y="0"/>
            <a:chExt cx="1288566" cy="4807169"/>
          </a:xfrm>
        </p:grpSpPr>
        <p:sp>
          <p:nvSpPr>
            <p:cNvPr id="4" name="Freeform 4"/>
            <p:cNvSpPr/>
            <p:nvPr/>
          </p:nvSpPr>
          <p:spPr>
            <a:xfrm>
              <a:off x="0" y="0"/>
              <a:ext cx="1288566" cy="4807169"/>
            </a:xfrm>
            <a:custGeom>
              <a:avLst/>
              <a:gdLst/>
              <a:ahLst/>
              <a:cxnLst/>
              <a:rect l="l" t="t" r="r" b="b"/>
              <a:pathLst>
                <a:path w="1288566" h="4807169">
                  <a:moveTo>
                    <a:pt x="0" y="0"/>
                  </a:moveTo>
                  <a:lnTo>
                    <a:pt x="1288566" y="0"/>
                  </a:lnTo>
                  <a:lnTo>
                    <a:pt x="1288566" y="4807169"/>
                  </a:lnTo>
                  <a:lnTo>
                    <a:pt x="0" y="4807169"/>
                  </a:lnTo>
                  <a:close/>
                </a:path>
              </a:pathLst>
            </a:custGeom>
            <a:gradFill rotWithShape="1">
              <a:gsLst>
                <a:gs pos="0">
                  <a:srgbClr val="FFFFFF">
                    <a:alpha val="100000"/>
                  </a:srgbClr>
                </a:gs>
                <a:gs pos="50000">
                  <a:srgbClr val="FFFFFF">
                    <a:alpha val="87500"/>
                  </a:srgbClr>
                </a:gs>
                <a:gs pos="100000">
                  <a:srgbClr val="FFFFFF">
                    <a:alpha val="0"/>
                  </a:srgbClr>
                </a:gs>
              </a:gsLst>
              <a:lin ang="0"/>
            </a:gradFill>
          </p:spPr>
          <p:txBody>
            <a:bodyPr/>
            <a:lstStyle/>
            <a:p>
              <a:endParaRPr lang="pt-BR"/>
            </a:p>
          </p:txBody>
        </p:sp>
        <p:sp>
          <p:nvSpPr>
            <p:cNvPr id="5" name="TextBox 5"/>
            <p:cNvSpPr txBox="1"/>
            <p:nvPr/>
          </p:nvSpPr>
          <p:spPr>
            <a:xfrm>
              <a:off x="0" y="9525"/>
              <a:ext cx="1288566" cy="4797644"/>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28700" y="7745488"/>
            <a:ext cx="16476582" cy="1243889"/>
          </a:xfrm>
          <a:prstGeom prst="rect">
            <a:avLst/>
          </a:prstGeom>
        </p:spPr>
        <p:txBody>
          <a:bodyPr lIns="0" tIns="0" rIns="0" bIns="0" rtlCol="0" anchor="t">
            <a:spAutoFit/>
          </a:bodyPr>
          <a:lstStyle/>
          <a:p>
            <a:pPr algn="ctr">
              <a:lnSpc>
                <a:spcPts val="4939"/>
              </a:lnSpc>
            </a:pPr>
            <a:r>
              <a:rPr lang="en-US" sz="3527">
                <a:solidFill>
                  <a:srgbClr val="000000"/>
                </a:solidFill>
                <a:latin typeface="Poppins"/>
                <a:ea typeface="Poppins"/>
                <a:cs typeface="Poppins"/>
                <a:sym typeface="Poppins"/>
              </a:rPr>
              <a:t>Para órgãos oficiais como a OMS (Organização Mundial da Saúde), </a:t>
            </a:r>
          </a:p>
          <a:p>
            <a:pPr algn="ctr">
              <a:lnSpc>
                <a:spcPts val="4939"/>
              </a:lnSpc>
            </a:pPr>
            <a:r>
              <a:rPr lang="en-US" sz="3527">
                <a:solidFill>
                  <a:srgbClr val="000000"/>
                </a:solidFill>
                <a:latin typeface="Poppins"/>
                <a:ea typeface="Poppins"/>
                <a:cs typeface="Poppins"/>
                <a:sym typeface="Poppins"/>
              </a:rPr>
              <a:t>a </a:t>
            </a:r>
            <a:r>
              <a:rPr lang="en-US" sz="3527" b="1">
                <a:solidFill>
                  <a:srgbClr val="000000"/>
                </a:solidFill>
                <a:latin typeface="Poppins Bold"/>
                <a:ea typeface="Poppins Bold"/>
                <a:cs typeface="Poppins Bold"/>
                <a:sym typeface="Poppins Bold"/>
              </a:rPr>
              <a:t>população idosa</a:t>
            </a:r>
            <a:r>
              <a:rPr lang="en-US" sz="3527">
                <a:solidFill>
                  <a:srgbClr val="000000"/>
                </a:solidFill>
                <a:latin typeface="Poppins"/>
                <a:ea typeface="Poppins"/>
                <a:cs typeface="Poppins"/>
                <a:sym typeface="Poppins"/>
              </a:rPr>
              <a:t> se define como </a:t>
            </a:r>
            <a:r>
              <a:rPr lang="en-US" sz="3527" b="1">
                <a:solidFill>
                  <a:srgbClr val="000000"/>
                </a:solidFill>
                <a:latin typeface="Poppins Bold"/>
                <a:ea typeface="Poppins Bold"/>
                <a:cs typeface="Poppins Bold"/>
                <a:sym typeface="Poppins Bold"/>
              </a:rPr>
              <a:t>grupo etário de 60 anos ou mais</a:t>
            </a:r>
            <a:r>
              <a:rPr lang="en-US" sz="3527">
                <a:solidFill>
                  <a:srgbClr val="000000"/>
                </a:solidFill>
                <a:latin typeface="Poppins"/>
                <a:ea typeface="Poppins"/>
                <a:cs typeface="Poppins"/>
                <a:sym typeface="Poppins"/>
              </a:rPr>
              <a:t>. </a:t>
            </a:r>
          </a:p>
        </p:txBody>
      </p:sp>
    </p:spTree>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9472953" y="0"/>
            <a:ext cx="3145152" cy="10287000"/>
          </a:xfrm>
          <a:custGeom>
            <a:avLst/>
            <a:gdLst/>
            <a:ahLst/>
            <a:cxnLst/>
            <a:rect l="l" t="t" r="r" b="b"/>
            <a:pathLst>
              <a:path w="3145152" h="10287000">
                <a:moveTo>
                  <a:pt x="3145152" y="0"/>
                </a:moveTo>
                <a:lnTo>
                  <a:pt x="0" y="0"/>
                </a:lnTo>
                <a:lnTo>
                  <a:pt x="0" y="10287000"/>
                </a:lnTo>
                <a:lnTo>
                  <a:pt x="3145152" y="10287000"/>
                </a:lnTo>
                <a:lnTo>
                  <a:pt x="3145152" y="0"/>
                </a:lnTo>
                <a:close/>
              </a:path>
            </a:pathLst>
          </a:custGeom>
          <a:blipFill>
            <a:blip r:embed="rId2"/>
            <a:stretch>
              <a:fillRect l="-281532" t="-244" r="-111328" b="-244"/>
            </a:stretch>
          </a:blipFill>
        </p:spPr>
        <p:txBody>
          <a:bodyPr/>
          <a:lstStyle/>
          <a:p>
            <a:endParaRPr lang="pt-BR"/>
          </a:p>
        </p:txBody>
      </p:sp>
      <p:sp>
        <p:nvSpPr>
          <p:cNvPr id="3" name="Freeform 3"/>
          <p:cNvSpPr/>
          <p:nvPr/>
        </p:nvSpPr>
        <p:spPr>
          <a:xfrm>
            <a:off x="-475504" y="0"/>
            <a:ext cx="13951090" cy="10287000"/>
          </a:xfrm>
          <a:custGeom>
            <a:avLst/>
            <a:gdLst/>
            <a:ahLst/>
            <a:cxnLst/>
            <a:rect l="l" t="t" r="r" b="b"/>
            <a:pathLst>
              <a:path w="13951090" h="10287000">
                <a:moveTo>
                  <a:pt x="0" y="0"/>
                </a:moveTo>
                <a:lnTo>
                  <a:pt x="13951090" y="0"/>
                </a:lnTo>
                <a:lnTo>
                  <a:pt x="13951090" y="10287000"/>
                </a:lnTo>
                <a:lnTo>
                  <a:pt x="0" y="10287000"/>
                </a:lnTo>
                <a:lnTo>
                  <a:pt x="0" y="0"/>
                </a:lnTo>
                <a:close/>
              </a:path>
            </a:pathLst>
          </a:custGeom>
          <a:blipFill>
            <a:blip r:embed="rId2"/>
            <a:stretch>
              <a:fillRect l="-11111" t="-244" b="-244"/>
            </a:stretch>
          </a:blipFill>
        </p:spPr>
        <p:txBody>
          <a:bodyPr/>
          <a:lstStyle/>
          <a:p>
            <a:endParaRPr lang="pt-BR"/>
          </a:p>
        </p:txBody>
      </p:sp>
      <p:grpSp>
        <p:nvGrpSpPr>
          <p:cNvPr id="4" name="Group 4"/>
          <p:cNvGrpSpPr/>
          <p:nvPr/>
        </p:nvGrpSpPr>
        <p:grpSpPr>
          <a:xfrm rot="-10800000">
            <a:off x="11045529" y="0"/>
            <a:ext cx="2579844" cy="10287000"/>
            <a:chOff x="0" y="0"/>
            <a:chExt cx="679465" cy="2709333"/>
          </a:xfrm>
        </p:grpSpPr>
        <p:sp>
          <p:nvSpPr>
            <p:cNvPr id="5" name="Freeform 5"/>
            <p:cNvSpPr/>
            <p:nvPr/>
          </p:nvSpPr>
          <p:spPr>
            <a:xfrm>
              <a:off x="0" y="0"/>
              <a:ext cx="679465" cy="2709333"/>
            </a:xfrm>
            <a:custGeom>
              <a:avLst/>
              <a:gdLst/>
              <a:ahLst/>
              <a:cxnLst/>
              <a:rect l="l" t="t" r="r" b="b"/>
              <a:pathLst>
                <a:path w="679465" h="2709333">
                  <a:moveTo>
                    <a:pt x="0" y="0"/>
                  </a:moveTo>
                  <a:lnTo>
                    <a:pt x="679465" y="0"/>
                  </a:lnTo>
                  <a:lnTo>
                    <a:pt x="679465" y="2709333"/>
                  </a:lnTo>
                  <a:lnTo>
                    <a:pt x="0" y="2709333"/>
                  </a:lnTo>
                  <a:close/>
                </a:path>
              </a:pathLst>
            </a:custGeom>
            <a:gradFill rotWithShape="1">
              <a:gsLst>
                <a:gs pos="0">
                  <a:srgbClr val="FFFFFF">
                    <a:alpha val="100000"/>
                  </a:srgbClr>
                </a:gs>
                <a:gs pos="50000">
                  <a:srgbClr val="FFFFFF">
                    <a:alpha val="87500"/>
                  </a:srgbClr>
                </a:gs>
                <a:gs pos="100000">
                  <a:srgbClr val="FFFFFF">
                    <a:alpha val="0"/>
                  </a:srgbClr>
                </a:gs>
              </a:gsLst>
              <a:lin ang="0"/>
            </a:gradFill>
          </p:spPr>
          <p:txBody>
            <a:bodyPr/>
            <a:lstStyle/>
            <a:p>
              <a:endParaRPr lang="pt-BR"/>
            </a:p>
          </p:txBody>
        </p:sp>
        <p:sp>
          <p:nvSpPr>
            <p:cNvPr id="6" name="TextBox 6"/>
            <p:cNvSpPr txBox="1"/>
            <p:nvPr/>
          </p:nvSpPr>
          <p:spPr>
            <a:xfrm>
              <a:off x="0" y="9525"/>
              <a:ext cx="679465" cy="2699808"/>
            </a:xfrm>
            <a:prstGeom prst="rect">
              <a:avLst/>
            </a:prstGeom>
          </p:spPr>
          <p:txBody>
            <a:bodyPr lIns="50800" tIns="50800" rIns="50800" bIns="50800" rtlCol="0" anchor="ctr"/>
            <a:lstStyle/>
            <a:p>
              <a:pPr algn="ctr">
                <a:lnSpc>
                  <a:spcPts val="2601"/>
                </a:lnSpc>
              </a:pPr>
              <a:endParaRPr/>
            </a:p>
          </p:txBody>
        </p:sp>
      </p:grpSp>
      <p:grpSp>
        <p:nvGrpSpPr>
          <p:cNvPr id="7" name="Group 7"/>
          <p:cNvGrpSpPr/>
          <p:nvPr/>
        </p:nvGrpSpPr>
        <p:grpSpPr>
          <a:xfrm rot="129526">
            <a:off x="9472953" y="1215393"/>
            <a:ext cx="13177927" cy="8232893"/>
            <a:chOff x="0" y="0"/>
            <a:chExt cx="17570570" cy="10977191"/>
          </a:xfrm>
        </p:grpSpPr>
        <p:sp>
          <p:nvSpPr>
            <p:cNvPr id="8" name="Freeform 8"/>
            <p:cNvSpPr/>
            <p:nvPr/>
          </p:nvSpPr>
          <p:spPr>
            <a:xfrm rot="-116770">
              <a:off x="608652" y="900060"/>
              <a:ext cx="16802330" cy="9683817"/>
            </a:xfrm>
            <a:custGeom>
              <a:avLst/>
              <a:gdLst/>
              <a:ahLst/>
              <a:cxnLst/>
              <a:rect l="l" t="t" r="r" b="b"/>
              <a:pathLst>
                <a:path w="16802330" h="9683817">
                  <a:moveTo>
                    <a:pt x="0" y="0"/>
                  </a:moveTo>
                  <a:lnTo>
                    <a:pt x="16802330" y="0"/>
                  </a:lnTo>
                  <a:lnTo>
                    <a:pt x="16802330" y="9683817"/>
                  </a:lnTo>
                  <a:lnTo>
                    <a:pt x="0" y="9683817"/>
                  </a:lnTo>
                  <a:lnTo>
                    <a:pt x="0" y="0"/>
                  </a:lnTo>
                  <a:close/>
                </a:path>
              </a:pathLst>
            </a:custGeom>
            <a:blipFill>
              <a:blip r:embed="rId3"/>
              <a:stretch>
                <a:fillRect l="-8725" t="-40961" r="-72503" b="-97560"/>
              </a:stretch>
            </a:blipFill>
          </p:spPr>
          <p:txBody>
            <a:bodyPr/>
            <a:lstStyle/>
            <a:p>
              <a:endParaRPr lang="pt-BR"/>
            </a:p>
          </p:txBody>
        </p:sp>
        <p:sp>
          <p:nvSpPr>
            <p:cNvPr id="9" name="Freeform 9"/>
            <p:cNvSpPr/>
            <p:nvPr/>
          </p:nvSpPr>
          <p:spPr>
            <a:xfrm rot="-271060">
              <a:off x="355279" y="646687"/>
              <a:ext cx="16802330" cy="9683817"/>
            </a:xfrm>
            <a:custGeom>
              <a:avLst/>
              <a:gdLst/>
              <a:ahLst/>
              <a:cxnLst/>
              <a:rect l="l" t="t" r="r" b="b"/>
              <a:pathLst>
                <a:path w="16802330" h="9683817">
                  <a:moveTo>
                    <a:pt x="0" y="0"/>
                  </a:moveTo>
                  <a:lnTo>
                    <a:pt x="16802330" y="0"/>
                  </a:lnTo>
                  <a:lnTo>
                    <a:pt x="16802330" y="9683817"/>
                  </a:lnTo>
                  <a:lnTo>
                    <a:pt x="0" y="9683817"/>
                  </a:lnTo>
                  <a:lnTo>
                    <a:pt x="0" y="0"/>
                  </a:lnTo>
                  <a:close/>
                </a:path>
              </a:pathLst>
            </a:custGeom>
            <a:blipFill>
              <a:blip r:embed="rId4"/>
              <a:stretch>
                <a:fillRect l="-8725" t="-40961" r="-72503" b="-97560"/>
              </a:stretch>
            </a:blipFill>
          </p:spPr>
          <p:txBody>
            <a:bodyPr/>
            <a:lstStyle/>
            <a:p>
              <a:endParaRPr lang="pt-BR"/>
            </a:p>
          </p:txBody>
        </p:sp>
        <p:sp>
          <p:nvSpPr>
            <p:cNvPr id="10" name="Freeform 10"/>
            <p:cNvSpPr/>
            <p:nvPr/>
          </p:nvSpPr>
          <p:spPr>
            <a:xfrm rot="-194420">
              <a:off x="4010236" y="599869"/>
              <a:ext cx="509670" cy="1698902"/>
            </a:xfrm>
            <a:custGeom>
              <a:avLst/>
              <a:gdLst/>
              <a:ahLst/>
              <a:cxnLst/>
              <a:rect l="l" t="t" r="r" b="b"/>
              <a:pathLst>
                <a:path w="509670" h="1698902">
                  <a:moveTo>
                    <a:pt x="0" y="0"/>
                  </a:moveTo>
                  <a:lnTo>
                    <a:pt x="509670" y="0"/>
                  </a:lnTo>
                  <a:lnTo>
                    <a:pt x="509670" y="1698902"/>
                  </a:lnTo>
                  <a:lnTo>
                    <a:pt x="0" y="1698902"/>
                  </a:lnTo>
                  <a:lnTo>
                    <a:pt x="0" y="0"/>
                  </a:lnTo>
                  <a:close/>
                </a:path>
              </a:pathLst>
            </a:custGeom>
            <a:blipFill>
              <a:blip r:embed="rId5"/>
              <a:stretch>
                <a:fillRect/>
              </a:stretch>
            </a:blipFill>
          </p:spPr>
          <p:txBody>
            <a:bodyPr/>
            <a:lstStyle/>
            <a:p>
              <a:endParaRPr lang="pt-BR"/>
            </a:p>
          </p:txBody>
        </p:sp>
      </p:grpSp>
      <p:sp>
        <p:nvSpPr>
          <p:cNvPr id="11" name="TextBox 11"/>
          <p:cNvSpPr txBox="1"/>
          <p:nvPr/>
        </p:nvSpPr>
        <p:spPr>
          <a:xfrm rot="-91805">
            <a:off x="10153779" y="3083885"/>
            <a:ext cx="7883248" cy="4987849"/>
          </a:xfrm>
          <a:prstGeom prst="rect">
            <a:avLst/>
          </a:prstGeom>
        </p:spPr>
        <p:txBody>
          <a:bodyPr lIns="0" tIns="0" rIns="0" bIns="0" rtlCol="0" anchor="t">
            <a:spAutoFit/>
          </a:bodyPr>
          <a:lstStyle/>
          <a:p>
            <a:pPr marL="0" lvl="0" indent="0" algn="ctr">
              <a:lnSpc>
                <a:spcPts val="4379"/>
              </a:lnSpc>
              <a:spcBef>
                <a:spcPct val="0"/>
              </a:spcBef>
            </a:pPr>
            <a:r>
              <a:rPr lang="en-US" sz="3127" u="none" strike="noStrike">
                <a:solidFill>
                  <a:srgbClr val="000000"/>
                </a:solidFill>
                <a:latin typeface="Poppins"/>
                <a:ea typeface="Poppins"/>
                <a:cs typeface="Poppins"/>
                <a:sym typeface="Poppins"/>
              </a:rPr>
              <a:t>A OMS considera que o “uso intencional de força física ou poder, real ou em ameaça contra si próprio, contra outra pessoa ou contra um grupo ou uma comunidade, que resulte ou tenha grande possibilidade de resultar em lesão, morte, dano psicológico” é</a:t>
            </a:r>
            <a:r>
              <a:rPr lang="en-US" sz="3127" b="1" u="none" strike="noStrike">
                <a:solidFill>
                  <a:srgbClr val="000000"/>
                </a:solidFill>
                <a:latin typeface="Poppins Bold"/>
                <a:ea typeface="Poppins Bold"/>
                <a:cs typeface="Poppins Bold"/>
                <a:sym typeface="Poppins Bold"/>
              </a:rPr>
              <a:t> ato de violência que carece de atenção, acolhimento e denúncia.</a:t>
            </a:r>
          </a:p>
        </p:txBody>
      </p:sp>
    </p:spTree>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0030" r="-1748" b="-27178"/>
            </a:stretch>
          </a:blipFill>
        </p:spPr>
        <p:txBody>
          <a:bodyPr/>
          <a:lstStyle/>
          <a:p>
            <a:endParaRPr lang="pt-BR"/>
          </a:p>
        </p:txBody>
      </p:sp>
      <p:grpSp>
        <p:nvGrpSpPr>
          <p:cNvPr id="3" name="Group 3"/>
          <p:cNvGrpSpPr/>
          <p:nvPr/>
        </p:nvGrpSpPr>
        <p:grpSpPr>
          <a:xfrm>
            <a:off x="4540347" y="8894892"/>
            <a:ext cx="2061488" cy="726817"/>
            <a:chOff x="0" y="0"/>
            <a:chExt cx="2748651" cy="969089"/>
          </a:xfrm>
        </p:grpSpPr>
        <p:grpSp>
          <p:nvGrpSpPr>
            <p:cNvPr id="4" name="Group 4"/>
            <p:cNvGrpSpPr>
              <a:grpSpLocks noChangeAspect="1"/>
            </p:cNvGrpSpPr>
            <p:nvPr/>
          </p:nvGrpSpPr>
          <p:grpSpPr>
            <a:xfrm>
              <a:off x="3171" y="109408"/>
              <a:ext cx="289634" cy="433685"/>
              <a:chOff x="0" y="0"/>
              <a:chExt cx="1520533" cy="2276780"/>
            </a:xfrm>
          </p:grpSpPr>
          <p:sp>
            <p:nvSpPr>
              <p:cNvPr id="5" name="Freeform 5"/>
              <p:cNvSpPr/>
              <p:nvPr/>
            </p:nvSpPr>
            <p:spPr>
              <a:xfrm>
                <a:off x="0" y="0"/>
                <a:ext cx="1520571" cy="2276729"/>
              </a:xfrm>
              <a:custGeom>
                <a:avLst/>
                <a:gdLst/>
                <a:ahLst/>
                <a:cxnLst/>
                <a:rect l="l" t="t" r="r" b="b"/>
                <a:pathLst>
                  <a:path w="1520571" h="2276729">
                    <a:moveTo>
                      <a:pt x="1041908" y="465836"/>
                    </a:moveTo>
                    <a:cubicBezTo>
                      <a:pt x="1020445" y="452501"/>
                      <a:pt x="986917" y="432562"/>
                      <a:pt x="941324" y="405892"/>
                    </a:cubicBezTo>
                    <a:cubicBezTo>
                      <a:pt x="895731" y="379222"/>
                      <a:pt x="839343" y="366014"/>
                      <a:pt x="772414" y="366014"/>
                    </a:cubicBezTo>
                    <a:cubicBezTo>
                      <a:pt x="662432" y="366014"/>
                      <a:pt x="588645" y="414020"/>
                      <a:pt x="551180" y="509778"/>
                    </a:cubicBezTo>
                    <a:cubicBezTo>
                      <a:pt x="513715" y="605536"/>
                      <a:pt x="494919" y="743966"/>
                      <a:pt x="494919" y="924941"/>
                    </a:cubicBezTo>
                    <a:cubicBezTo>
                      <a:pt x="494919" y="1097915"/>
                      <a:pt x="523113" y="1223772"/>
                      <a:pt x="579374" y="1302258"/>
                    </a:cubicBezTo>
                    <a:cubicBezTo>
                      <a:pt x="635635" y="1380744"/>
                      <a:pt x="697357" y="1419987"/>
                      <a:pt x="764413" y="1419987"/>
                    </a:cubicBezTo>
                    <a:cubicBezTo>
                      <a:pt x="828802" y="1419987"/>
                      <a:pt x="885698" y="1404747"/>
                      <a:pt x="935355" y="1374140"/>
                    </a:cubicBezTo>
                    <a:cubicBezTo>
                      <a:pt x="985012" y="1343533"/>
                      <a:pt x="1020445" y="1318895"/>
                      <a:pt x="1041908" y="1300353"/>
                    </a:cubicBezTo>
                    <a:close/>
                    <a:moveTo>
                      <a:pt x="1041908" y="2276729"/>
                    </a:moveTo>
                    <a:lnTo>
                      <a:pt x="1041908" y="1672082"/>
                    </a:lnTo>
                    <a:cubicBezTo>
                      <a:pt x="1001649" y="1699260"/>
                      <a:pt x="948690" y="1725041"/>
                      <a:pt x="883031" y="1749425"/>
                    </a:cubicBezTo>
                    <a:cubicBezTo>
                      <a:pt x="817372" y="1773809"/>
                      <a:pt x="740283" y="1786001"/>
                      <a:pt x="651764" y="1786001"/>
                    </a:cubicBezTo>
                    <a:cubicBezTo>
                      <a:pt x="573913" y="1786001"/>
                      <a:pt x="496189" y="1767840"/>
                      <a:pt x="418465" y="1731645"/>
                    </a:cubicBezTo>
                    <a:cubicBezTo>
                      <a:pt x="340741" y="1695450"/>
                      <a:pt x="271018" y="1639824"/>
                      <a:pt x="209296" y="1564640"/>
                    </a:cubicBezTo>
                    <a:cubicBezTo>
                      <a:pt x="147574" y="1489456"/>
                      <a:pt x="97282" y="1395095"/>
                      <a:pt x="58420" y="1281049"/>
                    </a:cubicBezTo>
                    <a:cubicBezTo>
                      <a:pt x="19558" y="1167003"/>
                      <a:pt x="0" y="1031113"/>
                      <a:pt x="0" y="872871"/>
                    </a:cubicBezTo>
                    <a:cubicBezTo>
                      <a:pt x="0" y="714629"/>
                      <a:pt x="19431" y="580644"/>
                      <a:pt x="58293" y="470662"/>
                    </a:cubicBezTo>
                    <a:cubicBezTo>
                      <a:pt x="97155" y="360680"/>
                      <a:pt x="148082" y="270891"/>
                      <a:pt x="211201" y="201168"/>
                    </a:cubicBezTo>
                    <a:cubicBezTo>
                      <a:pt x="274320" y="131445"/>
                      <a:pt x="345948" y="80518"/>
                      <a:pt x="426339" y="48260"/>
                    </a:cubicBezTo>
                    <a:cubicBezTo>
                      <a:pt x="506730" y="16002"/>
                      <a:pt x="589915" y="0"/>
                      <a:pt x="675767" y="0"/>
                    </a:cubicBezTo>
                    <a:cubicBezTo>
                      <a:pt x="777621" y="0"/>
                      <a:pt x="862076" y="15494"/>
                      <a:pt x="929132" y="46228"/>
                    </a:cubicBezTo>
                    <a:cubicBezTo>
                      <a:pt x="996188" y="76962"/>
                      <a:pt x="1048512" y="105918"/>
                      <a:pt x="1085977" y="132715"/>
                    </a:cubicBezTo>
                    <a:lnTo>
                      <a:pt x="1146429" y="24130"/>
                    </a:lnTo>
                    <a:lnTo>
                      <a:pt x="1520571" y="24130"/>
                    </a:lnTo>
                    <a:lnTo>
                      <a:pt x="1520571" y="2276729"/>
                    </a:lnTo>
                    <a:close/>
                  </a:path>
                </a:pathLst>
              </a:custGeom>
              <a:solidFill>
                <a:srgbClr val="867162"/>
              </a:solidFill>
            </p:spPr>
            <p:txBody>
              <a:bodyPr/>
              <a:lstStyle/>
              <a:p>
                <a:endParaRPr lang="pt-BR"/>
              </a:p>
            </p:txBody>
          </p:sp>
        </p:grpSp>
        <p:grpSp>
          <p:nvGrpSpPr>
            <p:cNvPr id="6" name="Group 6"/>
            <p:cNvGrpSpPr>
              <a:grpSpLocks noChangeAspect="1"/>
            </p:cNvGrpSpPr>
            <p:nvPr/>
          </p:nvGrpSpPr>
          <p:grpSpPr>
            <a:xfrm>
              <a:off x="0" y="621382"/>
              <a:ext cx="301890" cy="335611"/>
              <a:chOff x="0" y="0"/>
              <a:chExt cx="1584871" cy="1761909"/>
            </a:xfrm>
          </p:grpSpPr>
          <p:sp>
            <p:nvSpPr>
              <p:cNvPr id="7" name="Freeform 7"/>
              <p:cNvSpPr/>
              <p:nvPr/>
            </p:nvSpPr>
            <p:spPr>
              <a:xfrm>
                <a:off x="0" y="0"/>
                <a:ext cx="1584960" cy="1761871"/>
              </a:xfrm>
              <a:custGeom>
                <a:avLst/>
                <a:gdLst/>
                <a:ahLst/>
                <a:cxnLst/>
                <a:rect l="l" t="t" r="r" b="b"/>
                <a:pathLst>
                  <a:path w="1584960" h="1761871">
                    <a:moveTo>
                      <a:pt x="1009650" y="473837"/>
                    </a:moveTo>
                    <a:cubicBezTo>
                      <a:pt x="956056" y="401955"/>
                      <a:pt x="883539" y="366014"/>
                      <a:pt x="792480" y="366014"/>
                    </a:cubicBezTo>
                    <a:cubicBezTo>
                      <a:pt x="698627" y="366014"/>
                      <a:pt x="625475" y="401955"/>
                      <a:pt x="573278" y="473837"/>
                    </a:cubicBezTo>
                    <a:cubicBezTo>
                      <a:pt x="521081" y="545719"/>
                      <a:pt x="494792" y="681355"/>
                      <a:pt x="494792" y="880872"/>
                    </a:cubicBezTo>
                    <a:cubicBezTo>
                      <a:pt x="494792" y="1080389"/>
                      <a:pt x="520954" y="1216152"/>
                      <a:pt x="573278" y="1288034"/>
                    </a:cubicBezTo>
                    <a:cubicBezTo>
                      <a:pt x="625602" y="1359916"/>
                      <a:pt x="698627" y="1395730"/>
                      <a:pt x="792480" y="1395730"/>
                    </a:cubicBezTo>
                    <a:cubicBezTo>
                      <a:pt x="883666" y="1395730"/>
                      <a:pt x="956056" y="1359789"/>
                      <a:pt x="1009650" y="1288034"/>
                    </a:cubicBezTo>
                    <a:cubicBezTo>
                      <a:pt x="1063244" y="1216279"/>
                      <a:pt x="1090168" y="1080516"/>
                      <a:pt x="1090168" y="880872"/>
                    </a:cubicBezTo>
                    <a:cubicBezTo>
                      <a:pt x="1090168" y="681228"/>
                      <a:pt x="1063371" y="545592"/>
                      <a:pt x="1009650" y="473837"/>
                    </a:cubicBezTo>
                    <a:moveTo>
                      <a:pt x="1377696" y="1528572"/>
                    </a:moveTo>
                    <a:cubicBezTo>
                      <a:pt x="1239520" y="1684147"/>
                      <a:pt x="1044448" y="1761871"/>
                      <a:pt x="792480" y="1761871"/>
                    </a:cubicBezTo>
                    <a:cubicBezTo>
                      <a:pt x="540512" y="1761871"/>
                      <a:pt x="345313" y="1686179"/>
                      <a:pt x="207137" y="1534541"/>
                    </a:cubicBezTo>
                    <a:cubicBezTo>
                      <a:pt x="68961" y="1382903"/>
                      <a:pt x="0" y="1165225"/>
                      <a:pt x="0" y="880999"/>
                    </a:cubicBezTo>
                    <a:cubicBezTo>
                      <a:pt x="0" y="610108"/>
                      <a:pt x="67691" y="395605"/>
                      <a:pt x="203200" y="237363"/>
                    </a:cubicBezTo>
                    <a:cubicBezTo>
                      <a:pt x="338709" y="79121"/>
                      <a:pt x="535051" y="0"/>
                      <a:pt x="792480" y="0"/>
                    </a:cubicBezTo>
                    <a:cubicBezTo>
                      <a:pt x="1036447" y="0"/>
                      <a:pt x="1229487" y="77851"/>
                      <a:pt x="1371727" y="233299"/>
                    </a:cubicBezTo>
                    <a:cubicBezTo>
                      <a:pt x="1513967" y="388747"/>
                      <a:pt x="1584960" y="604774"/>
                      <a:pt x="1584960" y="880872"/>
                    </a:cubicBezTo>
                    <a:cubicBezTo>
                      <a:pt x="1584960" y="1156970"/>
                      <a:pt x="1515872" y="1372997"/>
                      <a:pt x="1377823" y="1528572"/>
                    </a:cubicBezTo>
                  </a:path>
                </a:pathLst>
              </a:custGeom>
              <a:solidFill>
                <a:srgbClr val="FF3131"/>
              </a:solidFill>
            </p:spPr>
            <p:txBody>
              <a:bodyPr/>
              <a:lstStyle/>
              <a:p>
                <a:endParaRPr lang="pt-BR"/>
              </a:p>
            </p:txBody>
          </p:sp>
        </p:grpSp>
        <p:grpSp>
          <p:nvGrpSpPr>
            <p:cNvPr id="8" name="Group 8"/>
            <p:cNvGrpSpPr>
              <a:grpSpLocks noChangeAspect="1"/>
            </p:cNvGrpSpPr>
            <p:nvPr/>
          </p:nvGrpSpPr>
          <p:grpSpPr>
            <a:xfrm>
              <a:off x="324981" y="114006"/>
              <a:ext cx="274312" cy="331777"/>
              <a:chOff x="0" y="0"/>
              <a:chExt cx="1440091" cy="1741780"/>
            </a:xfrm>
          </p:grpSpPr>
          <p:sp>
            <p:nvSpPr>
              <p:cNvPr id="9" name="Freeform 9"/>
              <p:cNvSpPr/>
              <p:nvPr/>
            </p:nvSpPr>
            <p:spPr>
              <a:xfrm>
                <a:off x="0" y="0"/>
                <a:ext cx="1440180" cy="1741932"/>
              </a:xfrm>
              <a:custGeom>
                <a:avLst/>
                <a:gdLst/>
                <a:ahLst/>
                <a:cxnLst/>
                <a:rect l="l" t="t" r="r" b="b"/>
                <a:pathLst>
                  <a:path w="1440180" h="1741932">
                    <a:moveTo>
                      <a:pt x="1021715" y="1717675"/>
                    </a:moveTo>
                    <a:lnTo>
                      <a:pt x="977519" y="1558798"/>
                    </a:lnTo>
                    <a:cubicBezTo>
                      <a:pt x="918464" y="1601343"/>
                      <a:pt x="847344" y="1642364"/>
                      <a:pt x="764286" y="1682242"/>
                    </a:cubicBezTo>
                    <a:cubicBezTo>
                      <a:pt x="681228" y="1722120"/>
                      <a:pt x="596646" y="1741932"/>
                      <a:pt x="510921" y="1741932"/>
                    </a:cubicBezTo>
                    <a:cubicBezTo>
                      <a:pt x="438531" y="1741932"/>
                      <a:pt x="371475" y="1731899"/>
                      <a:pt x="309753" y="1711706"/>
                    </a:cubicBezTo>
                    <a:cubicBezTo>
                      <a:pt x="248031" y="1691513"/>
                      <a:pt x="194437" y="1658747"/>
                      <a:pt x="148844" y="1613154"/>
                    </a:cubicBezTo>
                    <a:cubicBezTo>
                      <a:pt x="103251" y="1567561"/>
                      <a:pt x="67056" y="1506601"/>
                      <a:pt x="40259" y="1430147"/>
                    </a:cubicBezTo>
                    <a:cubicBezTo>
                      <a:pt x="13462" y="1353693"/>
                      <a:pt x="0" y="1260475"/>
                      <a:pt x="0" y="1150493"/>
                    </a:cubicBezTo>
                    <a:lnTo>
                      <a:pt x="0" y="0"/>
                    </a:lnTo>
                    <a:lnTo>
                      <a:pt x="478663" y="0"/>
                    </a:lnTo>
                    <a:lnTo>
                      <a:pt x="478663" y="1065149"/>
                    </a:lnTo>
                    <a:cubicBezTo>
                      <a:pt x="478663" y="1186180"/>
                      <a:pt x="491363" y="1268222"/>
                      <a:pt x="516890" y="1311275"/>
                    </a:cubicBezTo>
                    <a:cubicBezTo>
                      <a:pt x="542417" y="1354328"/>
                      <a:pt x="592582" y="1375791"/>
                      <a:pt x="667766" y="1375791"/>
                    </a:cubicBezTo>
                    <a:cubicBezTo>
                      <a:pt x="718693" y="1375791"/>
                      <a:pt x="769620" y="1358265"/>
                      <a:pt x="820674" y="1323340"/>
                    </a:cubicBezTo>
                    <a:cubicBezTo>
                      <a:pt x="871728" y="1288415"/>
                      <a:pt x="915797" y="1252093"/>
                      <a:pt x="953389" y="1214374"/>
                    </a:cubicBezTo>
                    <a:lnTo>
                      <a:pt x="953389" y="0"/>
                    </a:lnTo>
                    <a:lnTo>
                      <a:pt x="1440180" y="0"/>
                    </a:lnTo>
                    <a:lnTo>
                      <a:pt x="1440180" y="1717675"/>
                    </a:lnTo>
                    <a:close/>
                  </a:path>
                </a:pathLst>
              </a:custGeom>
              <a:solidFill>
                <a:srgbClr val="867162"/>
              </a:solidFill>
            </p:spPr>
            <p:txBody>
              <a:bodyPr/>
              <a:lstStyle/>
              <a:p>
                <a:endParaRPr lang="pt-BR"/>
              </a:p>
            </p:txBody>
          </p:sp>
        </p:grpSp>
        <p:grpSp>
          <p:nvGrpSpPr>
            <p:cNvPr id="10" name="Group 10"/>
            <p:cNvGrpSpPr>
              <a:grpSpLocks noChangeAspect="1"/>
            </p:cNvGrpSpPr>
            <p:nvPr/>
          </p:nvGrpSpPr>
          <p:grpSpPr>
            <a:xfrm>
              <a:off x="329339" y="621382"/>
              <a:ext cx="281201" cy="335611"/>
              <a:chOff x="0" y="0"/>
              <a:chExt cx="1476261" cy="1761909"/>
            </a:xfrm>
          </p:grpSpPr>
          <p:sp>
            <p:nvSpPr>
              <p:cNvPr id="11" name="Freeform 11"/>
              <p:cNvSpPr/>
              <p:nvPr/>
            </p:nvSpPr>
            <p:spPr>
              <a:xfrm>
                <a:off x="0" y="0"/>
                <a:ext cx="1476248" cy="1761998"/>
              </a:xfrm>
              <a:custGeom>
                <a:avLst/>
                <a:gdLst/>
                <a:ahLst/>
                <a:cxnLst/>
                <a:rect l="l" t="t" r="r" b="b"/>
                <a:pathLst>
                  <a:path w="1476248" h="1761998">
                    <a:moveTo>
                      <a:pt x="1291209" y="1609090"/>
                    </a:moveTo>
                    <a:cubicBezTo>
                      <a:pt x="1167892" y="1711071"/>
                      <a:pt x="984123" y="1761998"/>
                      <a:pt x="740156" y="1761998"/>
                    </a:cubicBezTo>
                    <a:cubicBezTo>
                      <a:pt x="568579" y="1761998"/>
                      <a:pt x="420370" y="1725803"/>
                      <a:pt x="295656" y="1653413"/>
                    </a:cubicBezTo>
                    <a:cubicBezTo>
                      <a:pt x="170942" y="1581023"/>
                      <a:pt x="72390" y="1456182"/>
                      <a:pt x="0" y="1279144"/>
                    </a:cubicBezTo>
                    <a:lnTo>
                      <a:pt x="358013" y="1114298"/>
                    </a:lnTo>
                    <a:cubicBezTo>
                      <a:pt x="403606" y="1226947"/>
                      <a:pt x="457835" y="1304671"/>
                      <a:pt x="520954" y="1347597"/>
                    </a:cubicBezTo>
                    <a:cubicBezTo>
                      <a:pt x="584073" y="1390523"/>
                      <a:pt x="666369" y="1411986"/>
                      <a:pt x="768350" y="1411986"/>
                    </a:cubicBezTo>
                    <a:cubicBezTo>
                      <a:pt x="856869" y="1411986"/>
                      <a:pt x="920496" y="1396619"/>
                      <a:pt x="959358" y="1365758"/>
                    </a:cubicBezTo>
                    <a:cubicBezTo>
                      <a:pt x="998220" y="1334897"/>
                      <a:pt x="1017651" y="1299337"/>
                      <a:pt x="1017651" y="1259205"/>
                    </a:cubicBezTo>
                    <a:cubicBezTo>
                      <a:pt x="1017651" y="1240409"/>
                      <a:pt x="1014222" y="1222375"/>
                      <a:pt x="1007618" y="1204849"/>
                    </a:cubicBezTo>
                    <a:cubicBezTo>
                      <a:pt x="1001014" y="1187323"/>
                      <a:pt x="986790" y="1171321"/>
                      <a:pt x="965327" y="1156589"/>
                    </a:cubicBezTo>
                    <a:cubicBezTo>
                      <a:pt x="943864" y="1141857"/>
                      <a:pt x="911606" y="1127125"/>
                      <a:pt x="868807" y="1112393"/>
                    </a:cubicBezTo>
                    <a:cubicBezTo>
                      <a:pt x="826008" y="1097661"/>
                      <a:pt x="768223" y="1082167"/>
                      <a:pt x="695833" y="1066165"/>
                    </a:cubicBezTo>
                    <a:cubicBezTo>
                      <a:pt x="617982" y="1050036"/>
                      <a:pt x="541655" y="1029335"/>
                      <a:pt x="466598" y="1003808"/>
                    </a:cubicBezTo>
                    <a:cubicBezTo>
                      <a:pt x="391541" y="978281"/>
                      <a:pt x="324358" y="945515"/>
                      <a:pt x="265430" y="905256"/>
                    </a:cubicBezTo>
                    <a:cubicBezTo>
                      <a:pt x="206502" y="864997"/>
                      <a:pt x="159512" y="814705"/>
                      <a:pt x="124714" y="754380"/>
                    </a:cubicBezTo>
                    <a:cubicBezTo>
                      <a:pt x="89916" y="694055"/>
                      <a:pt x="72390" y="619506"/>
                      <a:pt x="72390" y="530987"/>
                    </a:cubicBezTo>
                    <a:cubicBezTo>
                      <a:pt x="72390" y="455930"/>
                      <a:pt x="88392" y="386207"/>
                      <a:pt x="120650" y="321818"/>
                    </a:cubicBezTo>
                    <a:cubicBezTo>
                      <a:pt x="152908" y="257429"/>
                      <a:pt x="197739" y="201168"/>
                      <a:pt x="255397" y="152908"/>
                    </a:cubicBezTo>
                    <a:cubicBezTo>
                      <a:pt x="313055" y="104648"/>
                      <a:pt x="382143" y="67056"/>
                      <a:pt x="462534" y="40259"/>
                    </a:cubicBezTo>
                    <a:cubicBezTo>
                      <a:pt x="542925" y="13462"/>
                      <a:pt x="631571" y="0"/>
                      <a:pt x="728091" y="0"/>
                    </a:cubicBezTo>
                    <a:cubicBezTo>
                      <a:pt x="872871" y="0"/>
                      <a:pt x="1008253" y="32893"/>
                      <a:pt x="1134364" y="98552"/>
                    </a:cubicBezTo>
                    <a:cubicBezTo>
                      <a:pt x="1260475" y="164211"/>
                      <a:pt x="1358265" y="278892"/>
                      <a:pt x="1427988" y="442468"/>
                    </a:cubicBezTo>
                    <a:lnTo>
                      <a:pt x="1069975" y="611378"/>
                    </a:lnTo>
                    <a:cubicBezTo>
                      <a:pt x="1035177" y="517525"/>
                      <a:pt x="987552" y="451231"/>
                      <a:pt x="927227" y="412242"/>
                    </a:cubicBezTo>
                    <a:cubicBezTo>
                      <a:pt x="866902" y="373253"/>
                      <a:pt x="801878" y="353949"/>
                      <a:pt x="732155" y="353949"/>
                    </a:cubicBezTo>
                    <a:cubicBezTo>
                      <a:pt x="659765" y="353949"/>
                      <a:pt x="606806" y="366014"/>
                      <a:pt x="573278" y="390144"/>
                    </a:cubicBezTo>
                    <a:cubicBezTo>
                      <a:pt x="539750" y="414274"/>
                      <a:pt x="522986" y="445135"/>
                      <a:pt x="522986" y="482727"/>
                    </a:cubicBezTo>
                    <a:cubicBezTo>
                      <a:pt x="522986" y="504190"/>
                      <a:pt x="533019" y="525653"/>
                      <a:pt x="553212" y="547116"/>
                    </a:cubicBezTo>
                    <a:cubicBezTo>
                      <a:pt x="573405" y="568579"/>
                      <a:pt x="616839" y="588772"/>
                      <a:pt x="683895" y="607441"/>
                    </a:cubicBezTo>
                    <a:cubicBezTo>
                      <a:pt x="766953" y="631571"/>
                      <a:pt x="855472" y="656336"/>
                      <a:pt x="949325" y="681863"/>
                    </a:cubicBezTo>
                    <a:cubicBezTo>
                      <a:pt x="1043178" y="707390"/>
                      <a:pt x="1128903" y="740918"/>
                      <a:pt x="1206754" y="782447"/>
                    </a:cubicBezTo>
                    <a:cubicBezTo>
                      <a:pt x="1284605" y="823976"/>
                      <a:pt x="1348867" y="878332"/>
                      <a:pt x="1399794" y="945388"/>
                    </a:cubicBezTo>
                    <a:cubicBezTo>
                      <a:pt x="1450721" y="1012444"/>
                      <a:pt x="1476248" y="1100963"/>
                      <a:pt x="1476248" y="1210818"/>
                    </a:cubicBezTo>
                    <a:cubicBezTo>
                      <a:pt x="1476248" y="1374394"/>
                      <a:pt x="1414526" y="1507236"/>
                      <a:pt x="1291209" y="1609090"/>
                    </a:cubicBezTo>
                  </a:path>
                </a:pathLst>
              </a:custGeom>
              <a:solidFill>
                <a:srgbClr val="867162"/>
              </a:solidFill>
            </p:spPr>
            <p:txBody>
              <a:bodyPr/>
              <a:lstStyle/>
              <a:p>
                <a:endParaRPr lang="pt-BR"/>
              </a:p>
            </p:txBody>
          </p:sp>
        </p:grpSp>
        <p:grpSp>
          <p:nvGrpSpPr>
            <p:cNvPr id="12" name="Group 12"/>
            <p:cNvGrpSpPr>
              <a:grpSpLocks noChangeAspect="1"/>
            </p:cNvGrpSpPr>
            <p:nvPr/>
          </p:nvGrpSpPr>
          <p:grpSpPr>
            <a:xfrm>
              <a:off x="642713" y="501086"/>
              <a:ext cx="150946" cy="451311"/>
              <a:chOff x="0" y="0"/>
              <a:chExt cx="792442" cy="2369312"/>
            </a:xfrm>
          </p:grpSpPr>
          <p:sp>
            <p:nvSpPr>
              <p:cNvPr id="13" name="Freeform 13"/>
              <p:cNvSpPr/>
              <p:nvPr/>
            </p:nvSpPr>
            <p:spPr>
              <a:xfrm>
                <a:off x="0" y="0"/>
                <a:ext cx="792480" cy="2369312"/>
              </a:xfrm>
              <a:custGeom>
                <a:avLst/>
                <a:gdLst/>
                <a:ahLst/>
                <a:cxnLst/>
                <a:rect l="l" t="t" r="r" b="b"/>
                <a:pathLst>
                  <a:path w="792480" h="2369312">
                    <a:moveTo>
                      <a:pt x="573151" y="446532"/>
                    </a:moveTo>
                    <a:cubicBezTo>
                      <a:pt x="520827" y="497459"/>
                      <a:pt x="455803" y="522986"/>
                      <a:pt x="378079" y="522986"/>
                    </a:cubicBezTo>
                    <a:cubicBezTo>
                      <a:pt x="303022" y="522986"/>
                      <a:pt x="238633" y="497586"/>
                      <a:pt x="185039" y="446532"/>
                    </a:cubicBezTo>
                    <a:cubicBezTo>
                      <a:pt x="131445" y="395478"/>
                      <a:pt x="104648" y="333883"/>
                      <a:pt x="104648" y="261493"/>
                    </a:cubicBezTo>
                    <a:cubicBezTo>
                      <a:pt x="104648" y="189103"/>
                      <a:pt x="131445" y="127381"/>
                      <a:pt x="185039" y="76454"/>
                    </a:cubicBezTo>
                    <a:cubicBezTo>
                      <a:pt x="238633" y="25527"/>
                      <a:pt x="303022" y="0"/>
                      <a:pt x="378079" y="0"/>
                    </a:cubicBezTo>
                    <a:cubicBezTo>
                      <a:pt x="455803" y="0"/>
                      <a:pt x="520827" y="25527"/>
                      <a:pt x="573151" y="76454"/>
                    </a:cubicBezTo>
                    <a:cubicBezTo>
                      <a:pt x="625475" y="127381"/>
                      <a:pt x="651637" y="189103"/>
                      <a:pt x="651637" y="261493"/>
                    </a:cubicBezTo>
                    <a:cubicBezTo>
                      <a:pt x="651637" y="333883"/>
                      <a:pt x="625475" y="395605"/>
                      <a:pt x="573151" y="446532"/>
                    </a:cubicBezTo>
                    <a:moveTo>
                      <a:pt x="0" y="2369312"/>
                    </a:moveTo>
                    <a:lnTo>
                      <a:pt x="0" y="2099818"/>
                    </a:lnTo>
                    <a:lnTo>
                      <a:pt x="152908" y="2099818"/>
                    </a:lnTo>
                    <a:lnTo>
                      <a:pt x="152908" y="909066"/>
                    </a:lnTo>
                    <a:lnTo>
                      <a:pt x="0" y="905129"/>
                    </a:lnTo>
                    <a:lnTo>
                      <a:pt x="0" y="623570"/>
                    </a:lnTo>
                    <a:lnTo>
                      <a:pt x="635635" y="623570"/>
                    </a:lnTo>
                    <a:lnTo>
                      <a:pt x="635635" y="2099818"/>
                    </a:lnTo>
                    <a:lnTo>
                      <a:pt x="792480" y="2099818"/>
                    </a:lnTo>
                    <a:lnTo>
                      <a:pt x="792480" y="2369312"/>
                    </a:lnTo>
                    <a:close/>
                  </a:path>
                </a:pathLst>
              </a:custGeom>
              <a:solidFill>
                <a:srgbClr val="867162"/>
              </a:solidFill>
            </p:spPr>
            <p:txBody>
              <a:bodyPr/>
              <a:lstStyle/>
              <a:p>
                <a:endParaRPr lang="pt-BR"/>
              </a:p>
            </p:txBody>
          </p:sp>
        </p:grpSp>
        <p:grpSp>
          <p:nvGrpSpPr>
            <p:cNvPr id="14" name="Group 14"/>
            <p:cNvGrpSpPr>
              <a:grpSpLocks noChangeAspect="1"/>
            </p:cNvGrpSpPr>
            <p:nvPr/>
          </p:nvGrpSpPr>
          <p:grpSpPr>
            <a:xfrm>
              <a:off x="630704" y="109408"/>
              <a:ext cx="303425" cy="336377"/>
              <a:chOff x="0" y="0"/>
              <a:chExt cx="1592936" cy="1765922"/>
            </a:xfrm>
          </p:grpSpPr>
          <p:sp>
            <p:nvSpPr>
              <p:cNvPr id="15" name="Freeform 15"/>
              <p:cNvSpPr/>
              <p:nvPr/>
            </p:nvSpPr>
            <p:spPr>
              <a:xfrm>
                <a:off x="0" y="0"/>
                <a:ext cx="1592961" cy="1766062"/>
              </a:xfrm>
              <a:custGeom>
                <a:avLst/>
                <a:gdLst/>
                <a:ahLst/>
                <a:cxnLst/>
                <a:rect l="l" t="t" r="r" b="b"/>
                <a:pathLst>
                  <a:path w="1592961" h="1766062">
                    <a:moveTo>
                      <a:pt x="987552" y="424434"/>
                    </a:moveTo>
                    <a:cubicBezTo>
                      <a:pt x="940562" y="374777"/>
                      <a:pt x="878205" y="350012"/>
                      <a:pt x="800481" y="350012"/>
                    </a:cubicBezTo>
                    <a:cubicBezTo>
                      <a:pt x="634238" y="350012"/>
                      <a:pt x="537591" y="447929"/>
                      <a:pt x="510921" y="643636"/>
                    </a:cubicBezTo>
                    <a:lnTo>
                      <a:pt x="1078103" y="643636"/>
                    </a:lnTo>
                    <a:cubicBezTo>
                      <a:pt x="1064641" y="547116"/>
                      <a:pt x="1034542" y="474091"/>
                      <a:pt x="987552" y="424434"/>
                    </a:cubicBezTo>
                    <a:moveTo>
                      <a:pt x="1259078" y="1651381"/>
                    </a:moveTo>
                    <a:cubicBezTo>
                      <a:pt x="1130300" y="1727835"/>
                      <a:pt x="981583" y="1766062"/>
                      <a:pt x="812546" y="1766062"/>
                    </a:cubicBezTo>
                    <a:cubicBezTo>
                      <a:pt x="549656" y="1766062"/>
                      <a:pt x="348615" y="1690370"/>
                      <a:pt x="209169" y="1538732"/>
                    </a:cubicBezTo>
                    <a:cubicBezTo>
                      <a:pt x="69723" y="1387094"/>
                      <a:pt x="0" y="1169289"/>
                      <a:pt x="0" y="884936"/>
                    </a:cubicBezTo>
                    <a:cubicBezTo>
                      <a:pt x="0" y="611378"/>
                      <a:pt x="67691" y="395605"/>
                      <a:pt x="203073" y="237236"/>
                    </a:cubicBezTo>
                    <a:cubicBezTo>
                      <a:pt x="338455" y="78867"/>
                      <a:pt x="534924" y="0"/>
                      <a:pt x="792480" y="0"/>
                    </a:cubicBezTo>
                    <a:cubicBezTo>
                      <a:pt x="907796" y="0"/>
                      <a:pt x="1014349" y="18034"/>
                      <a:pt x="1112266" y="54356"/>
                    </a:cubicBezTo>
                    <a:cubicBezTo>
                      <a:pt x="1210183" y="90678"/>
                      <a:pt x="1293876" y="144907"/>
                      <a:pt x="1363726" y="217297"/>
                    </a:cubicBezTo>
                    <a:cubicBezTo>
                      <a:pt x="1433576" y="289687"/>
                      <a:pt x="1487678" y="380238"/>
                      <a:pt x="1526667" y="488823"/>
                    </a:cubicBezTo>
                    <a:cubicBezTo>
                      <a:pt x="1565656" y="597408"/>
                      <a:pt x="1583563" y="722884"/>
                      <a:pt x="1581023" y="864997"/>
                    </a:cubicBezTo>
                    <a:lnTo>
                      <a:pt x="1581658" y="876427"/>
                    </a:lnTo>
                    <a:cubicBezTo>
                      <a:pt x="1584325" y="889762"/>
                      <a:pt x="1583690" y="897128"/>
                      <a:pt x="1581023" y="905256"/>
                    </a:cubicBezTo>
                    <a:lnTo>
                      <a:pt x="1580388" y="917321"/>
                    </a:lnTo>
                    <a:cubicBezTo>
                      <a:pt x="1577721" y="933450"/>
                      <a:pt x="1577086" y="952246"/>
                      <a:pt x="1577086" y="981710"/>
                    </a:cubicBezTo>
                    <a:lnTo>
                      <a:pt x="494792" y="981710"/>
                    </a:lnTo>
                    <a:lnTo>
                      <a:pt x="494792" y="985774"/>
                    </a:lnTo>
                    <a:cubicBezTo>
                      <a:pt x="494792" y="1103884"/>
                      <a:pt x="526288" y="1202436"/>
                      <a:pt x="589280" y="1281430"/>
                    </a:cubicBezTo>
                    <a:cubicBezTo>
                      <a:pt x="652272" y="1360424"/>
                      <a:pt x="740156" y="1400048"/>
                      <a:pt x="852805" y="1400048"/>
                    </a:cubicBezTo>
                    <a:cubicBezTo>
                      <a:pt x="927862" y="1400048"/>
                      <a:pt x="995553" y="1380617"/>
                      <a:pt x="1056005" y="1341755"/>
                    </a:cubicBezTo>
                    <a:cubicBezTo>
                      <a:pt x="1116457" y="1302893"/>
                      <a:pt x="1173226" y="1232281"/>
                      <a:pt x="1226947" y="1130300"/>
                    </a:cubicBezTo>
                    <a:lnTo>
                      <a:pt x="1592961" y="1291209"/>
                    </a:lnTo>
                    <a:cubicBezTo>
                      <a:pt x="1499108" y="1454785"/>
                      <a:pt x="1387856" y="1574800"/>
                      <a:pt x="1259078" y="1651254"/>
                    </a:cubicBezTo>
                  </a:path>
                </a:pathLst>
              </a:custGeom>
              <a:solidFill>
                <a:srgbClr val="867162"/>
              </a:solidFill>
            </p:spPr>
            <p:txBody>
              <a:bodyPr/>
              <a:lstStyle/>
              <a:p>
                <a:endParaRPr lang="pt-BR"/>
              </a:p>
            </p:txBody>
          </p:sp>
        </p:grpSp>
        <p:grpSp>
          <p:nvGrpSpPr>
            <p:cNvPr id="16" name="Group 16"/>
            <p:cNvGrpSpPr>
              <a:grpSpLocks noChangeAspect="1"/>
            </p:cNvGrpSpPr>
            <p:nvPr/>
          </p:nvGrpSpPr>
          <p:grpSpPr>
            <a:xfrm>
              <a:off x="825078" y="523304"/>
              <a:ext cx="151713" cy="429091"/>
              <a:chOff x="0" y="0"/>
              <a:chExt cx="796468" cy="2252662"/>
            </a:xfrm>
          </p:grpSpPr>
          <p:sp>
            <p:nvSpPr>
              <p:cNvPr id="17" name="Freeform 17"/>
              <p:cNvSpPr/>
              <p:nvPr/>
            </p:nvSpPr>
            <p:spPr>
              <a:xfrm>
                <a:off x="0" y="0"/>
                <a:ext cx="796417" cy="2252726"/>
              </a:xfrm>
              <a:custGeom>
                <a:avLst/>
                <a:gdLst/>
                <a:ahLst/>
                <a:cxnLst/>
                <a:rect l="l" t="t" r="r" b="b"/>
                <a:pathLst>
                  <a:path w="796417" h="2252726">
                    <a:moveTo>
                      <a:pt x="0" y="2252726"/>
                    </a:moveTo>
                    <a:lnTo>
                      <a:pt x="0" y="1983105"/>
                    </a:lnTo>
                    <a:lnTo>
                      <a:pt x="152908" y="1983105"/>
                    </a:lnTo>
                    <a:lnTo>
                      <a:pt x="152908" y="281559"/>
                    </a:lnTo>
                    <a:lnTo>
                      <a:pt x="0" y="281559"/>
                    </a:lnTo>
                    <a:lnTo>
                      <a:pt x="0" y="0"/>
                    </a:lnTo>
                    <a:lnTo>
                      <a:pt x="639572" y="0"/>
                    </a:lnTo>
                    <a:lnTo>
                      <a:pt x="639572" y="1983105"/>
                    </a:lnTo>
                    <a:lnTo>
                      <a:pt x="796417" y="1983105"/>
                    </a:lnTo>
                    <a:lnTo>
                      <a:pt x="796417" y="2252599"/>
                    </a:lnTo>
                    <a:close/>
                  </a:path>
                </a:pathLst>
              </a:custGeom>
              <a:solidFill>
                <a:srgbClr val="867162"/>
              </a:solidFill>
            </p:spPr>
            <p:txBody>
              <a:bodyPr/>
              <a:lstStyle/>
              <a:p>
                <a:endParaRPr lang="pt-BR"/>
              </a:p>
            </p:txBody>
          </p:sp>
        </p:grpSp>
        <p:grpSp>
          <p:nvGrpSpPr>
            <p:cNvPr id="18" name="Group 18"/>
            <p:cNvGrpSpPr>
              <a:grpSpLocks noChangeAspect="1"/>
            </p:cNvGrpSpPr>
            <p:nvPr/>
          </p:nvGrpSpPr>
          <p:grpSpPr>
            <a:xfrm>
              <a:off x="965539" y="12096"/>
              <a:ext cx="289632" cy="435218"/>
              <a:chOff x="0" y="0"/>
              <a:chExt cx="1520520" cy="2284832"/>
            </a:xfrm>
          </p:grpSpPr>
          <p:sp>
            <p:nvSpPr>
              <p:cNvPr id="19" name="Freeform 19"/>
              <p:cNvSpPr/>
              <p:nvPr/>
            </p:nvSpPr>
            <p:spPr>
              <a:xfrm>
                <a:off x="0" y="0"/>
                <a:ext cx="1520444" cy="2284984"/>
              </a:xfrm>
              <a:custGeom>
                <a:avLst/>
                <a:gdLst/>
                <a:ahLst/>
                <a:cxnLst/>
                <a:rect l="l" t="t" r="r" b="b"/>
                <a:pathLst>
                  <a:path w="1520444" h="2284984">
                    <a:moveTo>
                      <a:pt x="939292" y="971931"/>
                    </a:moveTo>
                    <a:cubicBezTo>
                      <a:pt x="884301" y="892556"/>
                      <a:pt x="823214" y="852805"/>
                      <a:pt x="756285" y="852805"/>
                    </a:cubicBezTo>
                    <a:cubicBezTo>
                      <a:pt x="691896" y="852805"/>
                      <a:pt x="634873" y="868299"/>
                      <a:pt x="585343" y="899287"/>
                    </a:cubicBezTo>
                    <a:cubicBezTo>
                      <a:pt x="535813" y="930275"/>
                      <a:pt x="500126" y="955167"/>
                      <a:pt x="478790" y="973963"/>
                    </a:cubicBezTo>
                    <a:lnTo>
                      <a:pt x="478790" y="1729105"/>
                    </a:lnTo>
                    <a:cubicBezTo>
                      <a:pt x="478790" y="1745234"/>
                      <a:pt x="481457" y="1764792"/>
                      <a:pt x="486791" y="1787652"/>
                    </a:cubicBezTo>
                    <a:cubicBezTo>
                      <a:pt x="492125" y="1810512"/>
                      <a:pt x="504190" y="1831340"/>
                      <a:pt x="522986" y="1850263"/>
                    </a:cubicBezTo>
                    <a:cubicBezTo>
                      <a:pt x="541782" y="1869186"/>
                      <a:pt x="568579" y="1885315"/>
                      <a:pt x="603504" y="1898777"/>
                    </a:cubicBezTo>
                    <a:cubicBezTo>
                      <a:pt x="638429" y="1912239"/>
                      <a:pt x="686562" y="1918970"/>
                      <a:pt x="748284" y="1918970"/>
                    </a:cubicBezTo>
                    <a:cubicBezTo>
                      <a:pt x="858139" y="1918970"/>
                      <a:pt x="931291" y="1870583"/>
                      <a:pt x="967486" y="1773682"/>
                    </a:cubicBezTo>
                    <a:cubicBezTo>
                      <a:pt x="1003681" y="1676781"/>
                      <a:pt x="1021842" y="1536827"/>
                      <a:pt x="1021842" y="1353693"/>
                    </a:cubicBezTo>
                    <a:cubicBezTo>
                      <a:pt x="1021842" y="1178687"/>
                      <a:pt x="994283" y="1051560"/>
                      <a:pt x="939419" y="972058"/>
                    </a:cubicBezTo>
                    <a:moveTo>
                      <a:pt x="1454277" y="1809242"/>
                    </a:moveTo>
                    <a:cubicBezTo>
                      <a:pt x="1410081" y="1922145"/>
                      <a:pt x="1353058" y="2013458"/>
                      <a:pt x="1283335" y="2083435"/>
                    </a:cubicBezTo>
                    <a:cubicBezTo>
                      <a:pt x="1213612" y="2153412"/>
                      <a:pt x="1137158" y="2204466"/>
                      <a:pt x="1054100" y="2236724"/>
                    </a:cubicBezTo>
                    <a:cubicBezTo>
                      <a:pt x="971042" y="2268982"/>
                      <a:pt x="891794" y="2284984"/>
                      <a:pt x="816737" y="2284984"/>
                    </a:cubicBezTo>
                    <a:cubicBezTo>
                      <a:pt x="722884" y="2284984"/>
                      <a:pt x="640334" y="2265807"/>
                      <a:pt x="569341" y="2227326"/>
                    </a:cubicBezTo>
                    <a:cubicBezTo>
                      <a:pt x="498348" y="2188845"/>
                      <a:pt x="441198" y="2151126"/>
                      <a:pt x="398399" y="2113915"/>
                    </a:cubicBezTo>
                    <a:lnTo>
                      <a:pt x="362204" y="2254631"/>
                    </a:lnTo>
                    <a:lnTo>
                      <a:pt x="0" y="2254631"/>
                    </a:lnTo>
                    <a:lnTo>
                      <a:pt x="0" y="0"/>
                    </a:lnTo>
                    <a:lnTo>
                      <a:pt x="478663" y="0"/>
                    </a:lnTo>
                    <a:lnTo>
                      <a:pt x="478663" y="600583"/>
                    </a:lnTo>
                    <a:cubicBezTo>
                      <a:pt x="518922" y="573532"/>
                      <a:pt x="571754" y="547751"/>
                      <a:pt x="637540" y="523367"/>
                    </a:cubicBezTo>
                    <a:cubicBezTo>
                      <a:pt x="703326" y="498983"/>
                      <a:pt x="780288" y="486664"/>
                      <a:pt x="868807" y="486664"/>
                    </a:cubicBezTo>
                    <a:cubicBezTo>
                      <a:pt x="965327" y="486664"/>
                      <a:pt x="1053084" y="504825"/>
                      <a:pt x="1132332" y="541147"/>
                    </a:cubicBezTo>
                    <a:cubicBezTo>
                      <a:pt x="1211580" y="577469"/>
                      <a:pt x="1279779" y="633222"/>
                      <a:pt x="1337437" y="708406"/>
                    </a:cubicBezTo>
                    <a:cubicBezTo>
                      <a:pt x="1395095" y="783590"/>
                      <a:pt x="1440053" y="879094"/>
                      <a:pt x="1472184" y="994664"/>
                    </a:cubicBezTo>
                    <a:cubicBezTo>
                      <a:pt x="1504315" y="1110234"/>
                      <a:pt x="1520444" y="1245997"/>
                      <a:pt x="1520444" y="1401953"/>
                    </a:cubicBezTo>
                    <a:cubicBezTo>
                      <a:pt x="1520444" y="1560576"/>
                      <a:pt x="1498346" y="1696212"/>
                      <a:pt x="1454023" y="1809115"/>
                    </a:cubicBezTo>
                  </a:path>
                </a:pathLst>
              </a:custGeom>
              <a:solidFill>
                <a:srgbClr val="867162"/>
              </a:solidFill>
            </p:spPr>
            <p:txBody>
              <a:bodyPr/>
              <a:lstStyle/>
              <a:p>
                <a:endParaRPr lang="pt-BR"/>
              </a:p>
            </p:txBody>
          </p:sp>
        </p:grpSp>
        <p:grpSp>
          <p:nvGrpSpPr>
            <p:cNvPr id="20" name="Group 20"/>
            <p:cNvGrpSpPr>
              <a:grpSpLocks noChangeAspect="1"/>
            </p:cNvGrpSpPr>
            <p:nvPr/>
          </p:nvGrpSpPr>
          <p:grpSpPr>
            <a:xfrm>
              <a:off x="1007439" y="490360"/>
              <a:ext cx="303425" cy="466633"/>
              <a:chOff x="0" y="0"/>
              <a:chExt cx="1592936" cy="2449754"/>
            </a:xfrm>
          </p:grpSpPr>
          <p:sp>
            <p:nvSpPr>
              <p:cNvPr id="21" name="Freeform 21"/>
              <p:cNvSpPr/>
              <p:nvPr/>
            </p:nvSpPr>
            <p:spPr>
              <a:xfrm>
                <a:off x="0" y="0"/>
                <a:ext cx="1592961" cy="2449830"/>
              </a:xfrm>
              <a:custGeom>
                <a:avLst/>
                <a:gdLst/>
                <a:ahLst/>
                <a:cxnLst/>
                <a:rect l="l" t="t" r="r" b="b"/>
                <a:pathLst>
                  <a:path w="1592961" h="2449830">
                    <a:moveTo>
                      <a:pt x="987552" y="1108202"/>
                    </a:moveTo>
                    <a:cubicBezTo>
                      <a:pt x="940562" y="1058672"/>
                      <a:pt x="878205" y="1033780"/>
                      <a:pt x="800481" y="1033780"/>
                    </a:cubicBezTo>
                    <a:cubicBezTo>
                      <a:pt x="634238" y="1033780"/>
                      <a:pt x="537591" y="1131697"/>
                      <a:pt x="510921" y="1327404"/>
                    </a:cubicBezTo>
                    <a:lnTo>
                      <a:pt x="1077976" y="1327404"/>
                    </a:lnTo>
                    <a:cubicBezTo>
                      <a:pt x="1064514" y="1230884"/>
                      <a:pt x="1034415" y="1157859"/>
                      <a:pt x="987425" y="1108202"/>
                    </a:cubicBezTo>
                    <a:moveTo>
                      <a:pt x="1013587" y="490728"/>
                    </a:moveTo>
                    <a:lnTo>
                      <a:pt x="804545" y="265430"/>
                    </a:lnTo>
                    <a:lnTo>
                      <a:pt x="595376" y="490728"/>
                    </a:lnTo>
                    <a:lnTo>
                      <a:pt x="217170" y="490728"/>
                    </a:lnTo>
                    <a:lnTo>
                      <a:pt x="611378" y="0"/>
                    </a:lnTo>
                    <a:lnTo>
                      <a:pt x="993521" y="0"/>
                    </a:lnTo>
                    <a:lnTo>
                      <a:pt x="1391793" y="490728"/>
                    </a:lnTo>
                    <a:close/>
                    <a:moveTo>
                      <a:pt x="1259078" y="2335149"/>
                    </a:moveTo>
                    <a:cubicBezTo>
                      <a:pt x="1130427" y="2411603"/>
                      <a:pt x="981583" y="2449830"/>
                      <a:pt x="812546" y="2449830"/>
                    </a:cubicBezTo>
                    <a:cubicBezTo>
                      <a:pt x="549656" y="2449830"/>
                      <a:pt x="348615" y="2374138"/>
                      <a:pt x="209169" y="2222500"/>
                    </a:cubicBezTo>
                    <a:cubicBezTo>
                      <a:pt x="69723" y="2070862"/>
                      <a:pt x="0" y="1853057"/>
                      <a:pt x="0" y="1568831"/>
                    </a:cubicBezTo>
                    <a:cubicBezTo>
                      <a:pt x="0" y="1295273"/>
                      <a:pt x="67691" y="1079500"/>
                      <a:pt x="203073" y="921131"/>
                    </a:cubicBezTo>
                    <a:cubicBezTo>
                      <a:pt x="338455" y="762762"/>
                      <a:pt x="534924" y="683768"/>
                      <a:pt x="792480" y="683768"/>
                    </a:cubicBezTo>
                    <a:cubicBezTo>
                      <a:pt x="907796" y="683768"/>
                      <a:pt x="1014349" y="701929"/>
                      <a:pt x="1112266" y="738124"/>
                    </a:cubicBezTo>
                    <a:cubicBezTo>
                      <a:pt x="1210183" y="774319"/>
                      <a:pt x="1293876" y="828675"/>
                      <a:pt x="1363726" y="901065"/>
                    </a:cubicBezTo>
                    <a:cubicBezTo>
                      <a:pt x="1433576" y="973455"/>
                      <a:pt x="1487678" y="1064006"/>
                      <a:pt x="1526667" y="1172591"/>
                    </a:cubicBezTo>
                    <a:cubicBezTo>
                      <a:pt x="1565656" y="1281176"/>
                      <a:pt x="1583563" y="1406652"/>
                      <a:pt x="1581023" y="1548765"/>
                    </a:cubicBezTo>
                    <a:lnTo>
                      <a:pt x="1581658" y="1560195"/>
                    </a:lnTo>
                    <a:cubicBezTo>
                      <a:pt x="1584325" y="1573530"/>
                      <a:pt x="1583690" y="1580896"/>
                      <a:pt x="1581023" y="1589024"/>
                    </a:cubicBezTo>
                    <a:lnTo>
                      <a:pt x="1580388" y="1601089"/>
                    </a:lnTo>
                    <a:cubicBezTo>
                      <a:pt x="1577721" y="1617218"/>
                      <a:pt x="1577086" y="1636014"/>
                      <a:pt x="1577086" y="1665478"/>
                    </a:cubicBezTo>
                    <a:lnTo>
                      <a:pt x="494792" y="1665478"/>
                    </a:lnTo>
                    <a:lnTo>
                      <a:pt x="494792" y="1669542"/>
                    </a:lnTo>
                    <a:cubicBezTo>
                      <a:pt x="494792" y="1787652"/>
                      <a:pt x="526288" y="1886204"/>
                      <a:pt x="589280" y="1965198"/>
                    </a:cubicBezTo>
                    <a:cubicBezTo>
                      <a:pt x="652272" y="2044192"/>
                      <a:pt x="740156" y="2083816"/>
                      <a:pt x="852805" y="2083816"/>
                    </a:cubicBezTo>
                    <a:cubicBezTo>
                      <a:pt x="927862" y="2083816"/>
                      <a:pt x="995553" y="2064385"/>
                      <a:pt x="1056005" y="2025523"/>
                    </a:cubicBezTo>
                    <a:cubicBezTo>
                      <a:pt x="1116457" y="1986661"/>
                      <a:pt x="1173353" y="1916303"/>
                      <a:pt x="1226947" y="1814322"/>
                    </a:cubicBezTo>
                    <a:lnTo>
                      <a:pt x="1592961" y="1975231"/>
                    </a:lnTo>
                    <a:cubicBezTo>
                      <a:pt x="1499108" y="2138807"/>
                      <a:pt x="1387856" y="2258822"/>
                      <a:pt x="1259078" y="2335276"/>
                    </a:cubicBezTo>
                  </a:path>
                </a:pathLst>
              </a:custGeom>
              <a:solidFill>
                <a:srgbClr val="867162"/>
              </a:solidFill>
            </p:spPr>
            <p:txBody>
              <a:bodyPr/>
              <a:lstStyle/>
              <a:p>
                <a:endParaRPr lang="pt-BR"/>
              </a:p>
            </p:txBody>
          </p:sp>
        </p:grpSp>
        <p:grpSp>
          <p:nvGrpSpPr>
            <p:cNvPr id="22" name="Group 22"/>
            <p:cNvGrpSpPr>
              <a:grpSpLocks noChangeAspect="1"/>
            </p:cNvGrpSpPr>
            <p:nvPr/>
          </p:nvGrpSpPr>
          <p:grpSpPr>
            <a:xfrm>
              <a:off x="1342273" y="620616"/>
              <a:ext cx="274306" cy="331779"/>
              <a:chOff x="0" y="0"/>
              <a:chExt cx="1440066" cy="1741792"/>
            </a:xfrm>
          </p:grpSpPr>
          <p:sp>
            <p:nvSpPr>
              <p:cNvPr id="23" name="Freeform 23"/>
              <p:cNvSpPr/>
              <p:nvPr/>
            </p:nvSpPr>
            <p:spPr>
              <a:xfrm>
                <a:off x="0" y="0"/>
                <a:ext cx="1440053" cy="1741932"/>
              </a:xfrm>
              <a:custGeom>
                <a:avLst/>
                <a:gdLst/>
                <a:ahLst/>
                <a:cxnLst/>
                <a:rect l="l" t="t" r="r" b="b"/>
                <a:pathLst>
                  <a:path w="1440053" h="1741932">
                    <a:moveTo>
                      <a:pt x="953389" y="1741805"/>
                    </a:moveTo>
                    <a:lnTo>
                      <a:pt x="953389" y="676656"/>
                    </a:lnTo>
                    <a:cubicBezTo>
                      <a:pt x="953389" y="555625"/>
                      <a:pt x="940816" y="473710"/>
                      <a:pt x="915543" y="430657"/>
                    </a:cubicBezTo>
                    <a:cubicBezTo>
                      <a:pt x="890270" y="387604"/>
                      <a:pt x="841756" y="366141"/>
                      <a:pt x="770001" y="366141"/>
                    </a:cubicBezTo>
                    <a:cubicBezTo>
                      <a:pt x="716788" y="366141"/>
                      <a:pt x="665607" y="383667"/>
                      <a:pt x="616458" y="418592"/>
                    </a:cubicBezTo>
                    <a:cubicBezTo>
                      <a:pt x="567309" y="453517"/>
                      <a:pt x="524002" y="489839"/>
                      <a:pt x="486791" y="527431"/>
                    </a:cubicBezTo>
                    <a:lnTo>
                      <a:pt x="486791" y="1741805"/>
                    </a:lnTo>
                    <a:lnTo>
                      <a:pt x="0" y="1741805"/>
                    </a:lnTo>
                    <a:lnTo>
                      <a:pt x="0" y="24130"/>
                    </a:lnTo>
                    <a:lnTo>
                      <a:pt x="486664" y="24130"/>
                    </a:lnTo>
                    <a:lnTo>
                      <a:pt x="486664" y="167132"/>
                    </a:lnTo>
                    <a:cubicBezTo>
                      <a:pt x="542544" y="127381"/>
                      <a:pt x="608838" y="89535"/>
                      <a:pt x="685927" y="53721"/>
                    </a:cubicBezTo>
                    <a:cubicBezTo>
                      <a:pt x="763016" y="17907"/>
                      <a:pt x="842772" y="0"/>
                      <a:pt x="925195" y="0"/>
                    </a:cubicBezTo>
                    <a:cubicBezTo>
                      <a:pt x="998220" y="0"/>
                      <a:pt x="1065784" y="10033"/>
                      <a:pt x="1127887" y="30226"/>
                    </a:cubicBezTo>
                    <a:cubicBezTo>
                      <a:pt x="1189990" y="50419"/>
                      <a:pt x="1244092" y="83947"/>
                      <a:pt x="1290066" y="130810"/>
                    </a:cubicBezTo>
                    <a:cubicBezTo>
                      <a:pt x="1336040" y="177673"/>
                      <a:pt x="1372489" y="238760"/>
                      <a:pt x="1399540" y="313817"/>
                    </a:cubicBezTo>
                    <a:cubicBezTo>
                      <a:pt x="1426591" y="388874"/>
                      <a:pt x="1440053" y="481457"/>
                      <a:pt x="1440053" y="591439"/>
                    </a:cubicBezTo>
                    <a:lnTo>
                      <a:pt x="1440053" y="1741932"/>
                    </a:lnTo>
                    <a:close/>
                  </a:path>
                </a:pathLst>
              </a:custGeom>
              <a:solidFill>
                <a:srgbClr val="867162"/>
              </a:solidFill>
            </p:spPr>
            <p:txBody>
              <a:bodyPr/>
              <a:lstStyle/>
              <a:p>
                <a:endParaRPr lang="pt-BR"/>
              </a:p>
            </p:txBody>
          </p:sp>
        </p:grpSp>
        <p:grpSp>
          <p:nvGrpSpPr>
            <p:cNvPr id="24" name="Group 24"/>
            <p:cNvGrpSpPr>
              <a:grpSpLocks noChangeAspect="1"/>
            </p:cNvGrpSpPr>
            <p:nvPr/>
          </p:nvGrpSpPr>
          <p:grpSpPr>
            <a:xfrm>
              <a:off x="1275246" y="96129"/>
              <a:ext cx="833319" cy="363281"/>
              <a:chOff x="0" y="0"/>
              <a:chExt cx="4374794" cy="1907172"/>
            </a:xfrm>
          </p:grpSpPr>
          <p:sp>
            <p:nvSpPr>
              <p:cNvPr id="25" name="Freeform 25"/>
              <p:cNvSpPr/>
              <p:nvPr/>
            </p:nvSpPr>
            <p:spPr>
              <a:xfrm>
                <a:off x="63500" y="57658"/>
                <a:ext cx="1234948" cy="1753616"/>
              </a:xfrm>
              <a:custGeom>
                <a:avLst/>
                <a:gdLst/>
                <a:ahLst/>
                <a:cxnLst/>
                <a:rect l="l" t="t" r="r" b="b"/>
                <a:pathLst>
                  <a:path w="1234948" h="1753616">
                    <a:moveTo>
                      <a:pt x="1138428" y="438404"/>
                    </a:moveTo>
                    <a:cubicBezTo>
                      <a:pt x="1098169" y="433070"/>
                      <a:pt x="1055243" y="429768"/>
                      <a:pt x="1009650" y="428371"/>
                    </a:cubicBezTo>
                    <a:cubicBezTo>
                      <a:pt x="964057" y="426974"/>
                      <a:pt x="917067" y="429006"/>
                      <a:pt x="868807" y="434340"/>
                    </a:cubicBezTo>
                    <a:cubicBezTo>
                      <a:pt x="820547" y="439674"/>
                      <a:pt x="774954" y="450469"/>
                      <a:pt x="732028" y="466471"/>
                    </a:cubicBezTo>
                    <a:cubicBezTo>
                      <a:pt x="656971" y="496062"/>
                      <a:pt x="599948" y="534797"/>
                      <a:pt x="561086" y="583057"/>
                    </a:cubicBezTo>
                    <a:cubicBezTo>
                      <a:pt x="522224" y="631317"/>
                      <a:pt x="497332" y="664845"/>
                      <a:pt x="486664" y="683641"/>
                    </a:cubicBezTo>
                    <a:lnTo>
                      <a:pt x="486664" y="1753616"/>
                    </a:lnTo>
                    <a:lnTo>
                      <a:pt x="0" y="1753616"/>
                    </a:lnTo>
                    <a:lnTo>
                      <a:pt x="0" y="36195"/>
                    </a:lnTo>
                    <a:lnTo>
                      <a:pt x="486791" y="36195"/>
                    </a:lnTo>
                    <a:lnTo>
                      <a:pt x="486791" y="205105"/>
                    </a:lnTo>
                    <a:cubicBezTo>
                      <a:pt x="559181" y="138049"/>
                      <a:pt x="643001" y="86487"/>
                      <a:pt x="738251" y="50292"/>
                    </a:cubicBezTo>
                    <a:cubicBezTo>
                      <a:pt x="833501" y="14097"/>
                      <a:pt x="931799" y="0"/>
                      <a:pt x="1033780" y="8001"/>
                    </a:cubicBezTo>
                    <a:lnTo>
                      <a:pt x="1234948" y="450469"/>
                    </a:lnTo>
                    <a:cubicBezTo>
                      <a:pt x="1210818" y="447802"/>
                      <a:pt x="1178560" y="443865"/>
                      <a:pt x="1138428" y="438404"/>
                    </a:cubicBezTo>
                  </a:path>
                </a:pathLst>
              </a:custGeom>
              <a:solidFill>
                <a:srgbClr val="867162"/>
              </a:solidFill>
            </p:spPr>
            <p:txBody>
              <a:bodyPr/>
              <a:lstStyle/>
              <a:p>
                <a:endParaRPr lang="pt-BR"/>
              </a:p>
            </p:txBody>
          </p:sp>
          <p:sp>
            <p:nvSpPr>
              <p:cNvPr id="26" name="Freeform 26"/>
              <p:cNvSpPr/>
              <p:nvPr/>
            </p:nvSpPr>
            <p:spPr>
              <a:xfrm>
                <a:off x="1310259" y="69850"/>
                <a:ext cx="1435989" cy="1773809"/>
              </a:xfrm>
              <a:custGeom>
                <a:avLst/>
                <a:gdLst/>
                <a:ahLst/>
                <a:cxnLst/>
                <a:rect l="l" t="t" r="r" b="b"/>
                <a:pathLst>
                  <a:path w="1435989" h="1773809">
                    <a:moveTo>
                      <a:pt x="957326" y="957199"/>
                    </a:moveTo>
                    <a:lnTo>
                      <a:pt x="913130" y="957199"/>
                    </a:lnTo>
                    <a:cubicBezTo>
                      <a:pt x="902335" y="957199"/>
                      <a:pt x="872236" y="959231"/>
                      <a:pt x="822579" y="963295"/>
                    </a:cubicBezTo>
                    <a:cubicBezTo>
                      <a:pt x="772922" y="967359"/>
                      <a:pt x="720598" y="977392"/>
                      <a:pt x="665734" y="993521"/>
                    </a:cubicBezTo>
                    <a:cubicBezTo>
                      <a:pt x="610870" y="1009650"/>
                      <a:pt x="561213" y="1035177"/>
                      <a:pt x="516890" y="1069975"/>
                    </a:cubicBezTo>
                    <a:cubicBezTo>
                      <a:pt x="472567" y="1104773"/>
                      <a:pt x="450469" y="1151763"/>
                      <a:pt x="450469" y="1210818"/>
                    </a:cubicBezTo>
                    <a:cubicBezTo>
                      <a:pt x="450469" y="1296670"/>
                      <a:pt x="472567" y="1352296"/>
                      <a:pt x="516890" y="1377696"/>
                    </a:cubicBezTo>
                    <a:cubicBezTo>
                      <a:pt x="561213" y="1403096"/>
                      <a:pt x="626110" y="1415923"/>
                      <a:pt x="711962" y="1415923"/>
                    </a:cubicBezTo>
                    <a:cubicBezTo>
                      <a:pt x="765556" y="1415923"/>
                      <a:pt x="814578" y="1403223"/>
                      <a:pt x="858774" y="1377696"/>
                    </a:cubicBezTo>
                    <a:cubicBezTo>
                      <a:pt x="902970" y="1352169"/>
                      <a:pt x="935863" y="1332865"/>
                      <a:pt x="957326" y="1319403"/>
                    </a:cubicBezTo>
                    <a:close/>
                    <a:moveTo>
                      <a:pt x="957326" y="1745615"/>
                    </a:moveTo>
                    <a:lnTo>
                      <a:pt x="957326" y="1657096"/>
                    </a:lnTo>
                    <a:cubicBezTo>
                      <a:pt x="914400" y="1683893"/>
                      <a:pt x="859409" y="1710055"/>
                      <a:pt x="792480" y="1735582"/>
                    </a:cubicBezTo>
                    <a:cubicBezTo>
                      <a:pt x="725551" y="1761109"/>
                      <a:pt x="647700" y="1773809"/>
                      <a:pt x="559181" y="1773809"/>
                    </a:cubicBezTo>
                    <a:cubicBezTo>
                      <a:pt x="516255" y="1773809"/>
                      <a:pt x="462661" y="1765808"/>
                      <a:pt x="398272" y="1749679"/>
                    </a:cubicBezTo>
                    <a:cubicBezTo>
                      <a:pt x="333883" y="1733550"/>
                      <a:pt x="272161" y="1705483"/>
                      <a:pt x="213233" y="1665224"/>
                    </a:cubicBezTo>
                    <a:cubicBezTo>
                      <a:pt x="154305" y="1624965"/>
                      <a:pt x="103886" y="1570101"/>
                      <a:pt x="62357" y="1500251"/>
                    </a:cubicBezTo>
                    <a:cubicBezTo>
                      <a:pt x="20828" y="1430401"/>
                      <a:pt x="0" y="1342009"/>
                      <a:pt x="0" y="1234821"/>
                    </a:cubicBezTo>
                    <a:cubicBezTo>
                      <a:pt x="0" y="1124839"/>
                      <a:pt x="24130" y="1032383"/>
                      <a:pt x="72390" y="957199"/>
                    </a:cubicBezTo>
                    <a:cubicBezTo>
                      <a:pt x="120650" y="882015"/>
                      <a:pt x="184404" y="822452"/>
                      <a:pt x="263525" y="778129"/>
                    </a:cubicBezTo>
                    <a:cubicBezTo>
                      <a:pt x="342646" y="733806"/>
                      <a:pt x="431165" y="702437"/>
                      <a:pt x="529082" y="683641"/>
                    </a:cubicBezTo>
                    <a:cubicBezTo>
                      <a:pt x="626999" y="664845"/>
                      <a:pt x="726821" y="655447"/>
                      <a:pt x="828802" y="655447"/>
                    </a:cubicBezTo>
                    <a:lnTo>
                      <a:pt x="957580" y="655447"/>
                    </a:lnTo>
                    <a:lnTo>
                      <a:pt x="957580" y="603250"/>
                    </a:lnTo>
                    <a:cubicBezTo>
                      <a:pt x="957580" y="517398"/>
                      <a:pt x="940054" y="453771"/>
                      <a:pt x="905256" y="412242"/>
                    </a:cubicBezTo>
                    <a:cubicBezTo>
                      <a:pt x="870458" y="370713"/>
                      <a:pt x="796671" y="349885"/>
                      <a:pt x="684022" y="349885"/>
                    </a:cubicBezTo>
                    <a:cubicBezTo>
                      <a:pt x="633095" y="349885"/>
                      <a:pt x="590169" y="359918"/>
                      <a:pt x="555371" y="380111"/>
                    </a:cubicBezTo>
                    <a:cubicBezTo>
                      <a:pt x="520573" y="400304"/>
                      <a:pt x="492379" y="423037"/>
                      <a:pt x="470916" y="448564"/>
                    </a:cubicBezTo>
                    <a:cubicBezTo>
                      <a:pt x="449454" y="474091"/>
                      <a:pt x="432689" y="499491"/>
                      <a:pt x="420624" y="525018"/>
                    </a:cubicBezTo>
                    <a:cubicBezTo>
                      <a:pt x="408559" y="550545"/>
                      <a:pt x="401193" y="568579"/>
                      <a:pt x="398526" y="579374"/>
                    </a:cubicBezTo>
                    <a:lnTo>
                      <a:pt x="16383" y="502920"/>
                    </a:lnTo>
                    <a:cubicBezTo>
                      <a:pt x="48514" y="398399"/>
                      <a:pt x="88773" y="314579"/>
                      <a:pt x="137033" y="251460"/>
                    </a:cubicBezTo>
                    <a:cubicBezTo>
                      <a:pt x="185293" y="188341"/>
                      <a:pt x="252984" y="130810"/>
                      <a:pt x="340106" y="78486"/>
                    </a:cubicBezTo>
                    <a:cubicBezTo>
                      <a:pt x="427228" y="26162"/>
                      <a:pt x="540512" y="0"/>
                      <a:pt x="680085" y="0"/>
                    </a:cubicBezTo>
                    <a:cubicBezTo>
                      <a:pt x="822198" y="0"/>
                      <a:pt x="941578" y="17526"/>
                      <a:pt x="1038098" y="52324"/>
                    </a:cubicBezTo>
                    <a:cubicBezTo>
                      <a:pt x="1134619" y="87122"/>
                      <a:pt x="1212088" y="133350"/>
                      <a:pt x="1271016" y="190881"/>
                    </a:cubicBezTo>
                    <a:cubicBezTo>
                      <a:pt x="1329944" y="248412"/>
                      <a:pt x="1372235" y="316992"/>
                      <a:pt x="1397762" y="395986"/>
                    </a:cubicBezTo>
                    <a:cubicBezTo>
                      <a:pt x="1423289" y="474980"/>
                      <a:pt x="1435989" y="558927"/>
                      <a:pt x="1435989" y="647446"/>
                    </a:cubicBezTo>
                    <a:lnTo>
                      <a:pt x="1435989" y="1745615"/>
                    </a:lnTo>
                    <a:close/>
                  </a:path>
                </a:pathLst>
              </a:custGeom>
              <a:solidFill>
                <a:srgbClr val="867162"/>
              </a:solidFill>
            </p:spPr>
            <p:txBody>
              <a:bodyPr/>
              <a:lstStyle/>
              <a:p>
                <a:endParaRPr lang="pt-BR"/>
              </a:p>
            </p:txBody>
          </p:sp>
          <p:sp>
            <p:nvSpPr>
              <p:cNvPr id="27" name="Freeform 27"/>
              <p:cNvSpPr/>
              <p:nvPr/>
            </p:nvSpPr>
            <p:spPr>
              <a:xfrm>
                <a:off x="2871216" y="69723"/>
                <a:ext cx="1439925" cy="1741932"/>
              </a:xfrm>
              <a:custGeom>
                <a:avLst/>
                <a:gdLst/>
                <a:ahLst/>
                <a:cxnLst/>
                <a:rect l="l" t="t" r="r" b="b"/>
                <a:pathLst>
                  <a:path w="1439925" h="1741932">
                    <a:moveTo>
                      <a:pt x="953389" y="1741805"/>
                    </a:moveTo>
                    <a:lnTo>
                      <a:pt x="953389" y="676656"/>
                    </a:lnTo>
                    <a:cubicBezTo>
                      <a:pt x="953389" y="555625"/>
                      <a:pt x="940816" y="473583"/>
                      <a:pt x="915543" y="430657"/>
                    </a:cubicBezTo>
                    <a:cubicBezTo>
                      <a:pt x="890270" y="387731"/>
                      <a:pt x="841756" y="366141"/>
                      <a:pt x="770001" y="366141"/>
                    </a:cubicBezTo>
                    <a:cubicBezTo>
                      <a:pt x="716788" y="366141"/>
                      <a:pt x="665607" y="383667"/>
                      <a:pt x="616458" y="418592"/>
                    </a:cubicBezTo>
                    <a:cubicBezTo>
                      <a:pt x="567309" y="453517"/>
                      <a:pt x="524002" y="489839"/>
                      <a:pt x="486791" y="527558"/>
                    </a:cubicBezTo>
                    <a:lnTo>
                      <a:pt x="486791" y="1741932"/>
                    </a:lnTo>
                    <a:lnTo>
                      <a:pt x="0" y="1741932"/>
                    </a:lnTo>
                    <a:lnTo>
                      <a:pt x="0" y="24130"/>
                    </a:lnTo>
                    <a:lnTo>
                      <a:pt x="486664" y="24130"/>
                    </a:lnTo>
                    <a:lnTo>
                      <a:pt x="486664" y="167132"/>
                    </a:lnTo>
                    <a:cubicBezTo>
                      <a:pt x="542544" y="127381"/>
                      <a:pt x="608838" y="89535"/>
                      <a:pt x="685927" y="53721"/>
                    </a:cubicBezTo>
                    <a:cubicBezTo>
                      <a:pt x="763016" y="17907"/>
                      <a:pt x="842645" y="0"/>
                      <a:pt x="925068" y="0"/>
                    </a:cubicBezTo>
                    <a:cubicBezTo>
                      <a:pt x="998093" y="0"/>
                      <a:pt x="1065657" y="10033"/>
                      <a:pt x="1127760" y="30226"/>
                    </a:cubicBezTo>
                    <a:cubicBezTo>
                      <a:pt x="1189862" y="50419"/>
                      <a:pt x="1243965" y="83947"/>
                      <a:pt x="1289939" y="130810"/>
                    </a:cubicBezTo>
                    <a:cubicBezTo>
                      <a:pt x="1335912" y="177673"/>
                      <a:pt x="1372361" y="238760"/>
                      <a:pt x="1399412" y="313817"/>
                    </a:cubicBezTo>
                    <a:cubicBezTo>
                      <a:pt x="1426464" y="388874"/>
                      <a:pt x="1439926" y="481457"/>
                      <a:pt x="1439926" y="591312"/>
                    </a:cubicBezTo>
                    <a:lnTo>
                      <a:pt x="1439926" y="1741805"/>
                    </a:lnTo>
                    <a:close/>
                  </a:path>
                </a:pathLst>
              </a:custGeom>
              <a:solidFill>
                <a:srgbClr val="867162"/>
              </a:solidFill>
            </p:spPr>
            <p:txBody>
              <a:bodyPr/>
              <a:lstStyle/>
              <a:p>
                <a:endParaRPr lang="pt-BR"/>
              </a:p>
            </p:txBody>
          </p:sp>
        </p:grpSp>
        <p:grpSp>
          <p:nvGrpSpPr>
            <p:cNvPr id="28" name="Group 28"/>
            <p:cNvGrpSpPr>
              <a:grpSpLocks noChangeAspect="1"/>
            </p:cNvGrpSpPr>
            <p:nvPr/>
          </p:nvGrpSpPr>
          <p:grpSpPr>
            <a:xfrm>
              <a:off x="1635895" y="488990"/>
              <a:ext cx="892462" cy="480100"/>
              <a:chOff x="0" y="0"/>
              <a:chExt cx="4685297" cy="2520455"/>
            </a:xfrm>
          </p:grpSpPr>
          <p:sp>
            <p:nvSpPr>
              <p:cNvPr id="29" name="Freeform 29"/>
              <p:cNvSpPr/>
              <p:nvPr/>
            </p:nvSpPr>
            <p:spPr>
              <a:xfrm>
                <a:off x="63500" y="695071"/>
                <a:ext cx="1504315" cy="1761871"/>
              </a:xfrm>
              <a:custGeom>
                <a:avLst/>
                <a:gdLst/>
                <a:ahLst/>
                <a:cxnLst/>
                <a:rect l="l" t="t" r="r" b="b"/>
                <a:pathLst>
                  <a:path w="1504315" h="1761871">
                    <a:moveTo>
                      <a:pt x="1214882" y="1631696"/>
                    </a:moveTo>
                    <a:cubicBezTo>
                      <a:pt x="1096899" y="1718564"/>
                      <a:pt x="950722" y="1761871"/>
                      <a:pt x="776478" y="1761871"/>
                    </a:cubicBezTo>
                    <a:cubicBezTo>
                      <a:pt x="532384" y="1761871"/>
                      <a:pt x="342011" y="1686179"/>
                      <a:pt x="205232" y="1534541"/>
                    </a:cubicBezTo>
                    <a:cubicBezTo>
                      <a:pt x="68453" y="1382903"/>
                      <a:pt x="0" y="1165225"/>
                      <a:pt x="0" y="880872"/>
                    </a:cubicBezTo>
                    <a:cubicBezTo>
                      <a:pt x="0" y="609981"/>
                      <a:pt x="67056" y="395478"/>
                      <a:pt x="201168" y="237236"/>
                    </a:cubicBezTo>
                    <a:cubicBezTo>
                      <a:pt x="335280" y="78994"/>
                      <a:pt x="525526" y="0"/>
                      <a:pt x="772287" y="0"/>
                    </a:cubicBezTo>
                    <a:cubicBezTo>
                      <a:pt x="941197" y="0"/>
                      <a:pt x="1086104" y="42799"/>
                      <a:pt x="1206754" y="128143"/>
                    </a:cubicBezTo>
                    <a:cubicBezTo>
                      <a:pt x="1327404" y="213487"/>
                      <a:pt x="1418590" y="346456"/>
                      <a:pt x="1480312" y="526923"/>
                    </a:cubicBezTo>
                    <a:lnTo>
                      <a:pt x="1049909" y="627507"/>
                    </a:lnTo>
                    <a:cubicBezTo>
                      <a:pt x="1012317" y="530987"/>
                      <a:pt x="974725" y="463296"/>
                      <a:pt x="937260" y="424307"/>
                    </a:cubicBezTo>
                    <a:cubicBezTo>
                      <a:pt x="899795" y="385318"/>
                      <a:pt x="846074" y="366014"/>
                      <a:pt x="776351" y="366014"/>
                    </a:cubicBezTo>
                    <a:cubicBezTo>
                      <a:pt x="736092" y="366014"/>
                      <a:pt x="698500" y="374015"/>
                      <a:pt x="663702" y="390017"/>
                    </a:cubicBezTo>
                    <a:cubicBezTo>
                      <a:pt x="628904" y="406019"/>
                      <a:pt x="599313" y="433959"/>
                      <a:pt x="575183" y="473837"/>
                    </a:cubicBezTo>
                    <a:cubicBezTo>
                      <a:pt x="551053" y="513715"/>
                      <a:pt x="531622" y="567055"/>
                      <a:pt x="516890" y="633476"/>
                    </a:cubicBezTo>
                    <a:cubicBezTo>
                      <a:pt x="502158" y="699897"/>
                      <a:pt x="494792" y="782574"/>
                      <a:pt x="494792" y="880872"/>
                    </a:cubicBezTo>
                    <a:cubicBezTo>
                      <a:pt x="494792" y="979170"/>
                      <a:pt x="501396" y="1061212"/>
                      <a:pt x="514858" y="1126363"/>
                    </a:cubicBezTo>
                    <a:cubicBezTo>
                      <a:pt x="528320" y="1191514"/>
                      <a:pt x="547624" y="1244092"/>
                      <a:pt x="573151" y="1283970"/>
                    </a:cubicBezTo>
                    <a:cubicBezTo>
                      <a:pt x="598678" y="1323848"/>
                      <a:pt x="630809" y="1352423"/>
                      <a:pt x="669671" y="1369822"/>
                    </a:cubicBezTo>
                    <a:cubicBezTo>
                      <a:pt x="708533" y="1387221"/>
                      <a:pt x="753491" y="1395730"/>
                      <a:pt x="804418" y="1395730"/>
                    </a:cubicBezTo>
                    <a:cubicBezTo>
                      <a:pt x="879475" y="1395730"/>
                      <a:pt x="939800" y="1375029"/>
                      <a:pt x="985393" y="1333373"/>
                    </a:cubicBezTo>
                    <a:cubicBezTo>
                      <a:pt x="1030986" y="1291717"/>
                      <a:pt x="1079246" y="1221486"/>
                      <a:pt x="1130173" y="1122172"/>
                    </a:cubicBezTo>
                    <a:lnTo>
                      <a:pt x="1504315" y="1234821"/>
                    </a:lnTo>
                    <a:cubicBezTo>
                      <a:pt x="1429131" y="1412621"/>
                      <a:pt x="1332611" y="1544828"/>
                      <a:pt x="1214628" y="1631569"/>
                    </a:cubicBezTo>
                  </a:path>
                </a:pathLst>
              </a:custGeom>
              <a:solidFill>
                <a:srgbClr val="867162"/>
              </a:solidFill>
            </p:spPr>
            <p:txBody>
              <a:bodyPr/>
              <a:lstStyle/>
              <a:p>
                <a:endParaRPr lang="pt-BR"/>
              </a:p>
            </p:txBody>
          </p:sp>
          <p:sp>
            <p:nvSpPr>
              <p:cNvPr id="30" name="Freeform 30"/>
              <p:cNvSpPr/>
              <p:nvPr/>
            </p:nvSpPr>
            <p:spPr>
              <a:xfrm>
                <a:off x="1684274" y="63500"/>
                <a:ext cx="792353" cy="2369312"/>
              </a:xfrm>
              <a:custGeom>
                <a:avLst/>
                <a:gdLst/>
                <a:ahLst/>
                <a:cxnLst/>
                <a:rect l="l" t="t" r="r" b="b"/>
                <a:pathLst>
                  <a:path w="792353" h="2369312">
                    <a:moveTo>
                      <a:pt x="573278" y="446532"/>
                    </a:moveTo>
                    <a:cubicBezTo>
                      <a:pt x="520954" y="497459"/>
                      <a:pt x="455930" y="522986"/>
                      <a:pt x="378206" y="522986"/>
                    </a:cubicBezTo>
                    <a:cubicBezTo>
                      <a:pt x="303149" y="522986"/>
                      <a:pt x="238760" y="497586"/>
                      <a:pt x="185166" y="446532"/>
                    </a:cubicBezTo>
                    <a:cubicBezTo>
                      <a:pt x="131572" y="395478"/>
                      <a:pt x="104648" y="333883"/>
                      <a:pt x="104648" y="261493"/>
                    </a:cubicBezTo>
                    <a:cubicBezTo>
                      <a:pt x="104648" y="189103"/>
                      <a:pt x="131445" y="127381"/>
                      <a:pt x="185166" y="76454"/>
                    </a:cubicBezTo>
                    <a:cubicBezTo>
                      <a:pt x="238887" y="25527"/>
                      <a:pt x="303022" y="0"/>
                      <a:pt x="378079" y="0"/>
                    </a:cubicBezTo>
                    <a:cubicBezTo>
                      <a:pt x="455803" y="0"/>
                      <a:pt x="520827" y="25527"/>
                      <a:pt x="573151" y="76454"/>
                    </a:cubicBezTo>
                    <a:cubicBezTo>
                      <a:pt x="625475" y="127381"/>
                      <a:pt x="651637" y="189103"/>
                      <a:pt x="651637" y="261493"/>
                    </a:cubicBezTo>
                    <a:cubicBezTo>
                      <a:pt x="651637" y="333883"/>
                      <a:pt x="625475" y="395605"/>
                      <a:pt x="573151" y="446532"/>
                    </a:cubicBezTo>
                    <a:moveTo>
                      <a:pt x="0" y="2369312"/>
                    </a:moveTo>
                    <a:lnTo>
                      <a:pt x="0" y="2099818"/>
                    </a:lnTo>
                    <a:lnTo>
                      <a:pt x="152781" y="2099818"/>
                    </a:lnTo>
                    <a:lnTo>
                      <a:pt x="152781" y="909066"/>
                    </a:lnTo>
                    <a:lnTo>
                      <a:pt x="0" y="905002"/>
                    </a:lnTo>
                    <a:lnTo>
                      <a:pt x="0" y="623570"/>
                    </a:lnTo>
                    <a:lnTo>
                      <a:pt x="635508" y="623570"/>
                    </a:lnTo>
                    <a:lnTo>
                      <a:pt x="635508" y="2099818"/>
                    </a:lnTo>
                    <a:lnTo>
                      <a:pt x="792353" y="2099818"/>
                    </a:lnTo>
                    <a:lnTo>
                      <a:pt x="792353" y="2369312"/>
                    </a:lnTo>
                    <a:close/>
                  </a:path>
                </a:pathLst>
              </a:custGeom>
              <a:solidFill>
                <a:srgbClr val="867162"/>
              </a:solidFill>
            </p:spPr>
            <p:txBody>
              <a:bodyPr/>
              <a:lstStyle/>
              <a:p>
                <a:endParaRPr lang="pt-BR"/>
              </a:p>
            </p:txBody>
          </p:sp>
          <p:sp>
            <p:nvSpPr>
              <p:cNvPr id="31" name="Freeform 31"/>
              <p:cNvSpPr/>
              <p:nvPr/>
            </p:nvSpPr>
            <p:spPr>
              <a:xfrm>
                <a:off x="2559050" y="694944"/>
                <a:ext cx="1584960" cy="1761998"/>
              </a:xfrm>
              <a:custGeom>
                <a:avLst/>
                <a:gdLst/>
                <a:ahLst/>
                <a:cxnLst/>
                <a:rect l="l" t="t" r="r" b="b"/>
                <a:pathLst>
                  <a:path w="1584960" h="1761998">
                    <a:moveTo>
                      <a:pt x="1009650" y="473964"/>
                    </a:moveTo>
                    <a:cubicBezTo>
                      <a:pt x="955929" y="402082"/>
                      <a:pt x="883539" y="366141"/>
                      <a:pt x="792480" y="366141"/>
                    </a:cubicBezTo>
                    <a:cubicBezTo>
                      <a:pt x="698500" y="366141"/>
                      <a:pt x="625602" y="402082"/>
                      <a:pt x="573278" y="473964"/>
                    </a:cubicBezTo>
                    <a:cubicBezTo>
                      <a:pt x="520954" y="545846"/>
                      <a:pt x="494792" y="681482"/>
                      <a:pt x="494792" y="880999"/>
                    </a:cubicBezTo>
                    <a:cubicBezTo>
                      <a:pt x="494792" y="1080516"/>
                      <a:pt x="520954" y="1216279"/>
                      <a:pt x="573278" y="1288161"/>
                    </a:cubicBezTo>
                    <a:cubicBezTo>
                      <a:pt x="625602" y="1360043"/>
                      <a:pt x="698627" y="1395857"/>
                      <a:pt x="792480" y="1395857"/>
                    </a:cubicBezTo>
                    <a:cubicBezTo>
                      <a:pt x="883666" y="1395857"/>
                      <a:pt x="956056" y="1359916"/>
                      <a:pt x="1009650" y="1288161"/>
                    </a:cubicBezTo>
                    <a:cubicBezTo>
                      <a:pt x="1063244" y="1216406"/>
                      <a:pt x="1090041" y="1080643"/>
                      <a:pt x="1090041" y="880999"/>
                    </a:cubicBezTo>
                    <a:cubicBezTo>
                      <a:pt x="1090041" y="681355"/>
                      <a:pt x="1063244" y="545719"/>
                      <a:pt x="1009650" y="473964"/>
                    </a:cubicBezTo>
                    <a:moveTo>
                      <a:pt x="1377696" y="1528699"/>
                    </a:moveTo>
                    <a:cubicBezTo>
                      <a:pt x="1239520" y="1684274"/>
                      <a:pt x="1044448" y="1761998"/>
                      <a:pt x="792480" y="1761998"/>
                    </a:cubicBezTo>
                    <a:cubicBezTo>
                      <a:pt x="540512" y="1761998"/>
                      <a:pt x="345313" y="1686306"/>
                      <a:pt x="207137" y="1534668"/>
                    </a:cubicBezTo>
                    <a:cubicBezTo>
                      <a:pt x="68961" y="1383030"/>
                      <a:pt x="0" y="1165225"/>
                      <a:pt x="0" y="880999"/>
                    </a:cubicBezTo>
                    <a:cubicBezTo>
                      <a:pt x="0" y="610235"/>
                      <a:pt x="67691" y="395605"/>
                      <a:pt x="203200" y="237363"/>
                    </a:cubicBezTo>
                    <a:cubicBezTo>
                      <a:pt x="338709" y="79121"/>
                      <a:pt x="535051" y="0"/>
                      <a:pt x="792480" y="0"/>
                    </a:cubicBezTo>
                    <a:cubicBezTo>
                      <a:pt x="1036447" y="0"/>
                      <a:pt x="1229487" y="77851"/>
                      <a:pt x="1371727" y="233299"/>
                    </a:cubicBezTo>
                    <a:cubicBezTo>
                      <a:pt x="1513967" y="388747"/>
                      <a:pt x="1584960" y="604774"/>
                      <a:pt x="1584960" y="880872"/>
                    </a:cubicBezTo>
                    <a:cubicBezTo>
                      <a:pt x="1584960" y="1156970"/>
                      <a:pt x="1515872" y="1372997"/>
                      <a:pt x="1377823" y="1528572"/>
                    </a:cubicBezTo>
                  </a:path>
                </a:pathLst>
              </a:custGeom>
              <a:solidFill>
                <a:srgbClr val="867162"/>
              </a:solidFill>
            </p:spPr>
            <p:txBody>
              <a:bodyPr/>
              <a:lstStyle/>
              <a:p>
                <a:endParaRPr lang="pt-BR"/>
              </a:p>
            </p:txBody>
          </p:sp>
          <p:sp>
            <p:nvSpPr>
              <p:cNvPr id="32" name="Freeform 32"/>
              <p:cNvSpPr/>
              <p:nvPr/>
            </p:nvSpPr>
            <p:spPr>
              <a:xfrm>
                <a:off x="4140074" y="466852"/>
                <a:ext cx="481584" cy="470154"/>
              </a:xfrm>
              <a:custGeom>
                <a:avLst/>
                <a:gdLst/>
                <a:ahLst/>
                <a:cxnLst/>
                <a:rect l="l" t="t" r="r" b="b"/>
                <a:pathLst>
                  <a:path w="481584" h="470154">
                    <a:moveTo>
                      <a:pt x="205866" y="224282"/>
                    </a:moveTo>
                    <a:lnTo>
                      <a:pt x="231647" y="224282"/>
                    </a:lnTo>
                    <a:cubicBezTo>
                      <a:pt x="261619" y="224282"/>
                      <a:pt x="286003" y="214249"/>
                      <a:pt x="286003" y="189992"/>
                    </a:cubicBezTo>
                    <a:cubicBezTo>
                      <a:pt x="286003" y="168529"/>
                      <a:pt x="270255" y="154305"/>
                      <a:pt x="235965" y="154305"/>
                    </a:cubicBezTo>
                    <a:cubicBezTo>
                      <a:pt x="221741" y="154305"/>
                      <a:pt x="211708" y="155702"/>
                      <a:pt x="205993" y="157226"/>
                    </a:cubicBezTo>
                    <a:close/>
                    <a:moveTo>
                      <a:pt x="204469" y="355727"/>
                    </a:moveTo>
                    <a:lnTo>
                      <a:pt x="150113" y="355727"/>
                    </a:lnTo>
                    <a:lnTo>
                      <a:pt x="150113" y="122936"/>
                    </a:lnTo>
                    <a:cubicBezTo>
                      <a:pt x="171576" y="118618"/>
                      <a:pt x="201548" y="114300"/>
                      <a:pt x="240156" y="114300"/>
                    </a:cubicBezTo>
                    <a:cubicBezTo>
                      <a:pt x="284479" y="114300"/>
                      <a:pt x="304418" y="121412"/>
                      <a:pt x="321563" y="132842"/>
                    </a:cubicBezTo>
                    <a:cubicBezTo>
                      <a:pt x="334390" y="142875"/>
                      <a:pt x="344423" y="161417"/>
                      <a:pt x="344423" y="182880"/>
                    </a:cubicBezTo>
                    <a:cubicBezTo>
                      <a:pt x="344423" y="210058"/>
                      <a:pt x="324357" y="229997"/>
                      <a:pt x="295782" y="238633"/>
                    </a:cubicBezTo>
                    <a:lnTo>
                      <a:pt x="295782" y="241554"/>
                    </a:lnTo>
                    <a:cubicBezTo>
                      <a:pt x="318642" y="248666"/>
                      <a:pt x="331469" y="267335"/>
                      <a:pt x="338708" y="298704"/>
                    </a:cubicBezTo>
                    <a:cubicBezTo>
                      <a:pt x="345820" y="334391"/>
                      <a:pt x="350138" y="348742"/>
                      <a:pt x="355854" y="355854"/>
                    </a:cubicBezTo>
                    <a:lnTo>
                      <a:pt x="297306" y="355854"/>
                    </a:lnTo>
                    <a:cubicBezTo>
                      <a:pt x="290194" y="347345"/>
                      <a:pt x="285876" y="327279"/>
                      <a:pt x="278764" y="300101"/>
                    </a:cubicBezTo>
                    <a:cubicBezTo>
                      <a:pt x="274446" y="274320"/>
                      <a:pt x="260222" y="262890"/>
                      <a:pt x="230123" y="262890"/>
                    </a:cubicBezTo>
                    <a:lnTo>
                      <a:pt x="204342" y="262890"/>
                    </a:lnTo>
                    <a:close/>
                    <a:moveTo>
                      <a:pt x="240156" y="47117"/>
                    </a:moveTo>
                    <a:cubicBezTo>
                      <a:pt x="137286" y="47117"/>
                      <a:pt x="60070" y="131445"/>
                      <a:pt x="60070" y="234315"/>
                    </a:cubicBezTo>
                    <a:cubicBezTo>
                      <a:pt x="60070" y="338582"/>
                      <a:pt x="137286" y="421513"/>
                      <a:pt x="242950" y="421513"/>
                    </a:cubicBezTo>
                    <a:cubicBezTo>
                      <a:pt x="345820" y="422910"/>
                      <a:pt x="421639" y="338582"/>
                      <a:pt x="421639" y="234315"/>
                    </a:cubicBezTo>
                    <a:cubicBezTo>
                      <a:pt x="421639" y="131445"/>
                      <a:pt x="345820" y="47117"/>
                      <a:pt x="241554" y="47117"/>
                    </a:cubicBezTo>
                    <a:close/>
                    <a:moveTo>
                      <a:pt x="242950" y="0"/>
                    </a:moveTo>
                    <a:cubicBezTo>
                      <a:pt x="377316" y="0"/>
                      <a:pt x="481583" y="104267"/>
                      <a:pt x="481583" y="234315"/>
                    </a:cubicBezTo>
                    <a:cubicBezTo>
                      <a:pt x="481583" y="367157"/>
                      <a:pt x="377317" y="470154"/>
                      <a:pt x="241554" y="470154"/>
                    </a:cubicBezTo>
                    <a:cubicBezTo>
                      <a:pt x="107188" y="470154"/>
                      <a:pt x="0" y="367284"/>
                      <a:pt x="0" y="234315"/>
                    </a:cubicBezTo>
                    <a:cubicBezTo>
                      <a:pt x="0" y="104267"/>
                      <a:pt x="107188" y="0"/>
                      <a:pt x="241554" y="0"/>
                    </a:cubicBezTo>
                    <a:close/>
                  </a:path>
                </a:pathLst>
              </a:custGeom>
              <a:solidFill>
                <a:srgbClr val="867162"/>
              </a:solidFill>
            </p:spPr>
            <p:txBody>
              <a:bodyPr/>
              <a:lstStyle/>
              <a:p>
                <a:endParaRPr lang="pt-BR"/>
              </a:p>
            </p:txBody>
          </p:sp>
        </p:grpSp>
        <p:grpSp>
          <p:nvGrpSpPr>
            <p:cNvPr id="33" name="Group 33"/>
            <p:cNvGrpSpPr>
              <a:grpSpLocks noChangeAspect="1"/>
            </p:cNvGrpSpPr>
            <p:nvPr/>
          </p:nvGrpSpPr>
          <p:grpSpPr>
            <a:xfrm>
              <a:off x="2115786" y="0"/>
              <a:ext cx="632865" cy="459411"/>
              <a:chOff x="0" y="0"/>
              <a:chExt cx="3322447" cy="2411832"/>
            </a:xfrm>
          </p:grpSpPr>
          <p:sp>
            <p:nvSpPr>
              <p:cNvPr id="34" name="Freeform 34"/>
              <p:cNvSpPr/>
              <p:nvPr/>
            </p:nvSpPr>
            <p:spPr>
              <a:xfrm>
                <a:off x="63500" y="63500"/>
                <a:ext cx="1520444" cy="2284857"/>
              </a:xfrm>
              <a:custGeom>
                <a:avLst/>
                <a:gdLst/>
                <a:ahLst/>
                <a:cxnLst/>
                <a:rect l="l" t="t" r="r" b="b"/>
                <a:pathLst>
                  <a:path w="1520444" h="2284857">
                    <a:moveTo>
                      <a:pt x="1041908" y="973963"/>
                    </a:moveTo>
                    <a:cubicBezTo>
                      <a:pt x="1020445" y="955167"/>
                      <a:pt x="984885" y="930275"/>
                      <a:pt x="935355" y="899287"/>
                    </a:cubicBezTo>
                    <a:cubicBezTo>
                      <a:pt x="885825" y="868299"/>
                      <a:pt x="828802" y="852805"/>
                      <a:pt x="764413" y="852805"/>
                    </a:cubicBezTo>
                    <a:cubicBezTo>
                      <a:pt x="697357" y="852805"/>
                      <a:pt x="635635" y="892556"/>
                      <a:pt x="579374" y="971931"/>
                    </a:cubicBezTo>
                    <a:cubicBezTo>
                      <a:pt x="523113" y="1051306"/>
                      <a:pt x="494919" y="1178560"/>
                      <a:pt x="494919" y="1353566"/>
                    </a:cubicBezTo>
                    <a:cubicBezTo>
                      <a:pt x="494919" y="1536700"/>
                      <a:pt x="513588" y="1676654"/>
                      <a:pt x="551180" y="1773555"/>
                    </a:cubicBezTo>
                    <a:cubicBezTo>
                      <a:pt x="588772" y="1870456"/>
                      <a:pt x="662432" y="1918843"/>
                      <a:pt x="772414" y="1918843"/>
                    </a:cubicBezTo>
                    <a:cubicBezTo>
                      <a:pt x="868934" y="1918843"/>
                      <a:pt x="935990" y="1906778"/>
                      <a:pt x="973582" y="1882521"/>
                    </a:cubicBezTo>
                    <a:cubicBezTo>
                      <a:pt x="1011174" y="1858264"/>
                      <a:pt x="1033907" y="1840865"/>
                      <a:pt x="1041908" y="1830070"/>
                    </a:cubicBezTo>
                    <a:close/>
                    <a:moveTo>
                      <a:pt x="1045972" y="2253869"/>
                    </a:moveTo>
                    <a:lnTo>
                      <a:pt x="1045972" y="2181479"/>
                    </a:lnTo>
                    <a:cubicBezTo>
                      <a:pt x="1008380" y="2208022"/>
                      <a:pt x="961517" y="2231898"/>
                      <a:pt x="905129" y="2253107"/>
                    </a:cubicBezTo>
                    <a:cubicBezTo>
                      <a:pt x="848741" y="2274316"/>
                      <a:pt x="781685" y="2284857"/>
                      <a:pt x="703961" y="2284857"/>
                    </a:cubicBezTo>
                    <a:cubicBezTo>
                      <a:pt x="609981" y="2284857"/>
                      <a:pt x="520954" y="2268728"/>
                      <a:pt x="436499" y="2236597"/>
                    </a:cubicBezTo>
                    <a:cubicBezTo>
                      <a:pt x="352044" y="2204466"/>
                      <a:pt x="277622" y="2152650"/>
                      <a:pt x="213233" y="2081403"/>
                    </a:cubicBezTo>
                    <a:cubicBezTo>
                      <a:pt x="148844" y="2010156"/>
                      <a:pt x="97155" y="1918843"/>
                      <a:pt x="58293" y="1807210"/>
                    </a:cubicBezTo>
                    <a:cubicBezTo>
                      <a:pt x="19431" y="1695577"/>
                      <a:pt x="0" y="1560449"/>
                      <a:pt x="0" y="1401953"/>
                    </a:cubicBezTo>
                    <a:cubicBezTo>
                      <a:pt x="0" y="1246124"/>
                      <a:pt x="19431" y="1110361"/>
                      <a:pt x="58293" y="994664"/>
                    </a:cubicBezTo>
                    <a:cubicBezTo>
                      <a:pt x="97155" y="878967"/>
                      <a:pt x="147447" y="783717"/>
                      <a:pt x="209169" y="708406"/>
                    </a:cubicBezTo>
                    <a:cubicBezTo>
                      <a:pt x="270891" y="633095"/>
                      <a:pt x="340487" y="577469"/>
                      <a:pt x="418338" y="541147"/>
                    </a:cubicBezTo>
                    <a:cubicBezTo>
                      <a:pt x="496189" y="504825"/>
                      <a:pt x="573786" y="486664"/>
                      <a:pt x="651637" y="486664"/>
                    </a:cubicBezTo>
                    <a:cubicBezTo>
                      <a:pt x="740156" y="486664"/>
                      <a:pt x="817245" y="498856"/>
                      <a:pt x="882904" y="523367"/>
                    </a:cubicBezTo>
                    <a:cubicBezTo>
                      <a:pt x="948563" y="547878"/>
                      <a:pt x="1001522" y="573532"/>
                      <a:pt x="1041781" y="600583"/>
                    </a:cubicBezTo>
                    <a:lnTo>
                      <a:pt x="1041781" y="0"/>
                    </a:lnTo>
                    <a:lnTo>
                      <a:pt x="1520444" y="0"/>
                    </a:lnTo>
                    <a:lnTo>
                      <a:pt x="1520444" y="2253742"/>
                    </a:lnTo>
                    <a:close/>
                  </a:path>
                </a:pathLst>
              </a:custGeom>
              <a:solidFill>
                <a:srgbClr val="867162"/>
              </a:solidFill>
            </p:spPr>
            <p:txBody>
              <a:bodyPr/>
              <a:lstStyle/>
              <a:p>
                <a:endParaRPr lang="pt-BR"/>
              </a:p>
            </p:txBody>
          </p:sp>
          <p:sp>
            <p:nvSpPr>
              <p:cNvPr id="35" name="Freeform 35"/>
              <p:cNvSpPr/>
              <p:nvPr/>
            </p:nvSpPr>
            <p:spPr>
              <a:xfrm>
                <a:off x="1673987" y="578231"/>
                <a:ext cx="1584960" cy="1761998"/>
              </a:xfrm>
              <a:custGeom>
                <a:avLst/>
                <a:gdLst/>
                <a:ahLst/>
                <a:cxnLst/>
                <a:rect l="l" t="t" r="r" b="b"/>
                <a:pathLst>
                  <a:path w="1584960" h="1761998">
                    <a:moveTo>
                      <a:pt x="1009777" y="473964"/>
                    </a:moveTo>
                    <a:cubicBezTo>
                      <a:pt x="956183" y="402082"/>
                      <a:pt x="883666" y="366141"/>
                      <a:pt x="792607" y="366141"/>
                    </a:cubicBezTo>
                    <a:cubicBezTo>
                      <a:pt x="698754" y="366141"/>
                      <a:pt x="625602" y="402082"/>
                      <a:pt x="573405" y="473964"/>
                    </a:cubicBezTo>
                    <a:cubicBezTo>
                      <a:pt x="521208" y="545846"/>
                      <a:pt x="494919" y="681482"/>
                      <a:pt x="494919" y="880999"/>
                    </a:cubicBezTo>
                    <a:cubicBezTo>
                      <a:pt x="494919" y="1080516"/>
                      <a:pt x="521081" y="1216279"/>
                      <a:pt x="573405" y="1288161"/>
                    </a:cubicBezTo>
                    <a:cubicBezTo>
                      <a:pt x="625729" y="1360043"/>
                      <a:pt x="698754" y="1395857"/>
                      <a:pt x="792607" y="1395857"/>
                    </a:cubicBezTo>
                    <a:cubicBezTo>
                      <a:pt x="883793" y="1395857"/>
                      <a:pt x="956183" y="1359916"/>
                      <a:pt x="1009777" y="1288161"/>
                    </a:cubicBezTo>
                    <a:cubicBezTo>
                      <a:pt x="1063371" y="1216406"/>
                      <a:pt x="1090295" y="1080643"/>
                      <a:pt x="1090295" y="880999"/>
                    </a:cubicBezTo>
                    <a:cubicBezTo>
                      <a:pt x="1090295" y="681355"/>
                      <a:pt x="1063498" y="545719"/>
                      <a:pt x="1009777" y="473964"/>
                    </a:cubicBezTo>
                    <a:moveTo>
                      <a:pt x="1377823" y="1528699"/>
                    </a:moveTo>
                    <a:cubicBezTo>
                      <a:pt x="1239647" y="1684274"/>
                      <a:pt x="1044575" y="1761998"/>
                      <a:pt x="792480" y="1761998"/>
                    </a:cubicBezTo>
                    <a:cubicBezTo>
                      <a:pt x="540385" y="1761998"/>
                      <a:pt x="345313" y="1686306"/>
                      <a:pt x="207137" y="1534668"/>
                    </a:cubicBezTo>
                    <a:cubicBezTo>
                      <a:pt x="68961" y="1383030"/>
                      <a:pt x="0" y="1165225"/>
                      <a:pt x="0" y="880999"/>
                    </a:cubicBezTo>
                    <a:cubicBezTo>
                      <a:pt x="0" y="610108"/>
                      <a:pt x="67691" y="395605"/>
                      <a:pt x="203200" y="237363"/>
                    </a:cubicBezTo>
                    <a:cubicBezTo>
                      <a:pt x="338709" y="79121"/>
                      <a:pt x="535051" y="0"/>
                      <a:pt x="792480" y="0"/>
                    </a:cubicBezTo>
                    <a:cubicBezTo>
                      <a:pt x="1036447" y="0"/>
                      <a:pt x="1229614" y="77851"/>
                      <a:pt x="1371727" y="233299"/>
                    </a:cubicBezTo>
                    <a:cubicBezTo>
                      <a:pt x="1513840" y="388747"/>
                      <a:pt x="1584960" y="604774"/>
                      <a:pt x="1584960" y="880872"/>
                    </a:cubicBezTo>
                    <a:cubicBezTo>
                      <a:pt x="1584960" y="1156970"/>
                      <a:pt x="1515872" y="1372997"/>
                      <a:pt x="1377823" y="1528445"/>
                    </a:cubicBezTo>
                  </a:path>
                </a:pathLst>
              </a:custGeom>
              <a:solidFill>
                <a:srgbClr val="867162"/>
              </a:solidFill>
            </p:spPr>
            <p:txBody>
              <a:bodyPr/>
              <a:lstStyle/>
              <a:p>
                <a:endParaRPr lang="pt-BR"/>
              </a:p>
            </p:txBody>
          </p:sp>
        </p:grpSp>
      </p:grpSp>
      <p:sp>
        <p:nvSpPr>
          <p:cNvPr id="36" name="Freeform 36"/>
          <p:cNvSpPr/>
          <p:nvPr/>
        </p:nvSpPr>
        <p:spPr>
          <a:xfrm>
            <a:off x="3269479" y="477030"/>
            <a:ext cx="3159445" cy="2929248"/>
          </a:xfrm>
          <a:custGeom>
            <a:avLst/>
            <a:gdLst/>
            <a:ahLst/>
            <a:cxnLst/>
            <a:rect l="l" t="t" r="r" b="b"/>
            <a:pathLst>
              <a:path w="3159445" h="2929248">
                <a:moveTo>
                  <a:pt x="0" y="0"/>
                </a:moveTo>
                <a:lnTo>
                  <a:pt x="3159445" y="0"/>
                </a:lnTo>
                <a:lnTo>
                  <a:pt x="3159445" y="2929248"/>
                </a:lnTo>
                <a:lnTo>
                  <a:pt x="0" y="2929248"/>
                </a:lnTo>
                <a:lnTo>
                  <a:pt x="0" y="0"/>
                </a:lnTo>
                <a:close/>
              </a:path>
            </a:pathLst>
          </a:custGeom>
          <a:blipFill>
            <a:blip r:embed="rId3">
              <a:extLst>
                <a:ext uri="{96DAC541-7B7A-43D3-8B79-37D633B846F1}">
                  <asvg:svgBlip xmlns:asvg="http://schemas.microsoft.com/office/drawing/2016/SVG/main" r:embed="rId4"/>
                </a:ext>
              </a:extLst>
            </a:blip>
            <a:stretch>
              <a:fillRect r="-189955"/>
            </a:stretch>
          </a:blipFill>
        </p:spPr>
        <p:txBody>
          <a:bodyPr/>
          <a:lstStyle/>
          <a:p>
            <a:endParaRPr lang="pt-BR"/>
          </a:p>
        </p:txBody>
      </p:sp>
      <p:sp>
        <p:nvSpPr>
          <p:cNvPr id="37" name="TextBox 37"/>
          <p:cNvSpPr txBox="1"/>
          <p:nvPr/>
        </p:nvSpPr>
        <p:spPr>
          <a:xfrm>
            <a:off x="559851" y="4048886"/>
            <a:ext cx="9676658" cy="3860786"/>
          </a:xfrm>
          <a:prstGeom prst="rect">
            <a:avLst/>
          </a:prstGeom>
        </p:spPr>
        <p:txBody>
          <a:bodyPr lIns="0" tIns="0" rIns="0" bIns="0" rtlCol="0" anchor="t">
            <a:spAutoFit/>
          </a:bodyPr>
          <a:lstStyle/>
          <a:p>
            <a:pPr algn="l">
              <a:lnSpc>
                <a:spcPts val="6063"/>
              </a:lnSpc>
            </a:pPr>
            <a:r>
              <a:rPr lang="en-US" sz="5011" b="1">
                <a:solidFill>
                  <a:srgbClr val="745B48"/>
                </a:solidFill>
                <a:latin typeface="Poppins Bold"/>
                <a:ea typeface="Poppins Bold"/>
                <a:cs typeface="Poppins Bold"/>
                <a:sym typeface="Poppins Bold"/>
              </a:rPr>
              <a:t>A Igreja Adventista se une</a:t>
            </a:r>
            <a:r>
              <a:rPr lang="en-US" sz="5011">
                <a:solidFill>
                  <a:srgbClr val="745B48"/>
                </a:solidFill>
                <a:latin typeface="Poppins"/>
                <a:ea typeface="Poppins"/>
                <a:cs typeface="Poppins"/>
                <a:sym typeface="Poppins"/>
              </a:rPr>
              <a:t> às autoridades para combater o mal e </a:t>
            </a:r>
            <a:r>
              <a:rPr lang="en-US" sz="5011" b="1">
                <a:solidFill>
                  <a:srgbClr val="745B48"/>
                </a:solidFill>
                <a:latin typeface="Poppins Bold"/>
                <a:ea typeface="Poppins Bold"/>
                <a:cs typeface="Poppins Bold"/>
                <a:sym typeface="Poppins Bold"/>
              </a:rPr>
              <a:t>“quebra o silêncio”</a:t>
            </a:r>
            <a:r>
              <a:rPr lang="en-US" sz="5011">
                <a:solidFill>
                  <a:srgbClr val="745B48"/>
                </a:solidFill>
                <a:latin typeface="Poppins"/>
                <a:ea typeface="Poppins"/>
                <a:cs typeface="Poppins"/>
                <a:sym typeface="Poppins"/>
              </a:rPr>
              <a:t> diante de distorções sociais, familiares e comunitárias.</a:t>
            </a:r>
          </a:p>
        </p:txBody>
      </p:sp>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67000"/>
            </a:blip>
            <a:stretch>
              <a:fillRect t="-17106" r="-73528" b="-116899"/>
            </a:stretch>
          </a:blipFill>
        </p:spPr>
        <p:txBody>
          <a:bodyPr/>
          <a:lstStyle/>
          <a:p>
            <a:endParaRPr lang="pt-BR"/>
          </a:p>
        </p:txBody>
      </p:sp>
      <p:sp>
        <p:nvSpPr>
          <p:cNvPr id="3" name="Freeform 3"/>
          <p:cNvSpPr/>
          <p:nvPr/>
        </p:nvSpPr>
        <p:spPr>
          <a:xfrm rot="-100013">
            <a:off x="4824339" y="6390298"/>
            <a:ext cx="16333564" cy="1916220"/>
          </a:xfrm>
          <a:custGeom>
            <a:avLst/>
            <a:gdLst/>
            <a:ahLst/>
            <a:cxnLst/>
            <a:rect l="l" t="t" r="r" b="b"/>
            <a:pathLst>
              <a:path w="16333564" h="1916220">
                <a:moveTo>
                  <a:pt x="0" y="0"/>
                </a:moveTo>
                <a:lnTo>
                  <a:pt x="16333563" y="0"/>
                </a:lnTo>
                <a:lnTo>
                  <a:pt x="16333563" y="1916219"/>
                </a:lnTo>
                <a:lnTo>
                  <a:pt x="0" y="1916219"/>
                </a:lnTo>
                <a:lnTo>
                  <a:pt x="0" y="0"/>
                </a:lnTo>
                <a:close/>
              </a:path>
            </a:pathLst>
          </a:custGeom>
          <a:blipFill>
            <a:blip r:embed="rId3"/>
            <a:stretch>
              <a:fillRect t="-330464" r="-54302" b="-567203"/>
            </a:stretch>
          </a:blipFill>
        </p:spPr>
        <p:txBody>
          <a:bodyPr/>
          <a:lstStyle/>
          <a:p>
            <a:endParaRPr lang="pt-BR"/>
          </a:p>
        </p:txBody>
      </p:sp>
      <p:sp>
        <p:nvSpPr>
          <p:cNvPr id="4" name="Freeform 4"/>
          <p:cNvSpPr/>
          <p:nvPr/>
        </p:nvSpPr>
        <p:spPr>
          <a:xfrm>
            <a:off x="-175859" y="0"/>
            <a:ext cx="9583648" cy="10287000"/>
          </a:xfrm>
          <a:custGeom>
            <a:avLst/>
            <a:gdLst/>
            <a:ahLst/>
            <a:cxnLst/>
            <a:rect l="l" t="t" r="r" b="b"/>
            <a:pathLst>
              <a:path w="9583648" h="10287000">
                <a:moveTo>
                  <a:pt x="0" y="0"/>
                </a:moveTo>
                <a:lnTo>
                  <a:pt x="9583648" y="0"/>
                </a:lnTo>
                <a:lnTo>
                  <a:pt x="9583648" y="10287000"/>
                </a:lnTo>
                <a:lnTo>
                  <a:pt x="0" y="10287000"/>
                </a:lnTo>
                <a:lnTo>
                  <a:pt x="0" y="0"/>
                </a:lnTo>
                <a:close/>
              </a:path>
            </a:pathLst>
          </a:custGeom>
          <a:blipFill>
            <a:blip r:embed="rId4"/>
            <a:stretch>
              <a:fillRect l="-45030" t="-20337" r="-46567"/>
            </a:stretch>
          </a:blipFill>
        </p:spPr>
        <p:txBody>
          <a:bodyPr/>
          <a:lstStyle/>
          <a:p>
            <a:endParaRPr lang="pt-BR"/>
          </a:p>
        </p:txBody>
      </p:sp>
      <p:sp>
        <p:nvSpPr>
          <p:cNvPr id="5" name="TextBox 5"/>
          <p:cNvSpPr txBox="1"/>
          <p:nvPr/>
        </p:nvSpPr>
        <p:spPr>
          <a:xfrm rot="-61002">
            <a:off x="8912409" y="6637840"/>
            <a:ext cx="8319437" cy="1383042"/>
          </a:xfrm>
          <a:prstGeom prst="rect">
            <a:avLst/>
          </a:prstGeom>
        </p:spPr>
        <p:txBody>
          <a:bodyPr lIns="0" tIns="0" rIns="0" bIns="0" rtlCol="0" anchor="t">
            <a:spAutoFit/>
          </a:bodyPr>
          <a:lstStyle/>
          <a:p>
            <a:pPr algn="l">
              <a:lnSpc>
                <a:spcPts val="5315"/>
              </a:lnSpc>
            </a:pPr>
            <a:r>
              <a:rPr lang="pt-BR" sz="4504" b="1" noProof="0" dirty="0">
                <a:solidFill>
                  <a:srgbClr val="867162"/>
                </a:solidFill>
                <a:latin typeface="Poppins Bold"/>
                <a:ea typeface="Poppins Bold"/>
                <a:cs typeface="Poppins Bold"/>
                <a:sym typeface="Poppins Bold"/>
              </a:rPr>
              <a:t>Manter a mente conectada através da oração traz paz. </a:t>
            </a:r>
          </a:p>
        </p:txBody>
      </p:sp>
      <p:sp>
        <p:nvSpPr>
          <p:cNvPr id="6" name="TextBox 6"/>
          <p:cNvSpPr txBox="1"/>
          <p:nvPr/>
        </p:nvSpPr>
        <p:spPr>
          <a:xfrm>
            <a:off x="7005666" y="2085100"/>
            <a:ext cx="10487201" cy="3425358"/>
          </a:xfrm>
          <a:prstGeom prst="rect">
            <a:avLst/>
          </a:prstGeom>
        </p:spPr>
        <p:txBody>
          <a:bodyPr lIns="0" tIns="0" rIns="0" bIns="0" rtlCol="0" anchor="t">
            <a:spAutoFit/>
          </a:bodyPr>
          <a:lstStyle/>
          <a:p>
            <a:pPr algn="r">
              <a:lnSpc>
                <a:spcPts val="5405"/>
              </a:lnSpc>
            </a:pPr>
            <a:r>
              <a:rPr lang="en-US" sz="4126" b="1">
                <a:solidFill>
                  <a:srgbClr val="867162"/>
                </a:solidFill>
                <a:latin typeface="Poppins Bold"/>
                <a:ea typeface="Poppins Bold"/>
                <a:cs typeface="Poppins Bold"/>
                <a:sym typeface="Poppins Bold"/>
              </a:rPr>
              <a:t>Porém, no contexto do acolhimento espiritual, os idosos que sofrem agressão, negligência e abandono podem ter certeza de que Deus é refúgio seguro para as dores da alma.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 y="0"/>
            <a:ext cx="18189431" cy="10287000"/>
          </a:xfrm>
          <a:custGeom>
            <a:avLst/>
            <a:gdLst/>
            <a:ahLst/>
            <a:cxnLst/>
            <a:rect l="l" t="t" r="r" b="b"/>
            <a:pathLst>
              <a:path w="19355332" h="10887374">
                <a:moveTo>
                  <a:pt x="0" y="0"/>
                </a:moveTo>
                <a:lnTo>
                  <a:pt x="19355332" y="0"/>
                </a:lnTo>
                <a:lnTo>
                  <a:pt x="19355332" y="10887374"/>
                </a:lnTo>
                <a:lnTo>
                  <a:pt x="0" y="10887374"/>
                </a:lnTo>
                <a:lnTo>
                  <a:pt x="0" y="0"/>
                </a:lnTo>
                <a:close/>
              </a:path>
            </a:pathLst>
          </a:custGeom>
          <a:blipFill>
            <a:blip r:embed="rId2"/>
            <a:stretch>
              <a:fillRect l="-41493" t="-30285" r="-11714" b="-25593"/>
            </a:stretch>
          </a:blipFill>
        </p:spPr>
        <p:txBody>
          <a:bodyPr/>
          <a:lstStyle/>
          <a:p>
            <a:endParaRPr lang="pt-BR" dirty="0"/>
          </a:p>
        </p:txBody>
      </p:sp>
      <p:sp>
        <p:nvSpPr>
          <p:cNvPr id="3" name="Freeform 3"/>
          <p:cNvSpPr/>
          <p:nvPr/>
        </p:nvSpPr>
        <p:spPr>
          <a:xfrm rot="-194420">
            <a:off x="104473" y="6057465"/>
            <a:ext cx="382411" cy="1274704"/>
          </a:xfrm>
          <a:custGeom>
            <a:avLst/>
            <a:gdLst/>
            <a:ahLst/>
            <a:cxnLst/>
            <a:rect l="l" t="t" r="r" b="b"/>
            <a:pathLst>
              <a:path w="382411" h="1274704">
                <a:moveTo>
                  <a:pt x="0" y="0"/>
                </a:moveTo>
                <a:lnTo>
                  <a:pt x="382411" y="0"/>
                </a:lnTo>
                <a:lnTo>
                  <a:pt x="382411" y="1274704"/>
                </a:lnTo>
                <a:lnTo>
                  <a:pt x="0" y="1274704"/>
                </a:lnTo>
                <a:lnTo>
                  <a:pt x="0" y="0"/>
                </a:lnTo>
                <a:close/>
              </a:path>
            </a:pathLst>
          </a:custGeom>
          <a:blipFill>
            <a:blip r:embed="rId3"/>
            <a:stretch>
              <a:fillRect/>
            </a:stretch>
          </a:blipFill>
        </p:spPr>
        <p:txBody>
          <a:bodyPr/>
          <a:lstStyle/>
          <a:p>
            <a:endParaRPr lang="pt-BR"/>
          </a:p>
        </p:txBody>
      </p:sp>
      <p:grpSp>
        <p:nvGrpSpPr>
          <p:cNvPr id="4" name="Group 4"/>
          <p:cNvGrpSpPr/>
          <p:nvPr/>
        </p:nvGrpSpPr>
        <p:grpSpPr>
          <a:xfrm>
            <a:off x="-133379" y="3691837"/>
            <a:ext cx="9935367" cy="4645294"/>
            <a:chOff x="0" y="0"/>
            <a:chExt cx="13247156" cy="6193726"/>
          </a:xfrm>
        </p:grpSpPr>
        <p:sp>
          <p:nvSpPr>
            <p:cNvPr id="5" name="Freeform 5"/>
            <p:cNvSpPr/>
            <p:nvPr/>
          </p:nvSpPr>
          <p:spPr>
            <a:xfrm rot="-362854" flipV="1">
              <a:off x="220999" y="660983"/>
              <a:ext cx="12805159" cy="4871759"/>
            </a:xfrm>
            <a:custGeom>
              <a:avLst/>
              <a:gdLst/>
              <a:ahLst/>
              <a:cxnLst/>
              <a:rect l="l" t="t" r="r" b="b"/>
              <a:pathLst>
                <a:path w="12805159" h="4871759">
                  <a:moveTo>
                    <a:pt x="0" y="4871760"/>
                  </a:moveTo>
                  <a:lnTo>
                    <a:pt x="12805159" y="4871760"/>
                  </a:lnTo>
                  <a:lnTo>
                    <a:pt x="12805159" y="0"/>
                  </a:lnTo>
                  <a:lnTo>
                    <a:pt x="0" y="0"/>
                  </a:lnTo>
                  <a:lnTo>
                    <a:pt x="0" y="4871760"/>
                  </a:lnTo>
                  <a:close/>
                </a:path>
              </a:pathLst>
            </a:custGeom>
            <a:blipFill>
              <a:blip r:embed="rId4"/>
              <a:stretch>
                <a:fillRect t="-49744" r="-32419" b="-114270"/>
              </a:stretch>
            </a:blipFill>
          </p:spPr>
          <p:txBody>
            <a:bodyPr/>
            <a:lstStyle/>
            <a:p>
              <a:endParaRPr lang="pt-BR"/>
            </a:p>
          </p:txBody>
        </p:sp>
        <p:sp>
          <p:nvSpPr>
            <p:cNvPr id="6" name="Freeform 6"/>
            <p:cNvSpPr/>
            <p:nvPr/>
          </p:nvSpPr>
          <p:spPr>
            <a:xfrm rot="-174803">
              <a:off x="119164" y="623278"/>
              <a:ext cx="12781948" cy="4871759"/>
            </a:xfrm>
            <a:custGeom>
              <a:avLst/>
              <a:gdLst/>
              <a:ahLst/>
              <a:cxnLst/>
              <a:rect l="l" t="t" r="r" b="b"/>
              <a:pathLst>
                <a:path w="12781948" h="4871759">
                  <a:moveTo>
                    <a:pt x="0" y="0"/>
                  </a:moveTo>
                  <a:lnTo>
                    <a:pt x="12781948" y="0"/>
                  </a:lnTo>
                  <a:lnTo>
                    <a:pt x="12781948" y="4871760"/>
                  </a:lnTo>
                  <a:lnTo>
                    <a:pt x="0" y="4871760"/>
                  </a:lnTo>
                  <a:lnTo>
                    <a:pt x="0" y="0"/>
                  </a:lnTo>
                  <a:close/>
                </a:path>
              </a:pathLst>
            </a:custGeom>
            <a:blipFill>
              <a:blip r:embed="rId5"/>
              <a:stretch>
                <a:fillRect t="-49563" r="-32419" b="-113973"/>
              </a:stretch>
            </a:blipFill>
          </p:spPr>
          <p:txBody>
            <a:bodyPr/>
            <a:lstStyle/>
            <a:p>
              <a:endParaRPr lang="pt-BR"/>
            </a:p>
          </p:txBody>
        </p:sp>
        <p:sp>
          <p:nvSpPr>
            <p:cNvPr id="7" name="Freeform 7"/>
            <p:cNvSpPr/>
            <p:nvPr/>
          </p:nvSpPr>
          <p:spPr>
            <a:xfrm rot="-194420">
              <a:off x="371568" y="642845"/>
              <a:ext cx="542006" cy="1638159"/>
            </a:xfrm>
            <a:custGeom>
              <a:avLst/>
              <a:gdLst/>
              <a:ahLst/>
              <a:cxnLst/>
              <a:rect l="l" t="t" r="r" b="b"/>
              <a:pathLst>
                <a:path w="542006" h="1638159">
                  <a:moveTo>
                    <a:pt x="0" y="0"/>
                  </a:moveTo>
                  <a:lnTo>
                    <a:pt x="542007" y="0"/>
                  </a:lnTo>
                  <a:lnTo>
                    <a:pt x="542007" y="1638159"/>
                  </a:lnTo>
                  <a:lnTo>
                    <a:pt x="0" y="1638159"/>
                  </a:lnTo>
                  <a:lnTo>
                    <a:pt x="0" y="0"/>
                  </a:lnTo>
                  <a:close/>
                </a:path>
              </a:pathLst>
            </a:custGeom>
            <a:blipFill>
              <a:blip r:embed="rId3"/>
              <a:stretch>
                <a:fillRect t="-5143" b="-5143"/>
              </a:stretch>
            </a:blipFill>
          </p:spPr>
          <p:txBody>
            <a:bodyPr/>
            <a:lstStyle/>
            <a:p>
              <a:endParaRPr lang="pt-BR"/>
            </a:p>
          </p:txBody>
        </p:sp>
      </p:grpSp>
      <p:sp>
        <p:nvSpPr>
          <p:cNvPr id="8" name="TextBox 8"/>
          <p:cNvSpPr txBox="1"/>
          <p:nvPr/>
        </p:nvSpPr>
        <p:spPr>
          <a:xfrm rot="-321260">
            <a:off x="822621" y="4736215"/>
            <a:ext cx="8026951" cy="2499976"/>
          </a:xfrm>
          <a:prstGeom prst="rect">
            <a:avLst/>
          </a:prstGeom>
        </p:spPr>
        <p:txBody>
          <a:bodyPr lIns="0" tIns="0" rIns="0" bIns="0" rtlCol="0" anchor="t">
            <a:spAutoFit/>
          </a:bodyPr>
          <a:lstStyle/>
          <a:p>
            <a:pPr marL="0" lvl="0" indent="0" algn="just">
              <a:lnSpc>
                <a:spcPts val="4875"/>
              </a:lnSpc>
              <a:spcBef>
                <a:spcPct val="0"/>
              </a:spcBef>
            </a:pPr>
            <a:r>
              <a:rPr lang="pt-BR" sz="3779" b="1" u="none" strike="noStrike" noProof="0" dirty="0">
                <a:solidFill>
                  <a:srgbClr val="867162"/>
                </a:solidFill>
                <a:latin typeface="Poppins Bold"/>
                <a:ea typeface="Poppins Bold"/>
                <a:cs typeface="Poppins Bold"/>
                <a:sym typeface="Poppins Bold"/>
              </a:rPr>
              <a:t>“Guarda-me, ó Deus, porque em ti me refugio. [...] Tu És o meu Senhor; outro bem não possuo, senão a ti somente.”</a:t>
            </a:r>
          </a:p>
        </p:txBody>
      </p:sp>
      <p:sp>
        <p:nvSpPr>
          <p:cNvPr id="9" name="TextBox 9"/>
          <p:cNvSpPr txBox="1"/>
          <p:nvPr/>
        </p:nvSpPr>
        <p:spPr>
          <a:xfrm rot="-382463">
            <a:off x="6349555" y="6511497"/>
            <a:ext cx="2585721" cy="366639"/>
          </a:xfrm>
          <a:prstGeom prst="rect">
            <a:avLst/>
          </a:prstGeom>
        </p:spPr>
        <p:txBody>
          <a:bodyPr lIns="0" tIns="0" rIns="0" bIns="0" rtlCol="0" anchor="t">
            <a:spAutoFit/>
          </a:bodyPr>
          <a:lstStyle/>
          <a:p>
            <a:pPr algn="l">
              <a:lnSpc>
                <a:spcPts val="2766"/>
              </a:lnSpc>
              <a:spcBef>
                <a:spcPct val="0"/>
              </a:spcBef>
            </a:pPr>
            <a:r>
              <a:rPr lang="en-US" sz="2712" dirty="0">
                <a:solidFill>
                  <a:srgbClr val="867162"/>
                </a:solidFill>
                <a:latin typeface="Poppins"/>
                <a:ea typeface="Poppins"/>
                <a:cs typeface="Poppins"/>
                <a:sym typeface="Poppins"/>
              </a:rPr>
              <a:t>Salmo 16:1, 2</a:t>
            </a:r>
          </a:p>
        </p:txBody>
      </p:sp>
    </p:spTree>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851" r="-10706" b="-27558"/>
            </a:stretch>
          </a:blipFill>
        </p:spPr>
        <p:txBody>
          <a:bodyPr/>
          <a:lstStyle/>
          <a:p>
            <a:endParaRPr lang="pt-BR"/>
          </a:p>
        </p:txBody>
      </p:sp>
      <p:sp>
        <p:nvSpPr>
          <p:cNvPr id="3" name="Freeform 3"/>
          <p:cNvSpPr/>
          <p:nvPr/>
        </p:nvSpPr>
        <p:spPr>
          <a:xfrm rot="-100013">
            <a:off x="-2227625" y="3404537"/>
            <a:ext cx="21764683" cy="3319941"/>
          </a:xfrm>
          <a:custGeom>
            <a:avLst/>
            <a:gdLst/>
            <a:ahLst/>
            <a:cxnLst/>
            <a:rect l="l" t="t" r="r" b="b"/>
            <a:pathLst>
              <a:path w="21764683" h="3319941">
                <a:moveTo>
                  <a:pt x="0" y="0"/>
                </a:moveTo>
                <a:lnTo>
                  <a:pt x="21764683" y="0"/>
                </a:lnTo>
                <a:lnTo>
                  <a:pt x="21764683" y="3319942"/>
                </a:lnTo>
                <a:lnTo>
                  <a:pt x="0" y="3319942"/>
                </a:lnTo>
                <a:lnTo>
                  <a:pt x="0" y="0"/>
                </a:lnTo>
                <a:close/>
              </a:path>
            </a:pathLst>
          </a:custGeom>
          <a:blipFill>
            <a:blip r:embed="rId3"/>
            <a:stretch>
              <a:fillRect t="-182925" r="-15797" b="-292913"/>
            </a:stretch>
          </a:blipFill>
        </p:spPr>
        <p:txBody>
          <a:bodyPr/>
          <a:lstStyle/>
          <a:p>
            <a:endParaRPr lang="pt-BR"/>
          </a:p>
        </p:txBody>
      </p:sp>
      <p:sp>
        <p:nvSpPr>
          <p:cNvPr id="4" name="TextBox 4"/>
          <p:cNvSpPr txBox="1"/>
          <p:nvPr/>
        </p:nvSpPr>
        <p:spPr>
          <a:xfrm rot="-124903">
            <a:off x="578732" y="4192614"/>
            <a:ext cx="9762829" cy="1873216"/>
          </a:xfrm>
          <a:prstGeom prst="rect">
            <a:avLst/>
          </a:prstGeom>
        </p:spPr>
        <p:txBody>
          <a:bodyPr lIns="0" tIns="0" rIns="0" bIns="0" rtlCol="0" anchor="t">
            <a:spAutoFit/>
          </a:bodyPr>
          <a:lstStyle/>
          <a:p>
            <a:pPr algn="l">
              <a:lnSpc>
                <a:spcPts val="4864"/>
              </a:lnSpc>
            </a:pPr>
            <a:r>
              <a:rPr lang="en-US" sz="4157" b="1">
                <a:solidFill>
                  <a:srgbClr val="745B48"/>
                </a:solidFill>
                <a:latin typeface="Poppins Bold"/>
                <a:ea typeface="Poppins Bold"/>
                <a:cs typeface="Poppins Bold"/>
                <a:sym typeface="Poppins Bold"/>
              </a:rPr>
              <a:t>Aqueles que depositam a confiança no Senhor crescem no exercício da fé e tornam-se fortes. </a:t>
            </a:r>
          </a:p>
        </p:txBody>
      </p:sp>
      <p:sp>
        <p:nvSpPr>
          <p:cNvPr id="5" name="Freeform 5"/>
          <p:cNvSpPr/>
          <p:nvPr/>
        </p:nvSpPr>
        <p:spPr>
          <a:xfrm>
            <a:off x="9144000" y="0"/>
            <a:ext cx="9144000" cy="10287000"/>
          </a:xfrm>
          <a:custGeom>
            <a:avLst/>
            <a:gdLst/>
            <a:ahLst/>
            <a:cxnLst/>
            <a:rect l="l" t="t" r="r" b="b"/>
            <a:pathLst>
              <a:path w="9144000" h="10287000">
                <a:moveTo>
                  <a:pt x="0" y="0"/>
                </a:moveTo>
                <a:lnTo>
                  <a:pt x="9144000" y="0"/>
                </a:lnTo>
                <a:lnTo>
                  <a:pt x="9144000" y="10287000"/>
                </a:lnTo>
                <a:lnTo>
                  <a:pt x="0" y="10287000"/>
                </a:lnTo>
                <a:lnTo>
                  <a:pt x="0" y="0"/>
                </a:lnTo>
                <a:close/>
              </a:path>
            </a:pathLst>
          </a:custGeom>
          <a:blipFill>
            <a:blip r:embed="rId4"/>
            <a:stretch>
              <a:fillRect l="-100000" t="-16851" r="-21412" b="-27558"/>
            </a:stretch>
          </a:blipFill>
        </p:spPr>
        <p:txBody>
          <a:bodyPr/>
          <a:lstStyle/>
          <a:p>
            <a:endParaRPr lang="pt-BR"/>
          </a:p>
        </p:txBody>
      </p:sp>
    </p:spTree>
  </p:cSld>
  <p:clrMapOvr>
    <a:masterClrMapping/>
  </p:clrMapOvr>
  <p:transition spd="slow">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59494"/>
            <a:ext cx="18288000" cy="10346494"/>
          </a:xfrm>
          <a:custGeom>
            <a:avLst/>
            <a:gdLst/>
            <a:ahLst/>
            <a:cxnLst/>
            <a:rect l="l" t="t" r="r" b="b"/>
            <a:pathLst>
              <a:path w="18288000" h="10346494">
                <a:moveTo>
                  <a:pt x="18288000" y="0"/>
                </a:moveTo>
                <a:lnTo>
                  <a:pt x="0" y="0"/>
                </a:lnTo>
                <a:lnTo>
                  <a:pt x="0" y="10346494"/>
                </a:lnTo>
                <a:lnTo>
                  <a:pt x="18288000" y="10346494"/>
                </a:lnTo>
                <a:lnTo>
                  <a:pt x="18288000" y="0"/>
                </a:lnTo>
                <a:close/>
              </a:path>
            </a:pathLst>
          </a:custGeom>
          <a:blipFill>
            <a:blip r:embed="rId2"/>
            <a:stretch>
              <a:fillRect l="-8224" t="-9853" b="-24370"/>
            </a:stretch>
          </a:blipFill>
        </p:spPr>
        <p:txBody>
          <a:bodyPr/>
          <a:lstStyle/>
          <a:p>
            <a:endParaRPr lang="pt-BR"/>
          </a:p>
        </p:txBody>
      </p:sp>
      <p:grpSp>
        <p:nvGrpSpPr>
          <p:cNvPr id="3" name="Group 3"/>
          <p:cNvGrpSpPr/>
          <p:nvPr/>
        </p:nvGrpSpPr>
        <p:grpSpPr>
          <a:xfrm rot="85948">
            <a:off x="-1656654" y="2327670"/>
            <a:ext cx="10495160" cy="6143619"/>
            <a:chOff x="291492" y="492170"/>
            <a:chExt cx="13993547" cy="8191493"/>
          </a:xfrm>
        </p:grpSpPr>
        <p:sp>
          <p:nvSpPr>
            <p:cNvPr id="4" name="Freeform 4"/>
            <p:cNvSpPr/>
            <p:nvPr/>
          </p:nvSpPr>
          <p:spPr>
            <a:xfrm rot="-116770">
              <a:off x="499375" y="738465"/>
              <a:ext cx="13785664" cy="7945198"/>
            </a:xfrm>
            <a:custGeom>
              <a:avLst/>
              <a:gdLst/>
              <a:ahLst/>
              <a:cxnLst/>
              <a:rect l="l" t="t" r="r" b="b"/>
              <a:pathLst>
                <a:path w="13785664" h="7945198">
                  <a:moveTo>
                    <a:pt x="0" y="0"/>
                  </a:moveTo>
                  <a:lnTo>
                    <a:pt x="13785664" y="0"/>
                  </a:lnTo>
                  <a:lnTo>
                    <a:pt x="13785664" y="7945198"/>
                  </a:lnTo>
                  <a:lnTo>
                    <a:pt x="0" y="7945198"/>
                  </a:lnTo>
                  <a:lnTo>
                    <a:pt x="0" y="0"/>
                  </a:lnTo>
                  <a:close/>
                </a:path>
              </a:pathLst>
            </a:custGeom>
            <a:blipFill>
              <a:blip r:embed="rId3"/>
              <a:stretch>
                <a:fillRect l="-8725" t="-40961" r="-72503" b="-97560"/>
              </a:stretch>
            </a:blipFill>
          </p:spPr>
          <p:txBody>
            <a:bodyPr/>
            <a:lstStyle/>
            <a:p>
              <a:endParaRPr lang="pt-BR"/>
            </a:p>
          </p:txBody>
        </p:sp>
        <p:sp>
          <p:nvSpPr>
            <p:cNvPr id="5" name="Freeform 5"/>
            <p:cNvSpPr/>
            <p:nvPr/>
          </p:nvSpPr>
          <p:spPr>
            <a:xfrm rot="-271060">
              <a:off x="291492" y="530582"/>
              <a:ext cx="13785664" cy="7945198"/>
            </a:xfrm>
            <a:custGeom>
              <a:avLst/>
              <a:gdLst/>
              <a:ahLst/>
              <a:cxnLst/>
              <a:rect l="l" t="t" r="r" b="b"/>
              <a:pathLst>
                <a:path w="13785664" h="7945198">
                  <a:moveTo>
                    <a:pt x="0" y="0"/>
                  </a:moveTo>
                  <a:lnTo>
                    <a:pt x="13785665" y="0"/>
                  </a:lnTo>
                  <a:lnTo>
                    <a:pt x="13785665" y="7945198"/>
                  </a:lnTo>
                  <a:lnTo>
                    <a:pt x="0" y="7945198"/>
                  </a:lnTo>
                  <a:lnTo>
                    <a:pt x="0" y="0"/>
                  </a:lnTo>
                  <a:close/>
                </a:path>
              </a:pathLst>
            </a:custGeom>
            <a:blipFill>
              <a:blip r:embed="rId4"/>
              <a:stretch>
                <a:fillRect l="-8725" t="-40961" r="-72503" b="-97560"/>
              </a:stretch>
            </a:blipFill>
          </p:spPr>
          <p:txBody>
            <a:bodyPr/>
            <a:lstStyle/>
            <a:p>
              <a:endParaRPr lang="pt-BR"/>
            </a:p>
          </p:txBody>
        </p:sp>
        <p:sp>
          <p:nvSpPr>
            <p:cNvPr id="6" name="TextBox 6"/>
            <p:cNvSpPr txBox="1"/>
            <p:nvPr/>
          </p:nvSpPr>
          <p:spPr>
            <a:xfrm rot="21295053">
              <a:off x="3155912" y="1772932"/>
              <a:ext cx="10704798" cy="5971720"/>
            </a:xfrm>
            <a:prstGeom prst="rect">
              <a:avLst/>
            </a:prstGeom>
          </p:spPr>
          <p:txBody>
            <a:bodyPr lIns="0" tIns="0" rIns="0" bIns="0" rtlCol="0" anchor="t">
              <a:spAutoFit/>
            </a:bodyPr>
            <a:lstStyle/>
            <a:p>
              <a:pPr algn="ctr">
                <a:lnSpc>
                  <a:spcPts val="4683"/>
                </a:lnSpc>
              </a:pPr>
              <a:r>
                <a:rPr lang="pt-BR" sz="3521" b="1" noProof="0" dirty="0">
                  <a:solidFill>
                    <a:srgbClr val="50311A"/>
                  </a:solidFill>
                  <a:latin typeface="Poppins Bold"/>
                  <a:ea typeface="Poppins Bold"/>
                  <a:cs typeface="Poppins Bold"/>
                  <a:sym typeface="Poppins Bold"/>
                </a:rPr>
                <a:t>Mesmo que a “terra se transtorne e os montes se abalem no seio dos mares; ainda que as águas tumultuem e espumejem e na sua fúria os montes se estremeçam”, confie em Deus. </a:t>
              </a:r>
            </a:p>
            <a:p>
              <a:pPr algn="ctr">
                <a:lnSpc>
                  <a:spcPts val="2642"/>
                </a:lnSpc>
              </a:pPr>
              <a:endParaRPr lang="pt-BR" sz="3521" b="1" noProof="0" dirty="0">
                <a:solidFill>
                  <a:srgbClr val="50311A"/>
                </a:solidFill>
                <a:latin typeface="Poppins Bold"/>
                <a:ea typeface="Poppins Bold"/>
                <a:cs typeface="Poppins Bold"/>
                <a:sym typeface="Poppins Bold"/>
              </a:endParaRPr>
            </a:p>
            <a:p>
              <a:pPr algn="ctr">
                <a:lnSpc>
                  <a:spcPts val="4275"/>
                </a:lnSpc>
              </a:pPr>
              <a:r>
                <a:rPr lang="pt-BR" sz="3214" noProof="0" dirty="0">
                  <a:solidFill>
                    <a:srgbClr val="50311A"/>
                  </a:solidFill>
                  <a:latin typeface="Poppins"/>
                  <a:ea typeface="Poppins"/>
                  <a:cs typeface="Poppins"/>
                  <a:sym typeface="Poppins"/>
                </a:rPr>
                <a:t>Salmo 46:2, 3</a:t>
              </a:r>
            </a:p>
          </p:txBody>
        </p:sp>
        <p:sp>
          <p:nvSpPr>
            <p:cNvPr id="7" name="Freeform 7"/>
            <p:cNvSpPr/>
            <p:nvPr/>
          </p:nvSpPr>
          <p:spPr>
            <a:xfrm rot="-194420">
              <a:off x="3290244" y="492170"/>
              <a:ext cx="418165" cy="1393883"/>
            </a:xfrm>
            <a:custGeom>
              <a:avLst/>
              <a:gdLst/>
              <a:ahLst/>
              <a:cxnLst/>
              <a:rect l="l" t="t" r="r" b="b"/>
              <a:pathLst>
                <a:path w="418165" h="1393883">
                  <a:moveTo>
                    <a:pt x="0" y="0"/>
                  </a:moveTo>
                  <a:lnTo>
                    <a:pt x="418165" y="0"/>
                  </a:lnTo>
                  <a:lnTo>
                    <a:pt x="418165" y="1393883"/>
                  </a:lnTo>
                  <a:lnTo>
                    <a:pt x="0" y="1393883"/>
                  </a:lnTo>
                  <a:lnTo>
                    <a:pt x="0" y="0"/>
                  </a:lnTo>
                  <a:close/>
                </a:path>
              </a:pathLst>
            </a:custGeom>
            <a:blipFill>
              <a:blip r:embed="rId5"/>
              <a:stretch>
                <a:fillRect/>
              </a:stretch>
            </a:blipFill>
          </p:spPr>
          <p:txBody>
            <a:bodyPr/>
            <a:lstStyle/>
            <a:p>
              <a:endParaRPr lang="pt-B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9689194" cy="10287000"/>
            <a:chOff x="0" y="0"/>
            <a:chExt cx="2551886" cy="2709333"/>
          </a:xfrm>
        </p:grpSpPr>
        <p:sp>
          <p:nvSpPr>
            <p:cNvPr id="4" name="Freeform 4"/>
            <p:cNvSpPr/>
            <p:nvPr/>
          </p:nvSpPr>
          <p:spPr>
            <a:xfrm>
              <a:off x="0" y="0"/>
              <a:ext cx="2551886" cy="2709333"/>
            </a:xfrm>
            <a:custGeom>
              <a:avLst/>
              <a:gdLst/>
              <a:ahLst/>
              <a:cxnLst/>
              <a:rect l="l" t="t" r="r" b="b"/>
              <a:pathLst>
                <a:path w="2551886" h="2709333">
                  <a:moveTo>
                    <a:pt x="0" y="0"/>
                  </a:moveTo>
                  <a:lnTo>
                    <a:pt x="2551886" y="0"/>
                  </a:lnTo>
                  <a:lnTo>
                    <a:pt x="2551886"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55188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238251" y="669119"/>
            <a:ext cx="2554707"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3</a:t>
            </a:r>
          </a:p>
        </p:txBody>
      </p:sp>
      <p:sp>
        <p:nvSpPr>
          <p:cNvPr id="7" name="TextBox 7"/>
          <p:cNvSpPr txBox="1"/>
          <p:nvPr/>
        </p:nvSpPr>
        <p:spPr>
          <a:xfrm>
            <a:off x="1559158" y="4727907"/>
            <a:ext cx="8575442" cy="1513363"/>
          </a:xfrm>
          <a:prstGeom prst="rect">
            <a:avLst/>
          </a:prstGeom>
        </p:spPr>
        <p:txBody>
          <a:bodyPr wrap="square" lIns="0" tIns="0" rIns="0" bIns="0" rtlCol="0" anchor="t">
            <a:spAutoFit/>
          </a:bodyPr>
          <a:lstStyle/>
          <a:p>
            <a:pPr algn="l">
              <a:lnSpc>
                <a:spcPts val="11379"/>
              </a:lnSpc>
            </a:pPr>
            <a:r>
              <a:rPr lang="en-US" sz="11611" b="1" dirty="0">
                <a:solidFill>
                  <a:srgbClr val="745B48"/>
                </a:solidFill>
                <a:latin typeface="Poppins Bold"/>
                <a:ea typeface="Poppins Bold"/>
                <a:cs typeface="Poppins Bold"/>
                <a:sym typeface="Poppins Bold"/>
              </a:rPr>
              <a:t>Deus ESTÁ.</a:t>
            </a:r>
          </a:p>
        </p:txBody>
      </p:sp>
      <p:sp>
        <p:nvSpPr>
          <p:cNvPr id="8" name="AutoShape 8"/>
          <p:cNvSpPr/>
          <p:nvPr/>
        </p:nvSpPr>
        <p:spPr>
          <a:xfrm>
            <a:off x="1559158" y="6376309"/>
            <a:ext cx="5325695" cy="0"/>
          </a:xfrm>
          <a:prstGeom prst="line">
            <a:avLst/>
          </a:prstGeom>
          <a:ln w="38100" cap="flat">
            <a:solidFill>
              <a:srgbClr val="50311A"/>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sp>
        <p:nvSpPr>
          <p:cNvPr id="3" name="Freeform 3"/>
          <p:cNvSpPr/>
          <p:nvPr/>
        </p:nvSpPr>
        <p:spPr>
          <a:xfrm rot="-362854" flipV="1">
            <a:off x="179648" y="5414664"/>
            <a:ext cx="9562971" cy="3966971"/>
          </a:xfrm>
          <a:custGeom>
            <a:avLst/>
            <a:gdLst/>
            <a:ahLst/>
            <a:cxnLst/>
            <a:rect l="l" t="t" r="r" b="b"/>
            <a:pathLst>
              <a:path w="9562971" h="3966971">
                <a:moveTo>
                  <a:pt x="0" y="3966971"/>
                </a:moveTo>
                <a:lnTo>
                  <a:pt x="9562971" y="3966971"/>
                </a:lnTo>
                <a:lnTo>
                  <a:pt x="9562971" y="0"/>
                </a:lnTo>
                <a:lnTo>
                  <a:pt x="0" y="0"/>
                </a:lnTo>
                <a:lnTo>
                  <a:pt x="0" y="3966971"/>
                </a:lnTo>
                <a:close/>
              </a:path>
            </a:pathLst>
          </a:custGeom>
          <a:blipFill>
            <a:blip r:embed="rId5"/>
            <a:stretch>
              <a:fillRect l="-2889" t="-46765" r="-37182" b="-109365"/>
            </a:stretch>
          </a:blipFill>
        </p:spPr>
        <p:txBody>
          <a:bodyPr/>
          <a:lstStyle/>
          <a:p>
            <a:endParaRPr lang="pt-BR"/>
          </a:p>
        </p:txBody>
      </p:sp>
      <p:sp>
        <p:nvSpPr>
          <p:cNvPr id="4" name="Freeform 4"/>
          <p:cNvSpPr/>
          <p:nvPr/>
        </p:nvSpPr>
        <p:spPr>
          <a:xfrm rot="-174803">
            <a:off x="96309" y="5379612"/>
            <a:ext cx="9732359" cy="4037237"/>
          </a:xfrm>
          <a:custGeom>
            <a:avLst/>
            <a:gdLst/>
            <a:ahLst/>
            <a:cxnLst/>
            <a:rect l="l" t="t" r="r" b="b"/>
            <a:pathLst>
              <a:path w="9732359" h="4037237">
                <a:moveTo>
                  <a:pt x="0" y="0"/>
                </a:moveTo>
                <a:lnTo>
                  <a:pt x="9732359" y="0"/>
                </a:lnTo>
                <a:lnTo>
                  <a:pt x="9732359" y="4037237"/>
                </a:lnTo>
                <a:lnTo>
                  <a:pt x="0" y="4037237"/>
                </a:lnTo>
                <a:lnTo>
                  <a:pt x="0" y="0"/>
                </a:lnTo>
                <a:close/>
              </a:path>
            </a:pathLst>
          </a:custGeom>
          <a:blipFill>
            <a:blip r:embed="rId6"/>
            <a:stretch>
              <a:fillRect l="-2889" t="-46765" r="-37182" b="-109365"/>
            </a:stretch>
          </a:blipFill>
        </p:spPr>
        <p:txBody>
          <a:bodyPr/>
          <a:lstStyle/>
          <a:p>
            <a:endParaRPr lang="pt-BR"/>
          </a:p>
        </p:txBody>
      </p:sp>
      <p:sp>
        <p:nvSpPr>
          <p:cNvPr id="5" name="Freeform 5"/>
          <p:cNvSpPr/>
          <p:nvPr/>
        </p:nvSpPr>
        <p:spPr>
          <a:xfrm rot="-194420">
            <a:off x="278757" y="5399895"/>
            <a:ext cx="400175" cy="1333918"/>
          </a:xfrm>
          <a:custGeom>
            <a:avLst/>
            <a:gdLst/>
            <a:ahLst/>
            <a:cxnLst/>
            <a:rect l="l" t="t" r="r" b="b"/>
            <a:pathLst>
              <a:path w="400175" h="1333918">
                <a:moveTo>
                  <a:pt x="0" y="0"/>
                </a:moveTo>
                <a:lnTo>
                  <a:pt x="400176" y="0"/>
                </a:lnTo>
                <a:lnTo>
                  <a:pt x="400176" y="1333918"/>
                </a:lnTo>
                <a:lnTo>
                  <a:pt x="0" y="1333918"/>
                </a:lnTo>
                <a:lnTo>
                  <a:pt x="0" y="0"/>
                </a:lnTo>
                <a:close/>
              </a:path>
            </a:pathLst>
          </a:custGeom>
          <a:blipFill>
            <a:blip r:embed="rId7"/>
            <a:stretch>
              <a:fillRect/>
            </a:stretch>
          </a:blipFill>
        </p:spPr>
        <p:txBody>
          <a:bodyPr/>
          <a:lstStyle/>
          <a:p>
            <a:endParaRPr lang="pt-BR"/>
          </a:p>
        </p:txBody>
      </p:sp>
      <p:sp>
        <p:nvSpPr>
          <p:cNvPr id="6" name="TextBox 6"/>
          <p:cNvSpPr txBox="1"/>
          <p:nvPr/>
        </p:nvSpPr>
        <p:spPr>
          <a:xfrm rot="-219319">
            <a:off x="933623" y="5897286"/>
            <a:ext cx="8536203" cy="2797718"/>
          </a:xfrm>
          <a:prstGeom prst="rect">
            <a:avLst/>
          </a:prstGeom>
        </p:spPr>
        <p:txBody>
          <a:bodyPr lIns="0" tIns="0" rIns="0" bIns="0" rtlCol="0" anchor="t">
            <a:spAutoFit/>
          </a:bodyPr>
          <a:lstStyle/>
          <a:p>
            <a:pPr algn="l">
              <a:lnSpc>
                <a:spcPts val="4430"/>
              </a:lnSpc>
            </a:pPr>
            <a:r>
              <a:rPr lang="pt-BR" sz="3434" b="1" noProof="0" dirty="0">
                <a:solidFill>
                  <a:srgbClr val="867162"/>
                </a:solidFill>
                <a:latin typeface="Poppins Bold"/>
                <a:ea typeface="Poppins Bold"/>
                <a:cs typeface="Poppins Bold"/>
                <a:sym typeface="Poppins Bold"/>
              </a:rPr>
              <a:t>“Há um rio, cujas correntes alegram a cidade de Deus, o santuário das moradas do Altíssimo. Deus está no meio dela; jamais será abalada; Deus a ajudará desde antemanhã.” </a:t>
            </a:r>
          </a:p>
        </p:txBody>
      </p:sp>
      <p:sp>
        <p:nvSpPr>
          <p:cNvPr id="7" name="TextBox 7"/>
          <p:cNvSpPr txBox="1"/>
          <p:nvPr/>
        </p:nvSpPr>
        <p:spPr>
          <a:xfrm rot="-261556">
            <a:off x="6663130" y="8770555"/>
            <a:ext cx="2876956" cy="378954"/>
          </a:xfrm>
          <a:prstGeom prst="rect">
            <a:avLst/>
          </a:prstGeom>
        </p:spPr>
        <p:txBody>
          <a:bodyPr lIns="0" tIns="0" rIns="0" bIns="0" rtlCol="0" anchor="t">
            <a:spAutoFit/>
          </a:bodyPr>
          <a:lstStyle/>
          <a:p>
            <a:pPr algn="ctr">
              <a:lnSpc>
                <a:spcPts val="2601"/>
              </a:lnSpc>
              <a:spcBef>
                <a:spcPct val="0"/>
              </a:spcBef>
            </a:pPr>
            <a:r>
              <a:rPr lang="en-US" sz="2550" b="1">
                <a:solidFill>
                  <a:srgbClr val="867162"/>
                </a:solidFill>
                <a:latin typeface="Poppins Bold"/>
                <a:ea typeface="Poppins Bold"/>
                <a:cs typeface="Poppins Bold"/>
                <a:sym typeface="Poppins Bold"/>
              </a:rPr>
              <a:t>Salmo 46:4,5</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64" b="164"/>
          <a:stretch>
            <a:fillRect/>
          </a:stretch>
        </p:blipFill>
        <p:spPr>
          <a:xfrm>
            <a:off x="0" y="0"/>
            <a:ext cx="18288000" cy="10287000"/>
          </a:xfrm>
          <a:prstGeom prst="rect">
            <a:avLst/>
          </a:prstGeom>
        </p:spPr>
      </p:pic>
      <p:sp>
        <p:nvSpPr>
          <p:cNvPr id="3" name="Freeform 3"/>
          <p:cNvSpPr/>
          <p:nvPr/>
        </p:nvSpPr>
        <p:spPr>
          <a:xfrm>
            <a:off x="2051547" y="1832894"/>
            <a:ext cx="8919407" cy="7425406"/>
          </a:xfrm>
          <a:custGeom>
            <a:avLst/>
            <a:gdLst/>
            <a:ahLst/>
            <a:cxnLst/>
            <a:rect l="l" t="t" r="r" b="b"/>
            <a:pathLst>
              <a:path w="8919407" h="7425406">
                <a:moveTo>
                  <a:pt x="0" y="0"/>
                </a:moveTo>
                <a:lnTo>
                  <a:pt x="8919406" y="0"/>
                </a:lnTo>
                <a:lnTo>
                  <a:pt x="8919406" y="7425406"/>
                </a:lnTo>
                <a:lnTo>
                  <a:pt x="0" y="7425406"/>
                </a:lnTo>
                <a:lnTo>
                  <a:pt x="0" y="0"/>
                </a:lnTo>
                <a:close/>
              </a:path>
            </a:pathLst>
          </a:custGeom>
          <a:blipFill>
            <a:blip r:embed="rId5"/>
            <a:stretch>
              <a:fillRect/>
            </a:stretch>
          </a:blipFill>
        </p:spPr>
        <p:txBody>
          <a:bodyPr/>
          <a:lstStyle/>
          <a:p>
            <a:endParaRPr lang="pt-BR"/>
          </a:p>
        </p:txBody>
      </p:sp>
      <p:sp>
        <p:nvSpPr>
          <p:cNvPr id="4" name="Freeform 4"/>
          <p:cNvSpPr/>
          <p:nvPr/>
        </p:nvSpPr>
        <p:spPr>
          <a:xfrm>
            <a:off x="7720801" y="1701847"/>
            <a:ext cx="8919407" cy="7425406"/>
          </a:xfrm>
          <a:custGeom>
            <a:avLst/>
            <a:gdLst/>
            <a:ahLst/>
            <a:cxnLst/>
            <a:rect l="l" t="t" r="r" b="b"/>
            <a:pathLst>
              <a:path w="8919407" h="7425406">
                <a:moveTo>
                  <a:pt x="0" y="0"/>
                </a:moveTo>
                <a:lnTo>
                  <a:pt x="8919407" y="0"/>
                </a:lnTo>
                <a:lnTo>
                  <a:pt x="8919407" y="7425406"/>
                </a:lnTo>
                <a:lnTo>
                  <a:pt x="0" y="7425406"/>
                </a:lnTo>
                <a:lnTo>
                  <a:pt x="0" y="0"/>
                </a:lnTo>
                <a:close/>
              </a:path>
            </a:pathLst>
          </a:custGeom>
          <a:blipFill>
            <a:blip r:embed="rId5"/>
            <a:stretch>
              <a:fillRect/>
            </a:stretch>
          </a:blipFill>
        </p:spPr>
        <p:txBody>
          <a:bodyPr/>
          <a:lstStyle/>
          <a:p>
            <a:endParaRPr lang="pt-BR"/>
          </a:p>
        </p:txBody>
      </p:sp>
      <p:sp>
        <p:nvSpPr>
          <p:cNvPr id="5" name="AutoShape 5"/>
          <p:cNvSpPr/>
          <p:nvPr/>
        </p:nvSpPr>
        <p:spPr>
          <a:xfrm flipH="1">
            <a:off x="9215274" y="3851130"/>
            <a:ext cx="0" cy="2768187"/>
          </a:xfrm>
          <a:prstGeom prst="line">
            <a:avLst/>
          </a:prstGeom>
          <a:ln w="66675" cap="flat">
            <a:solidFill>
              <a:srgbClr val="986139"/>
            </a:solidFill>
            <a:prstDash val="solid"/>
            <a:headEnd type="none" w="sm" len="sm"/>
            <a:tailEnd type="none" w="sm" len="sm"/>
          </a:ln>
        </p:spPr>
        <p:txBody>
          <a:bodyPr/>
          <a:lstStyle/>
          <a:p>
            <a:endParaRPr lang="pt-BR"/>
          </a:p>
        </p:txBody>
      </p:sp>
      <p:sp>
        <p:nvSpPr>
          <p:cNvPr id="6" name="TextBox 6"/>
          <p:cNvSpPr txBox="1"/>
          <p:nvPr/>
        </p:nvSpPr>
        <p:spPr>
          <a:xfrm>
            <a:off x="3977421" y="3960538"/>
            <a:ext cx="5067658" cy="2908024"/>
          </a:xfrm>
          <a:prstGeom prst="rect">
            <a:avLst/>
          </a:prstGeom>
        </p:spPr>
        <p:txBody>
          <a:bodyPr wrap="square" lIns="0" tIns="0" rIns="0" bIns="0" rtlCol="0" anchor="t">
            <a:spAutoFit/>
          </a:bodyPr>
          <a:lstStyle/>
          <a:p>
            <a:pPr algn="ctr">
              <a:lnSpc>
                <a:spcPts val="21927"/>
              </a:lnSpc>
              <a:spcBef>
                <a:spcPct val="0"/>
              </a:spcBef>
            </a:pPr>
            <a:r>
              <a:rPr lang="pt-BR" sz="21497" b="1" noProof="0" dirty="0">
                <a:solidFill>
                  <a:srgbClr val="986139"/>
                </a:solidFill>
                <a:latin typeface="Charm Bold"/>
                <a:ea typeface="Charm Bold"/>
                <a:cs typeface="Charm Bold"/>
                <a:sym typeface="Charm Bold"/>
              </a:rPr>
              <a:t>Selá</a:t>
            </a:r>
            <a:endParaRPr lang="en-US" sz="21497" b="1" dirty="0">
              <a:solidFill>
                <a:srgbClr val="986139"/>
              </a:solidFill>
              <a:latin typeface="Charm Bold"/>
              <a:ea typeface="Charm Bold"/>
              <a:cs typeface="Charm Bold"/>
              <a:sym typeface="Charm Bold"/>
            </a:endParaRPr>
          </a:p>
        </p:txBody>
      </p:sp>
      <p:sp>
        <p:nvSpPr>
          <p:cNvPr id="7" name="TextBox 7"/>
          <p:cNvSpPr txBox="1"/>
          <p:nvPr/>
        </p:nvSpPr>
        <p:spPr>
          <a:xfrm>
            <a:off x="9814356" y="4094802"/>
            <a:ext cx="4732297" cy="2318944"/>
          </a:xfrm>
          <a:prstGeom prst="rect">
            <a:avLst/>
          </a:prstGeom>
        </p:spPr>
        <p:txBody>
          <a:bodyPr lIns="0" tIns="0" rIns="0" bIns="0" rtlCol="0" anchor="t">
            <a:spAutoFit/>
          </a:bodyPr>
          <a:lstStyle/>
          <a:p>
            <a:pPr algn="l">
              <a:lnSpc>
                <a:spcPts val="5161"/>
              </a:lnSpc>
              <a:spcBef>
                <a:spcPct val="0"/>
              </a:spcBef>
            </a:pPr>
            <a:r>
              <a:rPr lang="pt-BR" sz="5059" noProof="0" dirty="0">
                <a:solidFill>
                  <a:srgbClr val="986139"/>
                </a:solidFill>
                <a:latin typeface="Poppins"/>
                <a:ea typeface="Poppins"/>
                <a:cs typeface="Poppins"/>
                <a:sym typeface="Poppins"/>
              </a:rPr>
              <a:t>Deus que </a:t>
            </a:r>
            <a:r>
              <a:rPr lang="pt-BR" sz="5059" b="1" noProof="0" dirty="0">
                <a:solidFill>
                  <a:srgbClr val="986139"/>
                </a:solidFill>
                <a:latin typeface="Poppins Bold"/>
                <a:ea typeface="Poppins Bold"/>
                <a:cs typeface="Poppins Bold"/>
                <a:sym typeface="Poppins Bold"/>
              </a:rPr>
              <a:t>É</a:t>
            </a:r>
            <a:r>
              <a:rPr lang="pt-BR" sz="5059" noProof="0" dirty="0">
                <a:solidFill>
                  <a:srgbClr val="986139"/>
                </a:solidFill>
                <a:latin typeface="Poppins"/>
                <a:ea typeface="Poppins"/>
                <a:cs typeface="Poppins"/>
                <a:sym typeface="Poppins"/>
              </a:rPr>
              <a:t> </a:t>
            </a:r>
          </a:p>
          <a:p>
            <a:pPr algn="l">
              <a:lnSpc>
                <a:spcPts val="4240"/>
              </a:lnSpc>
              <a:spcBef>
                <a:spcPct val="0"/>
              </a:spcBef>
            </a:pPr>
            <a:r>
              <a:rPr lang="pt-BR" sz="4157" noProof="0" dirty="0">
                <a:solidFill>
                  <a:srgbClr val="986139"/>
                </a:solidFill>
                <a:latin typeface="Poppins"/>
                <a:ea typeface="Poppins"/>
                <a:cs typeface="Poppins"/>
                <a:sym typeface="Poppins"/>
              </a:rPr>
              <a:t>”também é o </a:t>
            </a:r>
          </a:p>
          <a:p>
            <a:pPr algn="l">
              <a:lnSpc>
                <a:spcPts val="4240"/>
              </a:lnSpc>
              <a:spcBef>
                <a:spcPct val="0"/>
              </a:spcBef>
            </a:pPr>
            <a:r>
              <a:rPr lang="pt-BR" sz="4157" noProof="0" dirty="0">
                <a:solidFill>
                  <a:srgbClr val="986139"/>
                </a:solidFill>
                <a:latin typeface="Poppins"/>
                <a:ea typeface="Poppins"/>
                <a:cs typeface="Poppins"/>
                <a:sym typeface="Poppins"/>
              </a:rPr>
              <a:t>“Deus que </a:t>
            </a:r>
            <a:r>
              <a:rPr lang="pt-BR" sz="4157" b="1" noProof="0" dirty="0">
                <a:solidFill>
                  <a:srgbClr val="986139"/>
                </a:solidFill>
                <a:latin typeface="Poppins Bold"/>
                <a:ea typeface="Poppins Bold"/>
                <a:cs typeface="Poppins Bold"/>
                <a:sym typeface="Poppins Bold"/>
              </a:rPr>
              <a:t>ESTÁ</a:t>
            </a:r>
            <a:r>
              <a:rPr lang="pt-BR" sz="4157" noProof="0" dirty="0">
                <a:solidFill>
                  <a:srgbClr val="986139"/>
                </a:solidFill>
                <a:latin typeface="Poppins"/>
                <a:ea typeface="Poppins"/>
                <a:cs typeface="Poppins"/>
                <a:sym typeface="Poppins"/>
              </a:rPr>
              <a:t>” </a:t>
            </a:r>
          </a:p>
          <a:p>
            <a:pPr algn="l">
              <a:lnSpc>
                <a:spcPts val="4240"/>
              </a:lnSpc>
              <a:spcBef>
                <a:spcPct val="0"/>
              </a:spcBef>
            </a:pPr>
            <a:r>
              <a:rPr lang="pt-BR" sz="4157" noProof="0" dirty="0">
                <a:solidFill>
                  <a:srgbClr val="986139"/>
                </a:solidFill>
                <a:latin typeface="Poppins"/>
                <a:ea typeface="Poppins"/>
                <a:cs typeface="Poppins"/>
                <a:sym typeface="Poppins"/>
              </a:rPr>
              <a:t>com Seu povo.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233" t="-16203" b="-14443"/>
            </a:stretch>
          </a:blipFill>
        </p:spPr>
        <p:txBody>
          <a:bodyPr/>
          <a:lstStyle/>
          <a:p>
            <a:endParaRPr lang="pt-BR"/>
          </a:p>
        </p:txBody>
      </p:sp>
      <p:grpSp>
        <p:nvGrpSpPr>
          <p:cNvPr id="3" name="Group 3"/>
          <p:cNvGrpSpPr/>
          <p:nvPr/>
        </p:nvGrpSpPr>
        <p:grpSpPr>
          <a:xfrm rot="5400000">
            <a:off x="7310012" y="-7310012"/>
            <a:ext cx="3632198" cy="18252221"/>
            <a:chOff x="0" y="0"/>
            <a:chExt cx="956628" cy="4807169"/>
          </a:xfrm>
        </p:grpSpPr>
        <p:sp>
          <p:nvSpPr>
            <p:cNvPr id="4" name="Freeform 4"/>
            <p:cNvSpPr/>
            <p:nvPr/>
          </p:nvSpPr>
          <p:spPr>
            <a:xfrm>
              <a:off x="0" y="0"/>
              <a:ext cx="956628" cy="4807169"/>
            </a:xfrm>
            <a:custGeom>
              <a:avLst/>
              <a:gdLst/>
              <a:ahLst/>
              <a:cxnLst/>
              <a:rect l="l" t="t" r="r" b="b"/>
              <a:pathLst>
                <a:path w="956628" h="4807169">
                  <a:moveTo>
                    <a:pt x="0" y="0"/>
                  </a:moveTo>
                  <a:lnTo>
                    <a:pt x="956628" y="0"/>
                  </a:lnTo>
                  <a:lnTo>
                    <a:pt x="956628" y="4807169"/>
                  </a:lnTo>
                  <a:lnTo>
                    <a:pt x="0" y="4807169"/>
                  </a:lnTo>
                  <a:close/>
                </a:path>
              </a:pathLst>
            </a:custGeom>
            <a:gradFill rotWithShape="1">
              <a:gsLst>
                <a:gs pos="0">
                  <a:srgbClr val="7E8BA4">
                    <a:alpha val="100000"/>
                  </a:srgbClr>
                </a:gs>
                <a:gs pos="50000">
                  <a:srgbClr val="7E8BA5">
                    <a:alpha val="87500"/>
                  </a:srgbClr>
                </a:gs>
                <a:gs pos="100000">
                  <a:srgbClr val="8B97AE">
                    <a:alpha val="0"/>
                  </a:srgbClr>
                </a:gs>
              </a:gsLst>
              <a:lin ang="0"/>
            </a:gradFill>
          </p:spPr>
          <p:txBody>
            <a:bodyPr/>
            <a:lstStyle/>
            <a:p>
              <a:endParaRPr lang="pt-BR"/>
            </a:p>
          </p:txBody>
        </p:sp>
        <p:sp>
          <p:nvSpPr>
            <p:cNvPr id="5" name="TextBox 5"/>
            <p:cNvSpPr txBox="1"/>
            <p:nvPr/>
          </p:nvSpPr>
          <p:spPr>
            <a:xfrm>
              <a:off x="0" y="9525"/>
              <a:ext cx="956628" cy="4797644"/>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706897" y="962025"/>
            <a:ext cx="14361817" cy="2154025"/>
          </a:xfrm>
          <a:prstGeom prst="rect">
            <a:avLst/>
          </a:prstGeom>
        </p:spPr>
        <p:txBody>
          <a:bodyPr lIns="0" tIns="0" rIns="0" bIns="0" rtlCol="0" anchor="t">
            <a:spAutoFit/>
          </a:bodyPr>
          <a:lstStyle/>
          <a:p>
            <a:pPr algn="ctr">
              <a:lnSpc>
                <a:spcPts val="5576"/>
              </a:lnSpc>
            </a:pPr>
            <a:r>
              <a:rPr lang="en-US" sz="4461" b="1">
                <a:solidFill>
                  <a:srgbClr val="FFFFFF"/>
                </a:solidFill>
                <a:latin typeface="Poppins Bold"/>
                <a:ea typeface="Poppins Bold"/>
                <a:cs typeface="Poppins Bold"/>
                <a:sym typeface="Poppins Bold"/>
              </a:rPr>
              <a:t>No Salmo 43, há um consolo para aqueles que, infelizmente, sofreram violência física, psicológica ou sexual.</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233" t="-16203" b="-14443"/>
            </a:stretch>
          </a:blipFill>
        </p:spPr>
        <p:txBody>
          <a:bodyPr/>
          <a:lstStyle/>
          <a:p>
            <a:endParaRPr lang="pt-BR"/>
          </a:p>
        </p:txBody>
      </p:sp>
      <p:sp>
        <p:nvSpPr>
          <p:cNvPr id="3" name="Freeform 3"/>
          <p:cNvSpPr/>
          <p:nvPr/>
        </p:nvSpPr>
        <p:spPr>
          <a:xfrm rot="-362854" flipV="1">
            <a:off x="-96667" y="972220"/>
            <a:ext cx="11507645" cy="4773673"/>
          </a:xfrm>
          <a:custGeom>
            <a:avLst/>
            <a:gdLst/>
            <a:ahLst/>
            <a:cxnLst/>
            <a:rect l="l" t="t" r="r" b="b"/>
            <a:pathLst>
              <a:path w="11507645" h="4773673">
                <a:moveTo>
                  <a:pt x="0" y="4773673"/>
                </a:moveTo>
                <a:lnTo>
                  <a:pt x="11507644" y="4773673"/>
                </a:lnTo>
                <a:lnTo>
                  <a:pt x="11507644" y="0"/>
                </a:lnTo>
                <a:lnTo>
                  <a:pt x="0" y="0"/>
                </a:lnTo>
                <a:lnTo>
                  <a:pt x="0" y="4773673"/>
                </a:lnTo>
                <a:close/>
              </a:path>
            </a:pathLst>
          </a:custGeom>
          <a:blipFill>
            <a:blip r:embed="rId3"/>
            <a:stretch>
              <a:fillRect l="-2889" t="-46765" r="-37182" b="-109365"/>
            </a:stretch>
          </a:blipFill>
        </p:spPr>
        <p:txBody>
          <a:bodyPr/>
          <a:lstStyle/>
          <a:p>
            <a:endParaRPr lang="pt-BR"/>
          </a:p>
        </p:txBody>
      </p:sp>
      <p:sp>
        <p:nvSpPr>
          <p:cNvPr id="4" name="Freeform 4"/>
          <p:cNvSpPr/>
          <p:nvPr/>
        </p:nvSpPr>
        <p:spPr>
          <a:xfrm rot="-174803">
            <a:off x="-205167" y="915715"/>
            <a:ext cx="12283002" cy="4549517"/>
          </a:xfrm>
          <a:custGeom>
            <a:avLst/>
            <a:gdLst/>
            <a:ahLst/>
            <a:cxnLst/>
            <a:rect l="l" t="t" r="r" b="b"/>
            <a:pathLst>
              <a:path w="12283002" h="4549517">
                <a:moveTo>
                  <a:pt x="0" y="0"/>
                </a:moveTo>
                <a:lnTo>
                  <a:pt x="12283001" y="0"/>
                </a:lnTo>
                <a:lnTo>
                  <a:pt x="12283001" y="4549517"/>
                </a:lnTo>
                <a:lnTo>
                  <a:pt x="0" y="4549517"/>
                </a:lnTo>
                <a:lnTo>
                  <a:pt x="0" y="0"/>
                </a:lnTo>
                <a:close/>
              </a:path>
            </a:pathLst>
          </a:custGeom>
          <a:blipFill>
            <a:blip r:embed="rId4"/>
            <a:stretch>
              <a:fillRect l="-3192" t="-57868" r="-51567" b="-159070"/>
            </a:stretch>
          </a:blipFill>
        </p:spPr>
        <p:txBody>
          <a:bodyPr/>
          <a:lstStyle/>
          <a:p>
            <a:endParaRPr lang="pt-BR"/>
          </a:p>
        </p:txBody>
      </p:sp>
      <p:sp>
        <p:nvSpPr>
          <p:cNvPr id="5" name="TextBox 5"/>
          <p:cNvSpPr txBox="1"/>
          <p:nvPr/>
        </p:nvSpPr>
        <p:spPr>
          <a:xfrm rot="-158177">
            <a:off x="1245618" y="1227771"/>
            <a:ext cx="9951092" cy="4185056"/>
          </a:xfrm>
          <a:prstGeom prst="rect">
            <a:avLst/>
          </a:prstGeom>
        </p:spPr>
        <p:txBody>
          <a:bodyPr lIns="0" tIns="0" rIns="0" bIns="0" rtlCol="0" anchor="t">
            <a:spAutoFit/>
          </a:bodyPr>
          <a:lstStyle/>
          <a:p>
            <a:pPr marL="0" lvl="0" indent="0" algn="l">
              <a:lnSpc>
                <a:spcPts val="5579"/>
              </a:lnSpc>
              <a:spcBef>
                <a:spcPct val="0"/>
              </a:spcBef>
            </a:pPr>
            <a:r>
              <a:rPr lang="pt-BR" sz="4325" b="1" u="none" strike="noStrike" noProof="0" dirty="0">
                <a:solidFill>
                  <a:srgbClr val="867162"/>
                </a:solidFill>
                <a:latin typeface="Poppins Bold"/>
                <a:ea typeface="Poppins Bold"/>
                <a:cs typeface="Poppins Bold"/>
                <a:sym typeface="Poppins Bold"/>
              </a:rPr>
              <a:t>“Faze-me justiça, ó Deus, e pleiteia a minha causa [...]; livra-me do homem fraudulento e injusto. Pois Tu És o Deus da minha </a:t>
            </a:r>
            <a:r>
              <a:rPr lang="pt-BR" sz="4325" b="1" noProof="0" dirty="0">
                <a:solidFill>
                  <a:srgbClr val="867162"/>
                </a:solidFill>
                <a:latin typeface="Poppins Bold"/>
                <a:ea typeface="Poppins Bold"/>
                <a:cs typeface="Poppins Bold"/>
                <a:sym typeface="Poppins Bold"/>
              </a:rPr>
              <a:t>f</a:t>
            </a:r>
            <a:r>
              <a:rPr lang="pt-BR" sz="4325" b="1" u="none" strike="noStrike" noProof="0" dirty="0">
                <a:solidFill>
                  <a:srgbClr val="867162"/>
                </a:solidFill>
                <a:latin typeface="Poppins Bold"/>
                <a:ea typeface="Poppins Bold"/>
                <a:cs typeface="Poppins Bold"/>
                <a:sym typeface="Poppins Bold"/>
              </a:rPr>
              <a:t>ortaleza. […]”</a:t>
            </a:r>
          </a:p>
          <a:p>
            <a:pPr marL="0" lvl="0" indent="0" algn="ctr">
              <a:lnSpc>
                <a:spcPts val="4767"/>
              </a:lnSpc>
              <a:spcBef>
                <a:spcPct val="0"/>
              </a:spcBef>
            </a:pPr>
            <a:r>
              <a:rPr lang="en-US" sz="3695" u="none" strike="noStrike" dirty="0">
                <a:solidFill>
                  <a:srgbClr val="867162"/>
                </a:solidFill>
                <a:latin typeface="Poppins"/>
                <a:ea typeface="Poppins"/>
                <a:cs typeface="Poppins"/>
                <a:sym typeface="Poppins"/>
              </a:rPr>
              <a:t>Salmo 43:1, 2</a:t>
            </a:r>
          </a:p>
        </p:txBody>
      </p:sp>
      <p:sp>
        <p:nvSpPr>
          <p:cNvPr id="6" name="Freeform 6"/>
          <p:cNvSpPr/>
          <p:nvPr/>
        </p:nvSpPr>
        <p:spPr>
          <a:xfrm rot="-194420">
            <a:off x="377786" y="929810"/>
            <a:ext cx="481553" cy="1605176"/>
          </a:xfrm>
          <a:custGeom>
            <a:avLst/>
            <a:gdLst/>
            <a:ahLst/>
            <a:cxnLst/>
            <a:rect l="l" t="t" r="r" b="b"/>
            <a:pathLst>
              <a:path w="481553" h="1605176">
                <a:moveTo>
                  <a:pt x="0" y="0"/>
                </a:moveTo>
                <a:lnTo>
                  <a:pt x="481553" y="0"/>
                </a:lnTo>
                <a:lnTo>
                  <a:pt x="481553" y="1605176"/>
                </a:lnTo>
                <a:lnTo>
                  <a:pt x="0" y="1605176"/>
                </a:lnTo>
                <a:lnTo>
                  <a:pt x="0" y="0"/>
                </a:lnTo>
                <a:close/>
              </a:path>
            </a:pathLst>
          </a:custGeom>
          <a:blipFill>
            <a:blip r:embed="rId5"/>
            <a:stretch>
              <a:fillRect/>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96" b="-9296"/>
            </a:stretch>
          </a:blipFill>
        </p:spPr>
        <p:txBody>
          <a:bodyPr/>
          <a:lstStyle/>
          <a:p>
            <a:endParaRPr lang="pt-BR"/>
          </a:p>
        </p:txBody>
      </p:sp>
      <p:grpSp>
        <p:nvGrpSpPr>
          <p:cNvPr id="3" name="Group 3"/>
          <p:cNvGrpSpPr/>
          <p:nvPr/>
        </p:nvGrpSpPr>
        <p:grpSpPr>
          <a:xfrm rot="-10800000">
            <a:off x="9017375" y="0"/>
            <a:ext cx="9270625" cy="10287000"/>
            <a:chOff x="0" y="0"/>
            <a:chExt cx="2441646" cy="2709333"/>
          </a:xfrm>
        </p:grpSpPr>
        <p:sp>
          <p:nvSpPr>
            <p:cNvPr id="4" name="Freeform 4"/>
            <p:cNvSpPr/>
            <p:nvPr/>
          </p:nvSpPr>
          <p:spPr>
            <a:xfrm>
              <a:off x="0" y="0"/>
              <a:ext cx="2441646" cy="2709333"/>
            </a:xfrm>
            <a:custGeom>
              <a:avLst/>
              <a:gdLst/>
              <a:ahLst/>
              <a:cxnLst/>
              <a:rect l="l" t="t" r="r" b="b"/>
              <a:pathLst>
                <a:path w="2441646" h="2709333">
                  <a:moveTo>
                    <a:pt x="0" y="0"/>
                  </a:moveTo>
                  <a:lnTo>
                    <a:pt x="2441646" y="0"/>
                  </a:lnTo>
                  <a:lnTo>
                    <a:pt x="2441646" y="2709333"/>
                  </a:lnTo>
                  <a:lnTo>
                    <a:pt x="0" y="2709333"/>
                  </a:lnTo>
                  <a:close/>
                </a:path>
              </a:pathLst>
            </a:custGeom>
            <a:gradFill rotWithShape="1">
              <a:gsLst>
                <a:gs pos="0">
                  <a:srgbClr val="EFECE8">
                    <a:alpha val="100000"/>
                  </a:srgbClr>
                </a:gs>
                <a:gs pos="50000">
                  <a:srgbClr val="EFECE8">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441646"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099996" y="2730049"/>
            <a:ext cx="7802225" cy="3363281"/>
          </a:xfrm>
          <a:prstGeom prst="rect">
            <a:avLst/>
          </a:prstGeom>
        </p:spPr>
        <p:txBody>
          <a:bodyPr lIns="0" tIns="0" rIns="0" bIns="0" rtlCol="0" anchor="t">
            <a:spAutoFit/>
          </a:bodyPr>
          <a:lstStyle/>
          <a:p>
            <a:pPr algn="ctr">
              <a:lnSpc>
                <a:spcPts val="4418"/>
              </a:lnSpc>
              <a:spcBef>
                <a:spcPct val="0"/>
              </a:spcBef>
            </a:pPr>
            <a:r>
              <a:rPr lang="pt-BR" sz="3875" noProof="0" dirty="0">
                <a:solidFill>
                  <a:srgbClr val="50311A"/>
                </a:solidFill>
                <a:latin typeface="Poppins"/>
                <a:ea typeface="Poppins"/>
                <a:cs typeface="Poppins"/>
                <a:sym typeface="Poppins"/>
              </a:rPr>
              <a:t>As correntes que descem do trono de Deus </a:t>
            </a:r>
            <a:r>
              <a:rPr lang="pt-BR" sz="3875" b="1" noProof="0" dirty="0">
                <a:solidFill>
                  <a:srgbClr val="50311A"/>
                </a:solidFill>
                <a:latin typeface="Poppins Bold"/>
                <a:ea typeface="Poppins Bold"/>
                <a:cs typeface="Poppins Bold"/>
                <a:sym typeface="Poppins Bold"/>
              </a:rPr>
              <a:t>fazem</a:t>
            </a:r>
            <a:r>
              <a:rPr lang="pt-BR" sz="3875" noProof="0" dirty="0">
                <a:solidFill>
                  <a:srgbClr val="50311A"/>
                </a:solidFill>
                <a:latin typeface="Poppins"/>
                <a:ea typeface="Poppins"/>
                <a:cs typeface="Poppins"/>
                <a:sym typeface="Poppins"/>
              </a:rPr>
              <a:t> </a:t>
            </a:r>
            <a:r>
              <a:rPr lang="pt-BR" sz="3875" b="1" noProof="0" dirty="0">
                <a:solidFill>
                  <a:srgbClr val="50311A"/>
                </a:solidFill>
                <a:latin typeface="Poppins Bold"/>
                <a:ea typeface="Poppins Bold"/>
                <a:cs typeface="Poppins Bold"/>
                <a:sym typeface="Poppins Bold"/>
              </a:rPr>
              <a:t>germinar a esperança de quem sofre, </a:t>
            </a:r>
            <a:r>
              <a:rPr lang="pt-BR" sz="3875" noProof="0" dirty="0">
                <a:solidFill>
                  <a:srgbClr val="50311A"/>
                </a:solidFill>
                <a:latin typeface="Poppins"/>
                <a:ea typeface="Poppins"/>
                <a:cs typeface="Poppins"/>
                <a:sym typeface="Poppins"/>
              </a:rPr>
              <a:t>seja por isolamento em casas de repouso, seja por realizarem tratamentos paliativos.</a:t>
            </a:r>
          </a:p>
        </p:txBody>
      </p:sp>
      <p:sp>
        <p:nvSpPr>
          <p:cNvPr id="7" name="AutoShape 7"/>
          <p:cNvSpPr/>
          <p:nvPr/>
        </p:nvSpPr>
        <p:spPr>
          <a:xfrm>
            <a:off x="12171372" y="6548229"/>
            <a:ext cx="4151441" cy="0"/>
          </a:xfrm>
          <a:prstGeom prst="line">
            <a:avLst/>
          </a:prstGeom>
          <a:ln w="38100" cap="flat">
            <a:solidFill>
              <a:srgbClr val="000000"/>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4279836"/>
            <a:ext cx="9532927" cy="4755469"/>
            <a:chOff x="0" y="0"/>
            <a:chExt cx="12710569" cy="6340625"/>
          </a:xfrm>
        </p:grpSpPr>
        <p:sp>
          <p:nvSpPr>
            <p:cNvPr id="4" name="Freeform 4"/>
            <p:cNvSpPr/>
            <p:nvPr/>
          </p:nvSpPr>
          <p:spPr>
            <a:xfrm rot="-362854" flipV="1">
              <a:off x="233476" y="630826"/>
              <a:ext cx="12243616" cy="5078973"/>
            </a:xfrm>
            <a:custGeom>
              <a:avLst/>
              <a:gdLst/>
              <a:ahLst/>
              <a:cxnLst/>
              <a:rect l="l" t="t" r="r" b="b"/>
              <a:pathLst>
                <a:path w="12243616" h="5078973">
                  <a:moveTo>
                    <a:pt x="0" y="5078973"/>
                  </a:moveTo>
                  <a:lnTo>
                    <a:pt x="12243617" y="5078973"/>
                  </a:lnTo>
                  <a:lnTo>
                    <a:pt x="12243617" y="0"/>
                  </a:lnTo>
                  <a:lnTo>
                    <a:pt x="0" y="0"/>
                  </a:lnTo>
                  <a:lnTo>
                    <a:pt x="0" y="5078973"/>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124631" y="591518"/>
              <a:ext cx="12243616" cy="5078973"/>
            </a:xfrm>
            <a:custGeom>
              <a:avLst/>
              <a:gdLst/>
              <a:ahLst/>
              <a:cxnLst/>
              <a:rect l="l" t="t" r="r" b="b"/>
              <a:pathLst>
                <a:path w="12243616" h="5078973">
                  <a:moveTo>
                    <a:pt x="0" y="0"/>
                  </a:moveTo>
                  <a:lnTo>
                    <a:pt x="12243617" y="0"/>
                  </a:lnTo>
                  <a:lnTo>
                    <a:pt x="12243617" y="5078972"/>
                  </a:lnTo>
                  <a:lnTo>
                    <a:pt x="0" y="5078972"/>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360368" y="611917"/>
              <a:ext cx="512351" cy="1707835"/>
            </a:xfrm>
            <a:custGeom>
              <a:avLst/>
              <a:gdLst/>
              <a:ahLst/>
              <a:cxnLst/>
              <a:rect l="l" t="t" r="r" b="b"/>
              <a:pathLst>
                <a:path w="512351" h="1707835">
                  <a:moveTo>
                    <a:pt x="0" y="0"/>
                  </a:moveTo>
                  <a:lnTo>
                    <a:pt x="512351" y="0"/>
                  </a:lnTo>
                  <a:lnTo>
                    <a:pt x="512351" y="1707835"/>
                  </a:lnTo>
                  <a:lnTo>
                    <a:pt x="0" y="1707835"/>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68248">
            <a:off x="1135948" y="5454391"/>
            <a:ext cx="6974377" cy="2672480"/>
          </a:xfrm>
          <a:prstGeom prst="rect">
            <a:avLst/>
          </a:prstGeom>
        </p:spPr>
        <p:txBody>
          <a:bodyPr lIns="0" tIns="0" rIns="0" bIns="0" rtlCol="0" anchor="t">
            <a:spAutoFit/>
          </a:bodyPr>
          <a:lstStyle/>
          <a:p>
            <a:pPr algn="just">
              <a:lnSpc>
                <a:spcPts val="4231"/>
              </a:lnSpc>
            </a:pPr>
            <a:r>
              <a:rPr lang="pt-BR" sz="3711" b="1" noProof="0" dirty="0">
                <a:solidFill>
                  <a:srgbClr val="867162"/>
                </a:solidFill>
                <a:latin typeface="Poppins Bold"/>
                <a:ea typeface="Poppins Bold"/>
                <a:cs typeface="Poppins Bold"/>
                <a:sym typeface="Poppins Bold"/>
              </a:rPr>
              <a:t>"Ele faz ouvir a sua voz [...]</a:t>
            </a:r>
          </a:p>
          <a:p>
            <a:pPr marL="0" lvl="0" indent="0" algn="just">
              <a:lnSpc>
                <a:spcPts val="4231"/>
              </a:lnSpc>
            </a:pPr>
            <a:r>
              <a:rPr lang="pt-BR" sz="3711" b="1" u="none" strike="noStrike" noProof="0" dirty="0">
                <a:solidFill>
                  <a:srgbClr val="867162"/>
                </a:solidFill>
                <a:latin typeface="Poppins Bold"/>
                <a:ea typeface="Poppins Bold"/>
                <a:cs typeface="Poppins Bold"/>
                <a:sym typeface="Poppins Bold"/>
              </a:rPr>
              <a:t>O Senhor dos Exércitos está conosco; o Deus de Jacó é o nosso refúgio.”</a:t>
            </a:r>
          </a:p>
          <a:p>
            <a:pPr marL="0" lvl="0" indent="0" algn="ctr">
              <a:lnSpc>
                <a:spcPts val="3797"/>
              </a:lnSpc>
            </a:pPr>
            <a:r>
              <a:rPr lang="pt-BR" sz="3331" b="1" u="none" strike="noStrike" noProof="0" dirty="0">
                <a:solidFill>
                  <a:srgbClr val="867162"/>
                </a:solidFill>
                <a:latin typeface="Poppins Bold"/>
                <a:ea typeface="Poppins Bold"/>
                <a:cs typeface="Poppins Bold"/>
                <a:sym typeface="Poppins Bold"/>
              </a:rPr>
              <a:t>                                            Salmo 46:6, 7</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518"/>
            </a:stretch>
          </a:blipFill>
        </p:spPr>
        <p:txBody>
          <a:bodyPr/>
          <a:lstStyle/>
          <a:p>
            <a:endParaRPr lang="pt-BR"/>
          </a:p>
        </p:txBody>
      </p:sp>
      <p:sp>
        <p:nvSpPr>
          <p:cNvPr id="3" name="TextBox 3"/>
          <p:cNvSpPr txBox="1"/>
          <p:nvPr/>
        </p:nvSpPr>
        <p:spPr>
          <a:xfrm>
            <a:off x="877956" y="3102717"/>
            <a:ext cx="7341719" cy="2896862"/>
          </a:xfrm>
          <a:prstGeom prst="rect">
            <a:avLst/>
          </a:prstGeom>
        </p:spPr>
        <p:txBody>
          <a:bodyPr lIns="0" tIns="0" rIns="0" bIns="0" rtlCol="0" anchor="t">
            <a:spAutoFit/>
          </a:bodyPr>
          <a:lstStyle/>
          <a:p>
            <a:pPr marL="0" lvl="0" indent="0" algn="l">
              <a:lnSpc>
                <a:spcPts val="5717"/>
              </a:lnSpc>
            </a:pPr>
            <a:r>
              <a:rPr lang="en-US" sz="4234" b="1" u="none" strike="noStrike">
                <a:solidFill>
                  <a:srgbClr val="FFFFFF"/>
                </a:solidFill>
                <a:latin typeface="Poppins Bold"/>
                <a:ea typeface="Poppins Bold"/>
                <a:cs typeface="Poppins Bold"/>
                <a:sym typeface="Poppins Bold"/>
              </a:rPr>
              <a:t>Confiar em Deus</a:t>
            </a:r>
            <a:r>
              <a:rPr lang="en-US" sz="4234" u="none" strike="noStrike">
                <a:solidFill>
                  <a:srgbClr val="FFFFFF"/>
                </a:solidFill>
                <a:latin typeface="Poppins"/>
                <a:ea typeface="Poppins"/>
                <a:cs typeface="Poppins"/>
                <a:sym typeface="Poppins"/>
              </a:rPr>
              <a:t> </a:t>
            </a:r>
          </a:p>
          <a:p>
            <a:pPr marL="0" lvl="0" indent="0" algn="l">
              <a:lnSpc>
                <a:spcPts val="5717"/>
              </a:lnSpc>
            </a:pPr>
            <a:r>
              <a:rPr lang="en-US" sz="4234" u="none" strike="noStrike">
                <a:solidFill>
                  <a:srgbClr val="FFFFFF"/>
                </a:solidFill>
                <a:latin typeface="Poppins"/>
                <a:ea typeface="Poppins"/>
                <a:cs typeface="Poppins"/>
                <a:sym typeface="Poppins"/>
              </a:rPr>
              <a:t>é a única saída para nós que vivemos neste mundo de perigos por toda parte.</a:t>
            </a:r>
          </a:p>
        </p:txBody>
      </p:sp>
      <p:sp>
        <p:nvSpPr>
          <p:cNvPr id="4" name="AutoShape 4"/>
          <p:cNvSpPr/>
          <p:nvPr/>
        </p:nvSpPr>
        <p:spPr>
          <a:xfrm>
            <a:off x="1028700" y="6528719"/>
            <a:ext cx="6492240" cy="0"/>
          </a:xfrm>
          <a:prstGeom prst="line">
            <a:avLst/>
          </a:prstGeom>
          <a:ln w="38100" cap="flat">
            <a:solidFill>
              <a:srgbClr val="FFFFFF"/>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4365" r="24818" b="11442"/>
          <a:stretch>
            <a:fillRect/>
          </a:stretch>
        </p:blipFill>
        <p:spPr>
          <a:xfrm>
            <a:off x="0" y="0"/>
            <a:ext cx="18288000" cy="10287000"/>
          </a:xfrm>
          <a:prstGeom prst="rect">
            <a:avLst/>
          </a:prstGeom>
        </p:spPr>
      </p:pic>
      <p:grpSp>
        <p:nvGrpSpPr>
          <p:cNvPr id="3" name="Group 3"/>
          <p:cNvGrpSpPr/>
          <p:nvPr/>
        </p:nvGrpSpPr>
        <p:grpSpPr>
          <a:xfrm>
            <a:off x="0" y="2765766"/>
            <a:ext cx="8748525" cy="4364172"/>
            <a:chOff x="0" y="0"/>
            <a:chExt cx="11664700" cy="5818896"/>
          </a:xfrm>
        </p:grpSpPr>
        <p:sp>
          <p:nvSpPr>
            <p:cNvPr id="4" name="Freeform 4"/>
            <p:cNvSpPr/>
            <p:nvPr/>
          </p:nvSpPr>
          <p:spPr>
            <a:xfrm rot="-362854" flipV="1">
              <a:off x="214265" y="578920"/>
              <a:ext cx="11236169" cy="4661057"/>
            </a:xfrm>
            <a:custGeom>
              <a:avLst/>
              <a:gdLst/>
              <a:ahLst/>
              <a:cxnLst/>
              <a:rect l="l" t="t" r="r" b="b"/>
              <a:pathLst>
                <a:path w="11236169" h="4661057">
                  <a:moveTo>
                    <a:pt x="0" y="4661057"/>
                  </a:moveTo>
                  <a:lnTo>
                    <a:pt x="11236169" y="4661057"/>
                  </a:lnTo>
                  <a:lnTo>
                    <a:pt x="11236169" y="0"/>
                  </a:lnTo>
                  <a:lnTo>
                    <a:pt x="0" y="0"/>
                  </a:lnTo>
                  <a:lnTo>
                    <a:pt x="0" y="4661057"/>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114376" y="542845"/>
              <a:ext cx="11236169" cy="4661057"/>
            </a:xfrm>
            <a:custGeom>
              <a:avLst/>
              <a:gdLst/>
              <a:ahLst/>
              <a:cxnLst/>
              <a:rect l="l" t="t" r="r" b="b"/>
              <a:pathLst>
                <a:path w="11236169" h="4661057">
                  <a:moveTo>
                    <a:pt x="0" y="0"/>
                  </a:moveTo>
                  <a:lnTo>
                    <a:pt x="11236169" y="0"/>
                  </a:lnTo>
                  <a:lnTo>
                    <a:pt x="11236169" y="4661058"/>
                  </a:lnTo>
                  <a:lnTo>
                    <a:pt x="0" y="4661058"/>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330716" y="561566"/>
              <a:ext cx="470193" cy="1567309"/>
            </a:xfrm>
            <a:custGeom>
              <a:avLst/>
              <a:gdLst/>
              <a:ahLst/>
              <a:cxnLst/>
              <a:rect l="l" t="t" r="r" b="b"/>
              <a:pathLst>
                <a:path w="470193" h="1567309">
                  <a:moveTo>
                    <a:pt x="0" y="0"/>
                  </a:moveTo>
                  <a:lnTo>
                    <a:pt x="470193" y="0"/>
                  </a:lnTo>
                  <a:lnTo>
                    <a:pt x="470193" y="1567309"/>
                  </a:lnTo>
                  <a:lnTo>
                    <a:pt x="0" y="1567309"/>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68248">
            <a:off x="1124158" y="3552587"/>
            <a:ext cx="7282546" cy="2771538"/>
          </a:xfrm>
          <a:prstGeom prst="rect">
            <a:avLst/>
          </a:prstGeom>
        </p:spPr>
        <p:txBody>
          <a:bodyPr lIns="0" tIns="0" rIns="0" bIns="0" rtlCol="0" anchor="t">
            <a:spAutoFit/>
          </a:bodyPr>
          <a:lstStyle/>
          <a:p>
            <a:pPr marL="0" lvl="0" indent="0" algn="l">
              <a:lnSpc>
                <a:spcPts val="4418"/>
              </a:lnSpc>
            </a:pPr>
            <a:r>
              <a:rPr lang="pt-BR" sz="3875" b="1" noProof="0" dirty="0">
                <a:solidFill>
                  <a:srgbClr val="867162"/>
                </a:solidFill>
                <a:latin typeface="Poppins Bold"/>
                <a:ea typeface="Poppins Bold"/>
                <a:cs typeface="Poppins Bold"/>
                <a:sym typeface="Poppins Bold"/>
              </a:rPr>
              <a:t>“Dá ouvidos,</a:t>
            </a:r>
            <a:r>
              <a:rPr lang="pt-BR" sz="3875" b="1" u="none" strike="noStrike" noProof="0" dirty="0">
                <a:solidFill>
                  <a:srgbClr val="867162"/>
                </a:solidFill>
                <a:latin typeface="Poppins Bold"/>
                <a:ea typeface="Poppins Bold"/>
                <a:cs typeface="Poppins Bold"/>
                <a:sym typeface="Poppins Bold"/>
              </a:rPr>
              <a:t> Senhor, às minhas palavras e acode </a:t>
            </a:r>
          </a:p>
          <a:p>
            <a:pPr marL="0" lvl="0" indent="0" algn="l">
              <a:lnSpc>
                <a:spcPts val="4418"/>
              </a:lnSpc>
            </a:pPr>
            <a:r>
              <a:rPr lang="pt-BR" sz="3875" b="1" u="none" strike="noStrike" noProof="0" dirty="0">
                <a:solidFill>
                  <a:srgbClr val="867162"/>
                </a:solidFill>
                <a:latin typeface="Poppins Bold"/>
                <a:ea typeface="Poppins Bold"/>
                <a:cs typeface="Poppins Bold"/>
                <a:sym typeface="Poppins Bold"/>
              </a:rPr>
              <a:t>ao meu gemido.”</a:t>
            </a:r>
          </a:p>
          <a:p>
            <a:pPr marL="0" lvl="0" indent="0" algn="l">
              <a:lnSpc>
                <a:spcPts val="4418"/>
              </a:lnSpc>
            </a:pPr>
            <a:endParaRPr lang="pt-BR" sz="3875" b="1" u="none" strike="noStrike" noProof="0" dirty="0">
              <a:solidFill>
                <a:srgbClr val="867162"/>
              </a:solidFill>
              <a:latin typeface="Poppins Bold"/>
              <a:ea typeface="Poppins Bold"/>
              <a:cs typeface="Poppins Bold"/>
              <a:sym typeface="Poppins Bold"/>
            </a:endParaRPr>
          </a:p>
          <a:p>
            <a:pPr marL="0" lvl="0" indent="0" algn="ctr">
              <a:lnSpc>
                <a:spcPts val="4060"/>
              </a:lnSpc>
            </a:pPr>
            <a:r>
              <a:rPr lang="pt-BR" sz="3562" b="1" u="none" strike="noStrike" noProof="0" dirty="0">
                <a:solidFill>
                  <a:srgbClr val="867162"/>
                </a:solidFill>
                <a:latin typeface="Poppins Bold"/>
                <a:ea typeface="Poppins Bold"/>
                <a:cs typeface="Poppins Bold"/>
                <a:sym typeface="Poppins Bold"/>
              </a:rPr>
              <a:t>Salmo 5:1</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1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33968" b="33968"/>
          <a:stretch>
            <a:fillRect/>
          </a:stretch>
        </p:blipFill>
        <p:spPr>
          <a:xfrm>
            <a:off x="0" y="0"/>
            <a:ext cx="18288000" cy="10287000"/>
          </a:xfrm>
          <a:prstGeom prst="rect">
            <a:avLst/>
          </a:prstGeom>
        </p:spPr>
      </p:pic>
      <p:grpSp>
        <p:nvGrpSpPr>
          <p:cNvPr id="3" name="Group 3"/>
          <p:cNvGrpSpPr/>
          <p:nvPr/>
        </p:nvGrpSpPr>
        <p:grpSpPr>
          <a:xfrm rot="-10800000">
            <a:off x="0" y="1983656"/>
            <a:ext cx="18288000" cy="8303344"/>
            <a:chOff x="0" y="0"/>
            <a:chExt cx="4816593" cy="2186889"/>
          </a:xfrm>
        </p:grpSpPr>
        <p:sp>
          <p:nvSpPr>
            <p:cNvPr id="4" name="Freeform 4"/>
            <p:cNvSpPr/>
            <p:nvPr/>
          </p:nvSpPr>
          <p:spPr>
            <a:xfrm>
              <a:off x="0" y="0"/>
              <a:ext cx="4816592" cy="2186889"/>
            </a:xfrm>
            <a:custGeom>
              <a:avLst/>
              <a:gdLst/>
              <a:ahLst/>
              <a:cxnLst/>
              <a:rect l="l" t="t" r="r" b="b"/>
              <a:pathLst>
                <a:path w="4816592" h="2186889">
                  <a:moveTo>
                    <a:pt x="0" y="0"/>
                  </a:moveTo>
                  <a:lnTo>
                    <a:pt x="4816592" y="0"/>
                  </a:lnTo>
                  <a:lnTo>
                    <a:pt x="4816592" y="2186889"/>
                  </a:lnTo>
                  <a:lnTo>
                    <a:pt x="0" y="2186889"/>
                  </a:lnTo>
                  <a:close/>
                </a:path>
              </a:pathLst>
            </a:custGeom>
            <a:gradFill rotWithShape="1">
              <a:gsLst>
                <a:gs pos="0">
                  <a:srgbClr val="09180F">
                    <a:alpha val="100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222498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247452" y="6078178"/>
            <a:ext cx="16402690" cy="3498778"/>
          </a:xfrm>
          <a:prstGeom prst="rect">
            <a:avLst/>
          </a:prstGeom>
        </p:spPr>
        <p:txBody>
          <a:bodyPr lIns="0" tIns="0" rIns="0" bIns="0" rtlCol="0" anchor="t">
            <a:spAutoFit/>
          </a:bodyPr>
          <a:lstStyle/>
          <a:p>
            <a:pPr marL="0" lvl="0" indent="0" algn="ctr">
              <a:lnSpc>
                <a:spcPts val="3953"/>
              </a:lnSpc>
              <a:spcBef>
                <a:spcPct val="0"/>
              </a:spcBef>
            </a:pPr>
            <a:r>
              <a:rPr lang="en-US" sz="3064" u="none" strike="noStrike" dirty="0">
                <a:solidFill>
                  <a:srgbClr val="FFFFFF"/>
                </a:solidFill>
                <a:latin typeface="Poppins"/>
                <a:ea typeface="Poppins"/>
                <a:cs typeface="Poppins"/>
                <a:sym typeface="Poppins"/>
              </a:rPr>
              <a:t>“</a:t>
            </a:r>
            <a:r>
              <a:rPr lang="pt-BR" sz="3064" u="none" strike="noStrike" noProof="0" dirty="0">
                <a:solidFill>
                  <a:srgbClr val="FFFFFF"/>
                </a:solidFill>
                <a:latin typeface="Poppins"/>
                <a:ea typeface="Poppins"/>
                <a:cs typeface="Poppins"/>
                <a:sym typeface="Poppins"/>
              </a:rPr>
              <a:t>Nenhum suspiro é dado, nenhuma dor é sentida, desgosto algum fere a alma sem que faça também palpitar o coração do Pai. [...] Deus Se inclina de Seu trono para escutar o clamor do oprimido. A toda súplica sincera, responde: ´Eis-Me aqui.’ Ergue o aflito e o oprimido. Em todas as nossas aflições, Ele também é afligido. Em toda tentação e em toda prova, o anjo de Sua presença está perto para livrar”.</a:t>
            </a:r>
          </a:p>
          <a:p>
            <a:pPr marL="0" lvl="0" indent="0" algn="ctr">
              <a:lnSpc>
                <a:spcPts val="3953"/>
              </a:lnSpc>
              <a:spcBef>
                <a:spcPct val="0"/>
              </a:spcBef>
            </a:pPr>
            <a:endParaRPr lang="en-US" sz="3064" u="none" strike="noStrike" dirty="0">
              <a:solidFill>
                <a:srgbClr val="FFFFFF"/>
              </a:solidFill>
              <a:latin typeface="Poppins"/>
              <a:ea typeface="Poppins"/>
              <a:cs typeface="Poppins"/>
              <a:sym typeface="Poppins"/>
            </a:endParaRPr>
          </a:p>
          <a:p>
            <a:pPr marL="0" lvl="0" indent="0" algn="ctr">
              <a:lnSpc>
                <a:spcPts val="3377"/>
              </a:lnSpc>
              <a:spcBef>
                <a:spcPct val="0"/>
              </a:spcBef>
            </a:pPr>
            <a:r>
              <a:rPr lang="en-US" sz="2618" i="1" u="none" strike="noStrike" dirty="0">
                <a:solidFill>
                  <a:srgbClr val="FFFFFF"/>
                </a:solidFill>
                <a:latin typeface="Poppins"/>
                <a:ea typeface="Poppins"/>
                <a:cs typeface="Poppins"/>
                <a:sym typeface="Poppins"/>
              </a:rPr>
              <a:t>O </a:t>
            </a:r>
            <a:r>
              <a:rPr lang="en-US" sz="2618" i="1" u="none" strike="noStrike" dirty="0" err="1">
                <a:solidFill>
                  <a:srgbClr val="FFFFFF"/>
                </a:solidFill>
                <a:latin typeface="Poppins"/>
                <a:ea typeface="Poppins"/>
                <a:cs typeface="Poppins"/>
                <a:sym typeface="Poppins"/>
              </a:rPr>
              <a:t>Desejado</a:t>
            </a:r>
            <a:r>
              <a:rPr lang="en-US" sz="2618" i="1" u="none" strike="noStrike" dirty="0">
                <a:solidFill>
                  <a:srgbClr val="FFFFFF"/>
                </a:solidFill>
                <a:latin typeface="Poppins"/>
                <a:ea typeface="Poppins"/>
                <a:cs typeface="Poppins"/>
                <a:sym typeface="Poppins"/>
              </a:rPr>
              <a:t> de </a:t>
            </a:r>
            <a:r>
              <a:rPr lang="en-US" sz="2618" i="1" u="none" strike="noStrike" dirty="0" err="1">
                <a:solidFill>
                  <a:srgbClr val="FFFFFF"/>
                </a:solidFill>
                <a:latin typeface="Poppins"/>
                <a:ea typeface="Poppins"/>
                <a:cs typeface="Poppins"/>
                <a:sym typeface="Poppins"/>
              </a:rPr>
              <a:t>Todas</a:t>
            </a:r>
            <a:r>
              <a:rPr lang="en-US" sz="2618" i="1" u="none" strike="noStrike" dirty="0">
                <a:solidFill>
                  <a:srgbClr val="FFFFFF"/>
                </a:solidFill>
                <a:latin typeface="Poppins"/>
                <a:ea typeface="Poppins"/>
                <a:cs typeface="Poppins"/>
                <a:sym typeface="Poppins"/>
              </a:rPr>
              <a:t> as </a:t>
            </a:r>
            <a:r>
              <a:rPr lang="en-US" sz="2618" i="1" u="none" strike="noStrike" dirty="0" err="1">
                <a:solidFill>
                  <a:srgbClr val="FFFFFF"/>
                </a:solidFill>
                <a:latin typeface="Poppins"/>
                <a:ea typeface="Poppins"/>
                <a:cs typeface="Poppins"/>
                <a:sym typeface="Poppins"/>
              </a:rPr>
              <a:t>Nações</a:t>
            </a:r>
            <a:r>
              <a:rPr lang="en-US" sz="2618" u="none" strike="noStrike" dirty="0">
                <a:solidFill>
                  <a:srgbClr val="FFFFFF"/>
                </a:solidFill>
                <a:latin typeface="Poppins"/>
                <a:ea typeface="Poppins"/>
                <a:cs typeface="Poppins"/>
                <a:sym typeface="Poppins"/>
              </a:rPr>
              <a:t>, p. 280</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657" b="657"/>
          <a:stretch>
            <a:fillRect/>
          </a:stretch>
        </p:blipFill>
        <p:spPr>
          <a:xfrm>
            <a:off x="0" y="0"/>
            <a:ext cx="18288000" cy="10287000"/>
          </a:xfrm>
          <a:prstGeom prst="rect">
            <a:avLst/>
          </a:prstGeom>
        </p:spPr>
      </p:pic>
      <p:grpSp>
        <p:nvGrpSpPr>
          <p:cNvPr id="3" name="Group 3"/>
          <p:cNvGrpSpPr/>
          <p:nvPr/>
        </p:nvGrpSpPr>
        <p:grpSpPr>
          <a:xfrm>
            <a:off x="0" y="0"/>
            <a:ext cx="9529949" cy="10287000"/>
            <a:chOff x="0" y="0"/>
            <a:chExt cx="2509945" cy="2709333"/>
          </a:xfrm>
        </p:grpSpPr>
        <p:sp>
          <p:nvSpPr>
            <p:cNvPr id="4" name="Freeform 4"/>
            <p:cNvSpPr/>
            <p:nvPr/>
          </p:nvSpPr>
          <p:spPr>
            <a:xfrm>
              <a:off x="0" y="0"/>
              <a:ext cx="2509945" cy="2709333"/>
            </a:xfrm>
            <a:custGeom>
              <a:avLst/>
              <a:gdLst/>
              <a:ahLst/>
              <a:cxnLst/>
              <a:rect l="l" t="t" r="r" b="b"/>
              <a:pathLst>
                <a:path w="2509945" h="2709333">
                  <a:moveTo>
                    <a:pt x="0" y="0"/>
                  </a:moveTo>
                  <a:lnTo>
                    <a:pt x="2509945" y="0"/>
                  </a:lnTo>
                  <a:lnTo>
                    <a:pt x="2509945" y="2709333"/>
                  </a:lnTo>
                  <a:lnTo>
                    <a:pt x="0" y="2709333"/>
                  </a:lnTo>
                  <a:close/>
                </a:path>
              </a:pathLst>
            </a:custGeom>
            <a:gradFill rotWithShape="1">
              <a:gsLst>
                <a:gs pos="0">
                  <a:srgbClr val="FAE4CC">
                    <a:alpha val="100000"/>
                  </a:srgbClr>
                </a:gs>
                <a:gs pos="50000">
                  <a:srgbClr val="EFD4AB">
                    <a:alpha val="87500"/>
                  </a:srgbClr>
                </a:gs>
                <a:gs pos="100000">
                  <a:srgbClr val="EFD4AB">
                    <a:alpha val="0"/>
                  </a:srgbClr>
                </a:gs>
              </a:gsLst>
              <a:lin ang="0"/>
            </a:gradFill>
          </p:spPr>
          <p:txBody>
            <a:bodyPr/>
            <a:lstStyle/>
            <a:p>
              <a:endParaRPr lang="pt-BR"/>
            </a:p>
          </p:txBody>
        </p:sp>
        <p:sp>
          <p:nvSpPr>
            <p:cNvPr id="5" name="TextBox 5"/>
            <p:cNvSpPr txBox="1"/>
            <p:nvPr/>
          </p:nvSpPr>
          <p:spPr>
            <a:xfrm>
              <a:off x="0" y="9525"/>
              <a:ext cx="2509945"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86360" y="669119"/>
            <a:ext cx="2858489" cy="4806789"/>
          </a:xfrm>
          <a:prstGeom prst="rect">
            <a:avLst/>
          </a:prstGeom>
        </p:spPr>
        <p:txBody>
          <a:bodyPr lIns="0" tIns="0" rIns="0" bIns="0" rtlCol="0" anchor="t">
            <a:spAutoFit/>
          </a:bodyPr>
          <a:lstStyle/>
          <a:p>
            <a:pPr algn="ctr">
              <a:lnSpc>
                <a:spcPts val="33910"/>
              </a:lnSpc>
              <a:spcBef>
                <a:spcPct val="0"/>
              </a:spcBef>
            </a:pPr>
            <a:r>
              <a:rPr lang="en-US" sz="33245" b="1">
                <a:solidFill>
                  <a:srgbClr val="867162"/>
                </a:solidFill>
                <a:latin typeface="Poppins Bold"/>
                <a:ea typeface="Poppins Bold"/>
                <a:cs typeface="Poppins Bold"/>
                <a:sym typeface="Poppins Bold"/>
              </a:rPr>
              <a:t>4</a:t>
            </a:r>
          </a:p>
        </p:txBody>
      </p:sp>
      <p:sp>
        <p:nvSpPr>
          <p:cNvPr id="7" name="TextBox 7"/>
          <p:cNvSpPr txBox="1"/>
          <p:nvPr/>
        </p:nvSpPr>
        <p:spPr>
          <a:xfrm>
            <a:off x="1559158" y="4727907"/>
            <a:ext cx="7737242" cy="1513363"/>
          </a:xfrm>
          <a:prstGeom prst="rect">
            <a:avLst/>
          </a:prstGeom>
        </p:spPr>
        <p:txBody>
          <a:bodyPr wrap="square" lIns="0" tIns="0" rIns="0" bIns="0" rtlCol="0" anchor="t">
            <a:spAutoFit/>
          </a:bodyPr>
          <a:lstStyle/>
          <a:p>
            <a:pPr algn="l">
              <a:lnSpc>
                <a:spcPts val="11379"/>
              </a:lnSpc>
            </a:pPr>
            <a:r>
              <a:rPr lang="en-US" sz="11611" b="1" dirty="0">
                <a:solidFill>
                  <a:srgbClr val="745B48"/>
                </a:solidFill>
                <a:latin typeface="Poppins Bold"/>
                <a:ea typeface="Poppins Bold"/>
                <a:cs typeface="Poppins Bold"/>
                <a:sym typeface="Poppins Bold"/>
              </a:rPr>
              <a:t>Deus FAZ.</a:t>
            </a:r>
          </a:p>
        </p:txBody>
      </p:sp>
      <p:sp>
        <p:nvSpPr>
          <p:cNvPr id="8" name="AutoShape 8"/>
          <p:cNvSpPr/>
          <p:nvPr/>
        </p:nvSpPr>
        <p:spPr>
          <a:xfrm>
            <a:off x="1784135" y="6433459"/>
            <a:ext cx="5325695" cy="0"/>
          </a:xfrm>
          <a:prstGeom prst="line">
            <a:avLst/>
          </a:prstGeom>
          <a:ln w="38100" cap="flat">
            <a:solidFill>
              <a:srgbClr val="867162"/>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r="7706" b="8920"/>
          <a:stretch>
            <a:fillRect/>
          </a:stretch>
        </p:blipFill>
        <p:spPr>
          <a:xfrm>
            <a:off x="0" y="0"/>
            <a:ext cx="18288000" cy="10287000"/>
          </a:xfrm>
          <a:prstGeom prst="rect">
            <a:avLst/>
          </a:prstGeom>
        </p:spPr>
      </p:pic>
      <p:grpSp>
        <p:nvGrpSpPr>
          <p:cNvPr id="3" name="Group 3"/>
          <p:cNvGrpSpPr/>
          <p:nvPr/>
        </p:nvGrpSpPr>
        <p:grpSpPr>
          <a:xfrm>
            <a:off x="-210004" y="3700329"/>
            <a:ext cx="8211004" cy="4232295"/>
            <a:chOff x="0" y="0"/>
            <a:chExt cx="11312213" cy="5643060"/>
          </a:xfrm>
        </p:grpSpPr>
        <p:sp>
          <p:nvSpPr>
            <p:cNvPr id="4" name="Freeform 4"/>
            <p:cNvSpPr/>
            <p:nvPr/>
          </p:nvSpPr>
          <p:spPr>
            <a:xfrm rot="-362854" flipV="1">
              <a:off x="207791" y="561426"/>
              <a:ext cx="10896632" cy="4520209"/>
            </a:xfrm>
            <a:custGeom>
              <a:avLst/>
              <a:gdLst/>
              <a:ahLst/>
              <a:cxnLst/>
              <a:rect l="l" t="t" r="r" b="b"/>
              <a:pathLst>
                <a:path w="10896632" h="4520209">
                  <a:moveTo>
                    <a:pt x="0" y="4520208"/>
                  </a:moveTo>
                  <a:lnTo>
                    <a:pt x="10896632" y="4520208"/>
                  </a:lnTo>
                  <a:lnTo>
                    <a:pt x="10896632" y="0"/>
                  </a:lnTo>
                  <a:lnTo>
                    <a:pt x="0" y="0"/>
                  </a:lnTo>
                  <a:lnTo>
                    <a:pt x="0" y="4520208"/>
                  </a:lnTo>
                  <a:close/>
                </a:path>
              </a:pathLst>
            </a:custGeom>
            <a:blipFill>
              <a:blip r:embed="rId5"/>
              <a:stretch>
                <a:fillRect l="-2889" t="-46765" r="-37182" b="-109365"/>
              </a:stretch>
            </a:blipFill>
          </p:spPr>
          <p:txBody>
            <a:bodyPr/>
            <a:lstStyle/>
            <a:p>
              <a:endParaRPr lang="pt-BR"/>
            </a:p>
          </p:txBody>
        </p:sp>
        <p:sp>
          <p:nvSpPr>
            <p:cNvPr id="5" name="Freeform 5"/>
            <p:cNvSpPr/>
            <p:nvPr/>
          </p:nvSpPr>
          <p:spPr>
            <a:xfrm rot="-174803">
              <a:off x="107861" y="525263"/>
              <a:ext cx="10899662" cy="4521465"/>
            </a:xfrm>
            <a:custGeom>
              <a:avLst/>
              <a:gdLst/>
              <a:ahLst/>
              <a:cxnLst/>
              <a:rect l="l" t="t" r="r" b="b"/>
              <a:pathLst>
                <a:path w="10899662" h="4521465">
                  <a:moveTo>
                    <a:pt x="0" y="0"/>
                  </a:moveTo>
                  <a:lnTo>
                    <a:pt x="10899661" y="0"/>
                  </a:lnTo>
                  <a:lnTo>
                    <a:pt x="10899661" y="4521465"/>
                  </a:lnTo>
                  <a:lnTo>
                    <a:pt x="0" y="4521465"/>
                  </a:lnTo>
                  <a:lnTo>
                    <a:pt x="0" y="0"/>
                  </a:lnTo>
                  <a:close/>
                </a:path>
              </a:pathLst>
            </a:custGeom>
            <a:blipFill>
              <a:blip r:embed="rId6"/>
              <a:stretch>
                <a:fillRect l="-2889" t="-46765" r="-37182" b="-109365"/>
              </a:stretch>
            </a:blipFill>
          </p:spPr>
          <p:txBody>
            <a:bodyPr/>
            <a:lstStyle/>
            <a:p>
              <a:endParaRPr lang="pt-BR"/>
            </a:p>
          </p:txBody>
        </p:sp>
        <p:sp>
          <p:nvSpPr>
            <p:cNvPr id="6" name="Freeform 6"/>
            <p:cNvSpPr/>
            <p:nvPr/>
          </p:nvSpPr>
          <p:spPr>
            <a:xfrm rot="-194420">
              <a:off x="320722" y="544596"/>
              <a:ext cx="455984" cy="1519947"/>
            </a:xfrm>
            <a:custGeom>
              <a:avLst/>
              <a:gdLst/>
              <a:ahLst/>
              <a:cxnLst/>
              <a:rect l="l" t="t" r="r" b="b"/>
              <a:pathLst>
                <a:path w="455984" h="1519947">
                  <a:moveTo>
                    <a:pt x="0" y="0"/>
                  </a:moveTo>
                  <a:lnTo>
                    <a:pt x="455985" y="0"/>
                  </a:lnTo>
                  <a:lnTo>
                    <a:pt x="455985" y="1519948"/>
                  </a:lnTo>
                  <a:lnTo>
                    <a:pt x="0" y="1519948"/>
                  </a:lnTo>
                  <a:lnTo>
                    <a:pt x="0" y="0"/>
                  </a:lnTo>
                  <a:close/>
                </a:path>
              </a:pathLst>
            </a:custGeom>
            <a:blipFill>
              <a:blip r:embed="rId7"/>
              <a:stretch>
                <a:fillRect/>
              </a:stretch>
            </a:blipFill>
          </p:spPr>
          <p:txBody>
            <a:bodyPr/>
            <a:lstStyle/>
            <a:p>
              <a:endParaRPr lang="pt-BR"/>
            </a:p>
          </p:txBody>
        </p:sp>
      </p:grpSp>
      <p:sp>
        <p:nvSpPr>
          <p:cNvPr id="7" name="TextBox 7"/>
          <p:cNvSpPr txBox="1"/>
          <p:nvPr/>
        </p:nvSpPr>
        <p:spPr>
          <a:xfrm rot="-268248">
            <a:off x="677456" y="4812153"/>
            <a:ext cx="6646334" cy="2520206"/>
          </a:xfrm>
          <a:prstGeom prst="rect">
            <a:avLst/>
          </a:prstGeom>
        </p:spPr>
        <p:txBody>
          <a:bodyPr lIns="0" tIns="0" rIns="0" bIns="0" rtlCol="0" anchor="t">
            <a:spAutoFit/>
          </a:bodyPr>
          <a:lstStyle/>
          <a:p>
            <a:pPr marL="0" lvl="0" indent="0" algn="ctr">
              <a:lnSpc>
                <a:spcPts val="4032"/>
              </a:lnSpc>
            </a:pPr>
            <a:r>
              <a:rPr lang="pt-BR" sz="3536" b="1" noProof="0" dirty="0">
                <a:solidFill>
                  <a:srgbClr val="867162"/>
                </a:solidFill>
                <a:latin typeface="Poppins Bold"/>
                <a:ea typeface="Poppins Bold"/>
                <a:cs typeface="Poppins Bold"/>
                <a:sym typeface="Poppins Bold"/>
              </a:rPr>
              <a:t>“Vinde, contemplai as obras do</a:t>
            </a:r>
            <a:r>
              <a:rPr lang="pt-BR" sz="3536" b="1" u="none" strike="noStrike" noProof="0" dirty="0">
                <a:solidFill>
                  <a:srgbClr val="867162"/>
                </a:solidFill>
                <a:latin typeface="Poppins Bold"/>
                <a:ea typeface="Poppins Bold"/>
                <a:cs typeface="Poppins Bold"/>
                <a:sym typeface="Poppins Bold"/>
              </a:rPr>
              <a:t> Senhor, que assolações efetuou na terra.”</a:t>
            </a:r>
          </a:p>
          <a:p>
            <a:pPr marL="0" lvl="0" indent="0" algn="ctr">
              <a:lnSpc>
                <a:spcPts val="4032"/>
              </a:lnSpc>
            </a:pPr>
            <a:endParaRPr lang="pt-BR" sz="3536" b="1" u="none" strike="noStrike" noProof="0" dirty="0">
              <a:solidFill>
                <a:srgbClr val="867162"/>
              </a:solidFill>
              <a:latin typeface="Poppins Bold"/>
              <a:ea typeface="Poppins Bold"/>
              <a:cs typeface="Poppins Bold"/>
              <a:sym typeface="Poppins Bold"/>
            </a:endParaRPr>
          </a:p>
          <a:p>
            <a:pPr marL="0" lvl="0" indent="0" algn="ctr">
              <a:lnSpc>
                <a:spcPts val="3597"/>
              </a:lnSpc>
            </a:pPr>
            <a:r>
              <a:rPr lang="pt-BR" sz="3155" b="1" u="none" strike="noStrike" noProof="0" dirty="0">
                <a:solidFill>
                  <a:srgbClr val="867162"/>
                </a:solidFill>
                <a:latin typeface="Poppins Bold"/>
                <a:ea typeface="Poppins Bold"/>
                <a:cs typeface="Poppins Bold"/>
                <a:sym typeface="Poppins Bold"/>
              </a:rPr>
              <a:t>Salmo 46:8</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824464"/>
          </a:xfrm>
          <a:custGeom>
            <a:avLst/>
            <a:gdLst/>
            <a:ahLst/>
            <a:cxnLst/>
            <a:rect l="l" t="t" r="r" b="b"/>
            <a:pathLst>
              <a:path w="18288000" h="10824464">
                <a:moveTo>
                  <a:pt x="0" y="0"/>
                </a:moveTo>
                <a:lnTo>
                  <a:pt x="18288000" y="0"/>
                </a:lnTo>
                <a:lnTo>
                  <a:pt x="18288000" y="10824464"/>
                </a:lnTo>
                <a:lnTo>
                  <a:pt x="0" y="10824464"/>
                </a:lnTo>
                <a:lnTo>
                  <a:pt x="0" y="0"/>
                </a:lnTo>
                <a:close/>
              </a:path>
            </a:pathLst>
          </a:custGeom>
          <a:blipFill>
            <a:blip r:embed="rId2"/>
            <a:stretch>
              <a:fillRect t="-261" b="-12407"/>
            </a:stretch>
          </a:blipFill>
        </p:spPr>
        <p:txBody>
          <a:bodyPr/>
          <a:lstStyle/>
          <a:p>
            <a:endParaRPr lang="pt-BR"/>
          </a:p>
        </p:txBody>
      </p:sp>
      <p:sp>
        <p:nvSpPr>
          <p:cNvPr id="3" name="Freeform 3"/>
          <p:cNvSpPr/>
          <p:nvPr/>
        </p:nvSpPr>
        <p:spPr>
          <a:xfrm rot="-263445">
            <a:off x="7526921" y="627228"/>
            <a:ext cx="12047169" cy="1018597"/>
          </a:xfrm>
          <a:custGeom>
            <a:avLst/>
            <a:gdLst/>
            <a:ahLst/>
            <a:cxnLst/>
            <a:rect l="l" t="t" r="r" b="b"/>
            <a:pathLst>
              <a:path w="12047169" h="1018597">
                <a:moveTo>
                  <a:pt x="0" y="0"/>
                </a:moveTo>
                <a:lnTo>
                  <a:pt x="12047169" y="0"/>
                </a:lnTo>
                <a:lnTo>
                  <a:pt x="12047169" y="1018597"/>
                </a:lnTo>
                <a:lnTo>
                  <a:pt x="0" y="1018597"/>
                </a:lnTo>
                <a:lnTo>
                  <a:pt x="0" y="0"/>
                </a:lnTo>
                <a:close/>
              </a:path>
            </a:pathLst>
          </a:custGeom>
          <a:blipFill>
            <a:blip r:embed="rId3"/>
            <a:stretch>
              <a:fillRect t="-826868" r="-133518" b="-1168125"/>
            </a:stretch>
          </a:blipFill>
        </p:spPr>
        <p:txBody>
          <a:bodyPr/>
          <a:lstStyle/>
          <a:p>
            <a:endParaRPr lang="pt-BR"/>
          </a:p>
        </p:txBody>
      </p:sp>
      <p:sp>
        <p:nvSpPr>
          <p:cNvPr id="4" name="TextBox 4"/>
          <p:cNvSpPr txBox="1"/>
          <p:nvPr/>
        </p:nvSpPr>
        <p:spPr>
          <a:xfrm>
            <a:off x="603128" y="748900"/>
            <a:ext cx="10256214" cy="611835"/>
          </a:xfrm>
          <a:prstGeom prst="rect">
            <a:avLst/>
          </a:prstGeom>
        </p:spPr>
        <p:txBody>
          <a:bodyPr lIns="0" tIns="0" rIns="0" bIns="0" rtlCol="0" anchor="t">
            <a:spAutoFit/>
          </a:bodyPr>
          <a:lstStyle/>
          <a:p>
            <a:pPr algn="l">
              <a:lnSpc>
                <a:spcPts val="4349"/>
              </a:lnSpc>
              <a:spcBef>
                <a:spcPct val="0"/>
              </a:spcBef>
            </a:pPr>
            <a:r>
              <a:rPr lang="en-US" sz="4264" b="1">
                <a:solidFill>
                  <a:srgbClr val="50311A"/>
                </a:solidFill>
                <a:latin typeface="Poppins Bold"/>
                <a:ea typeface="Poppins Bold"/>
                <a:cs typeface="Poppins Bold"/>
                <a:sym typeface="Poppins Bold"/>
              </a:rPr>
              <a:t> As obras que o Senhor faz “por nós” </a:t>
            </a:r>
          </a:p>
        </p:txBody>
      </p:sp>
      <p:sp>
        <p:nvSpPr>
          <p:cNvPr id="5" name="Freeform 5"/>
          <p:cNvSpPr/>
          <p:nvPr/>
        </p:nvSpPr>
        <p:spPr>
          <a:xfrm>
            <a:off x="11468759" y="1633113"/>
            <a:ext cx="5861604" cy="8583577"/>
          </a:xfrm>
          <a:custGeom>
            <a:avLst/>
            <a:gdLst/>
            <a:ahLst/>
            <a:cxnLst/>
            <a:rect l="l" t="t" r="r" b="b"/>
            <a:pathLst>
              <a:path w="5861604" h="8583577">
                <a:moveTo>
                  <a:pt x="0" y="0"/>
                </a:moveTo>
                <a:lnTo>
                  <a:pt x="5861604" y="0"/>
                </a:lnTo>
                <a:lnTo>
                  <a:pt x="5861604" y="8583577"/>
                </a:lnTo>
                <a:lnTo>
                  <a:pt x="0" y="8583577"/>
                </a:lnTo>
                <a:lnTo>
                  <a:pt x="0" y="0"/>
                </a:lnTo>
                <a:close/>
              </a:path>
            </a:pathLst>
          </a:custGeom>
          <a:blipFill>
            <a:blip r:embed="rId4"/>
            <a:stretch>
              <a:fillRect l="-185074" t="-17066" r="-13059" b="-18703"/>
            </a:stretch>
          </a:blipFill>
        </p:spPr>
        <p:txBody>
          <a:bodyPr/>
          <a:lstStyle/>
          <a:p>
            <a:endParaRPr lang="pt-BR"/>
          </a:p>
        </p:txBody>
      </p:sp>
      <p:sp>
        <p:nvSpPr>
          <p:cNvPr id="6" name="TextBox 6"/>
          <p:cNvSpPr txBox="1"/>
          <p:nvPr/>
        </p:nvSpPr>
        <p:spPr>
          <a:xfrm rot="-253501">
            <a:off x="10533931" y="716911"/>
            <a:ext cx="5965049" cy="839227"/>
          </a:xfrm>
          <a:prstGeom prst="rect">
            <a:avLst/>
          </a:prstGeom>
        </p:spPr>
        <p:txBody>
          <a:bodyPr lIns="0" tIns="0" rIns="0" bIns="0" rtlCol="0" anchor="t">
            <a:spAutoFit/>
          </a:bodyPr>
          <a:lstStyle/>
          <a:p>
            <a:pPr algn="l">
              <a:lnSpc>
                <a:spcPts val="6426"/>
              </a:lnSpc>
              <a:spcBef>
                <a:spcPct val="0"/>
              </a:spcBef>
            </a:pPr>
            <a:r>
              <a:rPr lang="pt-BR" sz="6300" b="1" noProof="0" dirty="0">
                <a:solidFill>
                  <a:srgbClr val="50311A"/>
                </a:solidFill>
                <a:latin typeface="Charm Bold"/>
                <a:ea typeface="Charm Bold"/>
                <a:cs typeface="Charm Bold"/>
                <a:sym typeface="Charm Bold"/>
              </a:rPr>
              <a:t>são maravilhosas.</a:t>
            </a:r>
          </a:p>
        </p:txBody>
      </p:sp>
    </p:spTree>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505" t="7491" r="1244" b="969"/>
          <a:stretch>
            <a:fillRect/>
          </a:stretch>
        </p:blipFill>
        <p:spPr>
          <a:xfrm>
            <a:off x="0" y="0"/>
            <a:ext cx="18288000" cy="10287000"/>
          </a:xfrm>
          <a:prstGeom prst="rect">
            <a:avLst/>
          </a:prstGeom>
        </p:spPr>
      </p:pic>
      <p:grpSp>
        <p:nvGrpSpPr>
          <p:cNvPr id="3" name="Group 3"/>
          <p:cNvGrpSpPr/>
          <p:nvPr/>
        </p:nvGrpSpPr>
        <p:grpSpPr>
          <a:xfrm rot="-10800000">
            <a:off x="6719173" y="0"/>
            <a:ext cx="11568827" cy="10287000"/>
            <a:chOff x="0" y="0"/>
            <a:chExt cx="3046934" cy="2709333"/>
          </a:xfrm>
        </p:grpSpPr>
        <p:sp>
          <p:nvSpPr>
            <p:cNvPr id="4" name="Freeform 4"/>
            <p:cNvSpPr/>
            <p:nvPr/>
          </p:nvSpPr>
          <p:spPr>
            <a:xfrm>
              <a:off x="0" y="0"/>
              <a:ext cx="3046934" cy="2709333"/>
            </a:xfrm>
            <a:custGeom>
              <a:avLst/>
              <a:gdLst/>
              <a:ahLst/>
              <a:cxnLst/>
              <a:rect l="l" t="t" r="r" b="b"/>
              <a:pathLst>
                <a:path w="3046934" h="2709333">
                  <a:moveTo>
                    <a:pt x="0" y="0"/>
                  </a:moveTo>
                  <a:lnTo>
                    <a:pt x="3046934" y="0"/>
                  </a:lnTo>
                  <a:lnTo>
                    <a:pt x="3046934" y="2709333"/>
                  </a:lnTo>
                  <a:lnTo>
                    <a:pt x="0" y="2709333"/>
                  </a:lnTo>
                  <a:close/>
                </a:path>
              </a:pathLst>
            </a:custGeom>
            <a:gradFill rotWithShape="1">
              <a:gsLst>
                <a:gs pos="0">
                  <a:srgbClr val="FAE4CC">
                    <a:alpha val="99000"/>
                  </a:srgbClr>
                </a:gs>
                <a:gs pos="50000">
                  <a:srgbClr val="EFD4AB">
                    <a:alpha val="86625"/>
                  </a:srgbClr>
                </a:gs>
                <a:gs pos="100000">
                  <a:srgbClr val="EFD4AB">
                    <a:alpha val="0"/>
                  </a:srgbClr>
                </a:gs>
              </a:gsLst>
              <a:lin ang="0"/>
            </a:gradFill>
          </p:spPr>
          <p:txBody>
            <a:bodyPr/>
            <a:lstStyle/>
            <a:p>
              <a:endParaRPr lang="pt-BR"/>
            </a:p>
          </p:txBody>
        </p:sp>
        <p:sp>
          <p:nvSpPr>
            <p:cNvPr id="5" name="TextBox 5"/>
            <p:cNvSpPr txBox="1"/>
            <p:nvPr/>
          </p:nvSpPr>
          <p:spPr>
            <a:xfrm>
              <a:off x="0" y="9525"/>
              <a:ext cx="3046934" cy="2699808"/>
            </a:xfrm>
            <a:prstGeom prst="rect">
              <a:avLst/>
            </a:prstGeom>
          </p:spPr>
          <p:txBody>
            <a:bodyPr lIns="50800" tIns="50800" rIns="50800" bIns="50800" rtlCol="0" anchor="ctr"/>
            <a:lstStyle/>
            <a:p>
              <a:pPr algn="ctr">
                <a:lnSpc>
                  <a:spcPts val="2601"/>
                </a:lnSpc>
              </a:pPr>
              <a:endParaRPr/>
            </a:p>
          </p:txBody>
        </p:sp>
      </p:grpSp>
      <p:sp>
        <p:nvSpPr>
          <p:cNvPr id="6" name="TextBox 6"/>
          <p:cNvSpPr txBox="1"/>
          <p:nvPr/>
        </p:nvSpPr>
        <p:spPr>
          <a:xfrm>
            <a:off x="10291560" y="2798431"/>
            <a:ext cx="7208483" cy="5816208"/>
          </a:xfrm>
          <a:prstGeom prst="rect">
            <a:avLst/>
          </a:prstGeom>
        </p:spPr>
        <p:txBody>
          <a:bodyPr lIns="0" tIns="0" rIns="0" bIns="0" rtlCol="0" anchor="t">
            <a:spAutoFit/>
          </a:bodyPr>
          <a:lstStyle/>
          <a:p>
            <a:pPr marL="0" lvl="0" indent="0" algn="r">
              <a:lnSpc>
                <a:spcPts val="4575"/>
              </a:lnSpc>
              <a:spcBef>
                <a:spcPct val="0"/>
              </a:spcBef>
            </a:pPr>
            <a:r>
              <a:rPr lang="pt-BR" sz="3546" b="1" u="none" strike="noStrike" noProof="0" dirty="0">
                <a:solidFill>
                  <a:srgbClr val="50311A"/>
                </a:solidFill>
                <a:latin typeface="Poppins Bold"/>
                <a:ea typeface="Poppins Bold"/>
                <a:cs typeface="Poppins Bold"/>
                <a:sym typeface="Poppins Bold"/>
              </a:rPr>
              <a:t>“Os anjos de Deus estão ao nosso redor. [...] Oh, deveríamos saber essas coisas, temer e tremer, e assim pensar muito mais do que o havemos feito, no poder dos anjos de Deus que nos vigiam e guardam.”</a:t>
            </a:r>
          </a:p>
          <a:p>
            <a:pPr marL="0" lvl="0" indent="0" algn="r">
              <a:lnSpc>
                <a:spcPts val="4575"/>
              </a:lnSpc>
              <a:spcBef>
                <a:spcPct val="0"/>
              </a:spcBef>
            </a:pPr>
            <a:endParaRPr lang="pt-BR" sz="3546" b="1" u="none" strike="noStrike" noProof="0" dirty="0">
              <a:solidFill>
                <a:srgbClr val="50311A"/>
              </a:solidFill>
              <a:latin typeface="Poppins Bold"/>
              <a:ea typeface="Poppins Bold"/>
              <a:cs typeface="Poppins Bold"/>
              <a:sym typeface="Poppins Bold"/>
            </a:endParaRPr>
          </a:p>
          <a:p>
            <a:pPr marL="0" lvl="0" indent="0" algn="r">
              <a:lnSpc>
                <a:spcPts val="4050"/>
              </a:lnSpc>
              <a:spcBef>
                <a:spcPct val="0"/>
              </a:spcBef>
            </a:pPr>
            <a:r>
              <a:rPr lang="pt-BR" sz="3140" u="none" strike="noStrike" noProof="0" dirty="0">
                <a:solidFill>
                  <a:srgbClr val="50311A"/>
                </a:solidFill>
                <a:latin typeface="Poppins"/>
                <a:ea typeface="Poppins"/>
                <a:cs typeface="Poppins"/>
                <a:sym typeface="Poppins"/>
              </a:rPr>
              <a:t>A Verdade sobre os Anjos, p. 15</a:t>
            </a:r>
          </a:p>
        </p:txBody>
      </p:sp>
      <p:sp>
        <p:nvSpPr>
          <p:cNvPr id="7" name="AutoShape 7"/>
          <p:cNvSpPr/>
          <p:nvPr/>
        </p:nvSpPr>
        <p:spPr>
          <a:xfrm>
            <a:off x="6719173" y="5143500"/>
            <a:ext cx="221879" cy="0"/>
          </a:xfrm>
          <a:prstGeom prst="line">
            <a:avLst/>
          </a:prstGeom>
          <a:ln w="38100" cap="rnd">
            <a:solidFill>
              <a:srgbClr val="ACB8C0">
                <a:alpha val="64706"/>
              </a:srgbClr>
            </a:solidFill>
            <a:prstDash val="solid"/>
            <a:headEnd type="none" w="sm" len="sm"/>
            <a:tailEnd type="arrow" w="med"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pt-BR"/>
          </a:p>
        </p:txBody>
      </p:sp>
      <p:sp>
        <p:nvSpPr>
          <p:cNvPr id="3" name="Freeform 3"/>
          <p:cNvSpPr/>
          <p:nvPr/>
        </p:nvSpPr>
        <p:spPr>
          <a:xfrm rot="-362854" flipV="1">
            <a:off x="268505" y="2682826"/>
            <a:ext cx="11757711" cy="5718278"/>
          </a:xfrm>
          <a:custGeom>
            <a:avLst/>
            <a:gdLst/>
            <a:ahLst/>
            <a:cxnLst/>
            <a:rect l="l" t="t" r="r" b="b"/>
            <a:pathLst>
              <a:path w="11757711" h="5718278">
                <a:moveTo>
                  <a:pt x="0" y="5718278"/>
                </a:moveTo>
                <a:lnTo>
                  <a:pt x="11757712" y="5718278"/>
                </a:lnTo>
                <a:lnTo>
                  <a:pt x="11757712" y="0"/>
                </a:lnTo>
                <a:lnTo>
                  <a:pt x="0" y="0"/>
                </a:lnTo>
                <a:lnTo>
                  <a:pt x="0" y="5718278"/>
                </a:lnTo>
                <a:close/>
              </a:path>
            </a:pathLst>
          </a:custGeom>
          <a:blipFill>
            <a:blip r:embed="rId3"/>
            <a:stretch>
              <a:fillRect l="-2889" t="-32536" r="-37182" b="-85931"/>
            </a:stretch>
          </a:blipFill>
        </p:spPr>
        <p:txBody>
          <a:bodyPr/>
          <a:lstStyle/>
          <a:p>
            <a:endParaRPr lang="pt-BR"/>
          </a:p>
        </p:txBody>
      </p:sp>
      <p:sp>
        <p:nvSpPr>
          <p:cNvPr id="4" name="Freeform 4"/>
          <p:cNvSpPr/>
          <p:nvPr/>
        </p:nvSpPr>
        <p:spPr>
          <a:xfrm rot="-174803">
            <a:off x="137731" y="2637078"/>
            <a:ext cx="11805335" cy="5719867"/>
          </a:xfrm>
          <a:custGeom>
            <a:avLst/>
            <a:gdLst/>
            <a:ahLst/>
            <a:cxnLst/>
            <a:rect l="l" t="t" r="r" b="b"/>
            <a:pathLst>
              <a:path w="11805335" h="5719867">
                <a:moveTo>
                  <a:pt x="0" y="0"/>
                </a:moveTo>
                <a:lnTo>
                  <a:pt x="11805335" y="0"/>
                </a:lnTo>
                <a:lnTo>
                  <a:pt x="11805335" y="5719868"/>
                </a:lnTo>
                <a:lnTo>
                  <a:pt x="0" y="5719868"/>
                </a:lnTo>
                <a:lnTo>
                  <a:pt x="0" y="0"/>
                </a:lnTo>
                <a:close/>
              </a:path>
            </a:pathLst>
          </a:custGeom>
          <a:blipFill>
            <a:blip r:embed="rId4"/>
            <a:stretch>
              <a:fillRect l="-2889" t="-32847" r="-37182" b="-86443"/>
            </a:stretch>
          </a:blipFill>
        </p:spPr>
        <p:txBody>
          <a:bodyPr/>
          <a:lstStyle/>
          <a:p>
            <a:endParaRPr lang="pt-BR"/>
          </a:p>
        </p:txBody>
      </p:sp>
      <p:sp>
        <p:nvSpPr>
          <p:cNvPr id="5" name="Freeform 5"/>
          <p:cNvSpPr/>
          <p:nvPr/>
        </p:nvSpPr>
        <p:spPr>
          <a:xfrm rot="-194420">
            <a:off x="356245" y="2661536"/>
            <a:ext cx="480254" cy="1922806"/>
          </a:xfrm>
          <a:custGeom>
            <a:avLst/>
            <a:gdLst/>
            <a:ahLst/>
            <a:cxnLst/>
            <a:rect l="l" t="t" r="r" b="b"/>
            <a:pathLst>
              <a:path w="480254" h="1922806">
                <a:moveTo>
                  <a:pt x="0" y="0"/>
                </a:moveTo>
                <a:lnTo>
                  <a:pt x="480254" y="0"/>
                </a:lnTo>
                <a:lnTo>
                  <a:pt x="480254" y="1922806"/>
                </a:lnTo>
                <a:lnTo>
                  <a:pt x="0" y="1922806"/>
                </a:lnTo>
                <a:lnTo>
                  <a:pt x="0" y="0"/>
                </a:lnTo>
                <a:close/>
              </a:path>
            </a:pathLst>
          </a:custGeom>
          <a:blipFill>
            <a:blip r:embed="rId5"/>
            <a:stretch>
              <a:fillRect l="-10055" r="-10055"/>
            </a:stretch>
          </a:blipFill>
        </p:spPr>
        <p:txBody>
          <a:bodyPr/>
          <a:lstStyle/>
          <a:p>
            <a:endParaRPr lang="pt-BR"/>
          </a:p>
        </p:txBody>
      </p:sp>
      <p:sp>
        <p:nvSpPr>
          <p:cNvPr id="6" name="TextBox 6"/>
          <p:cNvSpPr txBox="1"/>
          <p:nvPr/>
        </p:nvSpPr>
        <p:spPr>
          <a:xfrm rot="-221104">
            <a:off x="1550676" y="5138106"/>
            <a:ext cx="9443403" cy="1812587"/>
          </a:xfrm>
          <a:prstGeom prst="rect">
            <a:avLst/>
          </a:prstGeom>
        </p:spPr>
        <p:txBody>
          <a:bodyPr lIns="0" tIns="0" rIns="0" bIns="0" rtlCol="0" anchor="t">
            <a:spAutoFit/>
          </a:bodyPr>
          <a:lstStyle/>
          <a:p>
            <a:pPr algn="l">
              <a:lnSpc>
                <a:spcPts val="4699"/>
              </a:lnSpc>
              <a:spcBef>
                <a:spcPct val="0"/>
              </a:spcBef>
            </a:pPr>
            <a:r>
              <a:rPr lang="en-US" sz="4122">
                <a:solidFill>
                  <a:srgbClr val="000000"/>
                </a:solidFill>
                <a:latin typeface="Poppins"/>
                <a:ea typeface="Poppins"/>
                <a:cs typeface="Poppins"/>
                <a:sym typeface="Poppins"/>
              </a:rPr>
              <a:t>Relembre a experiência passada e agradeça a Deus por Seus grandes</a:t>
            </a:r>
          </a:p>
          <a:p>
            <a:pPr algn="l">
              <a:lnSpc>
                <a:spcPts val="4699"/>
              </a:lnSpc>
              <a:spcBef>
                <a:spcPct val="0"/>
              </a:spcBef>
            </a:pPr>
            <a:r>
              <a:rPr lang="en-US" sz="4122">
                <a:solidFill>
                  <a:srgbClr val="000000"/>
                </a:solidFill>
                <a:latin typeface="Poppins"/>
                <a:ea typeface="Poppins"/>
                <a:cs typeface="Poppins"/>
                <a:sym typeface="Poppins"/>
              </a:rPr>
              <a:t>feitos em favor da Igreja.</a:t>
            </a:r>
          </a:p>
        </p:txBody>
      </p:sp>
      <p:sp>
        <p:nvSpPr>
          <p:cNvPr id="7" name="TextBox 7"/>
          <p:cNvSpPr txBox="1"/>
          <p:nvPr/>
        </p:nvSpPr>
        <p:spPr>
          <a:xfrm rot="-253501">
            <a:off x="1655095" y="3137858"/>
            <a:ext cx="4568983" cy="1488015"/>
          </a:xfrm>
          <a:prstGeom prst="rect">
            <a:avLst/>
          </a:prstGeom>
        </p:spPr>
        <p:txBody>
          <a:bodyPr lIns="0" tIns="0" rIns="0" bIns="0" rtlCol="0" anchor="t">
            <a:spAutoFit/>
          </a:bodyPr>
          <a:lstStyle/>
          <a:p>
            <a:pPr algn="l">
              <a:lnSpc>
                <a:spcPts val="11312"/>
              </a:lnSpc>
              <a:spcBef>
                <a:spcPct val="0"/>
              </a:spcBef>
            </a:pPr>
            <a:r>
              <a:rPr lang="en-US" sz="11090" b="1">
                <a:solidFill>
                  <a:srgbClr val="50311A"/>
                </a:solidFill>
                <a:latin typeface="Charm Bold"/>
                <a:ea typeface="Charm Bold"/>
                <a:cs typeface="Charm Bold"/>
                <a:sym typeface="Charm Bold"/>
              </a:rPr>
              <a:t>Convite</a:t>
            </a:r>
          </a:p>
        </p:txBody>
      </p:sp>
    </p:spTree>
  </p:cSld>
  <p:clrMapOvr>
    <a:masterClrMapping/>
  </p:clrMapOvr>
  <p:transition spd="slow">
    <p:split orient="ver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415113" cy="10287000"/>
          </a:xfrm>
          <a:custGeom>
            <a:avLst/>
            <a:gdLst/>
            <a:ahLst/>
            <a:cxnLst/>
            <a:rect l="l" t="t" r="r" b="b"/>
            <a:pathLst>
              <a:path w="415113" h="10287000">
                <a:moveTo>
                  <a:pt x="0" y="0"/>
                </a:moveTo>
                <a:lnTo>
                  <a:pt x="415113" y="0"/>
                </a:lnTo>
                <a:lnTo>
                  <a:pt x="415113" y="10287000"/>
                </a:lnTo>
                <a:lnTo>
                  <a:pt x="0" y="10287000"/>
                </a:lnTo>
                <a:lnTo>
                  <a:pt x="0" y="0"/>
                </a:lnTo>
                <a:close/>
              </a:path>
            </a:pathLst>
          </a:custGeom>
          <a:blipFill>
            <a:blip r:embed="rId2"/>
            <a:stretch>
              <a:fillRect l="-30059" t="-6911" r="-4100946" b="-6911"/>
            </a:stretch>
          </a:blipFill>
        </p:spPr>
        <p:txBody>
          <a:bodyPr/>
          <a:lstStyle/>
          <a:p>
            <a:endParaRPr lang="pt-BR"/>
          </a:p>
        </p:txBody>
      </p:sp>
      <p:sp>
        <p:nvSpPr>
          <p:cNvPr id="3" name="Freeform 3"/>
          <p:cNvSpPr/>
          <p:nvPr/>
        </p:nvSpPr>
        <p:spPr>
          <a:xfrm>
            <a:off x="4901670" y="0"/>
            <a:ext cx="15641452" cy="10287000"/>
          </a:xfrm>
          <a:custGeom>
            <a:avLst/>
            <a:gdLst/>
            <a:ahLst/>
            <a:cxnLst/>
            <a:rect l="l" t="t" r="r" b="b"/>
            <a:pathLst>
              <a:path w="15641452" h="10287000">
                <a:moveTo>
                  <a:pt x="0" y="0"/>
                </a:moveTo>
                <a:lnTo>
                  <a:pt x="15641452" y="0"/>
                </a:lnTo>
                <a:lnTo>
                  <a:pt x="15641452" y="10287000"/>
                </a:lnTo>
                <a:lnTo>
                  <a:pt x="0" y="10287000"/>
                </a:lnTo>
                <a:lnTo>
                  <a:pt x="0" y="0"/>
                </a:lnTo>
                <a:close/>
              </a:path>
            </a:pathLst>
          </a:custGeom>
          <a:blipFill>
            <a:blip r:embed="rId2"/>
            <a:stretch>
              <a:fillRect t="-683" b="-683"/>
            </a:stretch>
          </a:blipFill>
        </p:spPr>
        <p:txBody>
          <a:bodyPr/>
          <a:lstStyle/>
          <a:p>
            <a:endParaRPr lang="pt-BR"/>
          </a:p>
        </p:txBody>
      </p:sp>
      <p:grpSp>
        <p:nvGrpSpPr>
          <p:cNvPr id="4" name="Group 4"/>
          <p:cNvGrpSpPr/>
          <p:nvPr/>
        </p:nvGrpSpPr>
        <p:grpSpPr>
          <a:xfrm>
            <a:off x="513040" y="0"/>
            <a:ext cx="11274064" cy="10287000"/>
            <a:chOff x="0" y="0"/>
            <a:chExt cx="2969301" cy="2709333"/>
          </a:xfrm>
        </p:grpSpPr>
        <p:sp>
          <p:nvSpPr>
            <p:cNvPr id="5" name="Freeform 5"/>
            <p:cNvSpPr/>
            <p:nvPr/>
          </p:nvSpPr>
          <p:spPr>
            <a:xfrm>
              <a:off x="0" y="0"/>
              <a:ext cx="2969301" cy="2709333"/>
            </a:xfrm>
            <a:custGeom>
              <a:avLst/>
              <a:gdLst/>
              <a:ahLst/>
              <a:cxnLst/>
              <a:rect l="l" t="t" r="r" b="b"/>
              <a:pathLst>
                <a:path w="2969301" h="2709333">
                  <a:moveTo>
                    <a:pt x="0" y="0"/>
                  </a:moveTo>
                  <a:lnTo>
                    <a:pt x="2969301" y="0"/>
                  </a:lnTo>
                  <a:lnTo>
                    <a:pt x="2969301" y="2709333"/>
                  </a:lnTo>
                  <a:lnTo>
                    <a:pt x="0" y="2709333"/>
                  </a:lnTo>
                  <a:close/>
                </a:path>
              </a:pathLst>
            </a:custGeom>
            <a:gradFill rotWithShape="1">
              <a:gsLst>
                <a:gs pos="0">
                  <a:srgbClr val="FFFFFF">
                    <a:alpha val="100000"/>
                  </a:srgbClr>
                </a:gs>
                <a:gs pos="50000">
                  <a:srgbClr val="FFFFFF">
                    <a:alpha val="87500"/>
                  </a:srgbClr>
                </a:gs>
                <a:gs pos="100000">
                  <a:srgbClr val="FFFFFF">
                    <a:alpha val="0"/>
                  </a:srgbClr>
                </a:gs>
              </a:gsLst>
              <a:lin ang="0"/>
            </a:gradFill>
          </p:spPr>
          <p:txBody>
            <a:bodyPr/>
            <a:lstStyle/>
            <a:p>
              <a:endParaRPr lang="pt-BR"/>
            </a:p>
          </p:txBody>
        </p:sp>
        <p:sp>
          <p:nvSpPr>
            <p:cNvPr id="6" name="TextBox 6"/>
            <p:cNvSpPr txBox="1"/>
            <p:nvPr/>
          </p:nvSpPr>
          <p:spPr>
            <a:xfrm>
              <a:off x="0" y="9525"/>
              <a:ext cx="2969301" cy="2699808"/>
            </a:xfrm>
            <a:prstGeom prst="rect">
              <a:avLst/>
            </a:prstGeom>
          </p:spPr>
          <p:txBody>
            <a:bodyPr lIns="50800" tIns="50800" rIns="50800" bIns="50800" rtlCol="0" anchor="ctr"/>
            <a:lstStyle/>
            <a:p>
              <a:pPr algn="ctr">
                <a:lnSpc>
                  <a:spcPts val="2601"/>
                </a:lnSpc>
              </a:pPr>
              <a:endParaRPr/>
            </a:p>
          </p:txBody>
        </p:sp>
      </p:grpSp>
      <p:sp>
        <p:nvSpPr>
          <p:cNvPr id="7" name="Freeform 7"/>
          <p:cNvSpPr/>
          <p:nvPr/>
        </p:nvSpPr>
        <p:spPr>
          <a:xfrm rot="-174803">
            <a:off x="229047" y="140219"/>
            <a:ext cx="8810687" cy="4326861"/>
          </a:xfrm>
          <a:custGeom>
            <a:avLst/>
            <a:gdLst/>
            <a:ahLst/>
            <a:cxnLst/>
            <a:rect l="l" t="t" r="r" b="b"/>
            <a:pathLst>
              <a:path w="8810687" h="4326861">
                <a:moveTo>
                  <a:pt x="0" y="0"/>
                </a:moveTo>
                <a:lnTo>
                  <a:pt x="8810688" y="0"/>
                </a:lnTo>
                <a:lnTo>
                  <a:pt x="8810688" y="4326861"/>
                </a:lnTo>
                <a:lnTo>
                  <a:pt x="0" y="4326861"/>
                </a:lnTo>
                <a:lnTo>
                  <a:pt x="0" y="0"/>
                </a:lnTo>
                <a:close/>
              </a:path>
            </a:pathLst>
          </a:custGeom>
          <a:blipFill>
            <a:blip r:embed="rId3"/>
            <a:stretch>
              <a:fillRect t="-49962" r="-71302" b="-114630"/>
            </a:stretch>
          </a:blipFill>
        </p:spPr>
        <p:txBody>
          <a:bodyPr/>
          <a:lstStyle/>
          <a:p>
            <a:endParaRPr lang="pt-BR"/>
          </a:p>
        </p:txBody>
      </p:sp>
      <p:sp>
        <p:nvSpPr>
          <p:cNvPr id="8" name="Freeform 8"/>
          <p:cNvSpPr/>
          <p:nvPr/>
        </p:nvSpPr>
        <p:spPr>
          <a:xfrm rot="-194420">
            <a:off x="459803" y="92861"/>
            <a:ext cx="483467" cy="1594939"/>
          </a:xfrm>
          <a:custGeom>
            <a:avLst/>
            <a:gdLst/>
            <a:ahLst/>
            <a:cxnLst/>
            <a:rect l="l" t="t" r="r" b="b"/>
            <a:pathLst>
              <a:path w="483467" h="1594939">
                <a:moveTo>
                  <a:pt x="0" y="0"/>
                </a:moveTo>
                <a:lnTo>
                  <a:pt x="483467" y="0"/>
                </a:lnTo>
                <a:lnTo>
                  <a:pt x="483467" y="1594939"/>
                </a:lnTo>
                <a:lnTo>
                  <a:pt x="0" y="1594939"/>
                </a:lnTo>
                <a:lnTo>
                  <a:pt x="0" y="0"/>
                </a:lnTo>
                <a:close/>
              </a:path>
            </a:pathLst>
          </a:custGeom>
          <a:blipFill>
            <a:blip r:embed="rId4"/>
            <a:stretch>
              <a:fillRect l="-2018" t="-5121" r="-2018"/>
            </a:stretch>
          </a:blipFill>
        </p:spPr>
        <p:txBody>
          <a:bodyPr/>
          <a:lstStyle/>
          <a:p>
            <a:endParaRPr lang="pt-BR"/>
          </a:p>
        </p:txBody>
      </p:sp>
      <p:sp>
        <p:nvSpPr>
          <p:cNvPr id="10" name="TextBox 10"/>
          <p:cNvSpPr txBox="1"/>
          <p:nvPr/>
        </p:nvSpPr>
        <p:spPr>
          <a:xfrm rot="-264255">
            <a:off x="576375" y="1498287"/>
            <a:ext cx="8115300" cy="2055776"/>
          </a:xfrm>
          <a:prstGeom prst="rect">
            <a:avLst/>
          </a:prstGeom>
        </p:spPr>
        <p:txBody>
          <a:bodyPr lIns="0" tIns="0" rIns="0" bIns="0" rtlCol="0" anchor="t">
            <a:spAutoFit/>
          </a:bodyPr>
          <a:lstStyle/>
          <a:p>
            <a:pPr algn="ctr">
              <a:lnSpc>
                <a:spcPts val="4032"/>
              </a:lnSpc>
              <a:spcBef>
                <a:spcPct val="0"/>
              </a:spcBef>
            </a:pPr>
            <a:r>
              <a:rPr lang="en-US" sz="3536" b="1">
                <a:solidFill>
                  <a:srgbClr val="745B48"/>
                </a:solidFill>
                <a:latin typeface="Poppins Bold"/>
                <a:ea typeface="Poppins Bold"/>
                <a:cs typeface="Poppins Bold"/>
                <a:sym typeface="Poppins Bold"/>
              </a:rPr>
              <a:t>Mas, as obras do Senhor “em nós” são as maiores bênçãos por serem os “milagres de Deus” que nos transformam de dentro para fora.</a:t>
            </a:r>
          </a:p>
        </p:txBody>
      </p:sp>
      <p:grpSp>
        <p:nvGrpSpPr>
          <p:cNvPr id="12" name="Agrupar 11">
            <a:extLst>
              <a:ext uri="{FF2B5EF4-FFF2-40B4-BE49-F238E27FC236}">
                <a16:creationId xmlns:a16="http://schemas.microsoft.com/office/drawing/2014/main" id="{D5B73565-EFB5-C518-5BF6-99D66641146C}"/>
              </a:ext>
            </a:extLst>
          </p:cNvPr>
          <p:cNvGrpSpPr/>
          <p:nvPr/>
        </p:nvGrpSpPr>
        <p:grpSpPr>
          <a:xfrm>
            <a:off x="643328" y="5111677"/>
            <a:ext cx="8115300" cy="4146623"/>
            <a:chOff x="643328" y="5111677"/>
            <a:chExt cx="8115300" cy="4146623"/>
          </a:xfrm>
        </p:grpSpPr>
        <p:sp>
          <p:nvSpPr>
            <p:cNvPr id="9" name="TextBox 9"/>
            <p:cNvSpPr txBox="1"/>
            <p:nvPr/>
          </p:nvSpPr>
          <p:spPr>
            <a:xfrm>
              <a:off x="643328" y="5111677"/>
              <a:ext cx="8115300" cy="4146623"/>
            </a:xfrm>
            <a:prstGeom prst="rect">
              <a:avLst/>
            </a:prstGeom>
          </p:spPr>
          <p:txBody>
            <a:bodyPr lIns="0" tIns="0" rIns="0" bIns="0" rtlCol="0" anchor="t">
              <a:spAutoFit/>
            </a:bodyPr>
            <a:lstStyle/>
            <a:p>
              <a:pPr algn="l">
                <a:lnSpc>
                  <a:spcPts val="4668"/>
                </a:lnSpc>
              </a:pPr>
              <a:r>
                <a:rPr lang="en-US" sz="3536">
                  <a:solidFill>
                    <a:srgbClr val="745B48"/>
                  </a:solidFill>
                  <a:latin typeface="Poppins"/>
                  <a:ea typeface="Poppins"/>
                  <a:cs typeface="Poppins"/>
                  <a:sym typeface="Poppins"/>
                </a:rPr>
                <a:t> Trata-se da regeneração humana através do poder do sangue de Cristo, que, sob mediação do Espírito Santo, nos “assiste em nossas fraquezas [...], intercede por nós sobremaneira, com gemidos inexprimíveis” (Romanos 8:26).</a:t>
              </a:r>
            </a:p>
          </p:txBody>
        </p:sp>
        <p:sp>
          <p:nvSpPr>
            <p:cNvPr id="11" name="TextBox 11"/>
            <p:cNvSpPr txBox="1"/>
            <p:nvPr/>
          </p:nvSpPr>
          <p:spPr>
            <a:xfrm>
              <a:off x="643328" y="5111677"/>
              <a:ext cx="8115300" cy="4146623"/>
            </a:xfrm>
            <a:prstGeom prst="rect">
              <a:avLst/>
            </a:prstGeom>
          </p:spPr>
          <p:txBody>
            <a:bodyPr lIns="0" tIns="0" rIns="0" bIns="0" rtlCol="0" anchor="t">
              <a:spAutoFit/>
            </a:bodyPr>
            <a:lstStyle/>
            <a:p>
              <a:pPr algn="l">
                <a:lnSpc>
                  <a:spcPts val="4668"/>
                </a:lnSpc>
              </a:pPr>
              <a:r>
                <a:rPr lang="en-US" sz="3536" dirty="0">
                  <a:solidFill>
                    <a:srgbClr val="745B48"/>
                  </a:solidFill>
                  <a:latin typeface="Poppins"/>
                  <a:ea typeface="Poppins"/>
                  <a:cs typeface="Poppins"/>
                  <a:sym typeface="Poppins"/>
                </a:rPr>
                <a:t> </a:t>
              </a:r>
              <a:r>
                <a:rPr lang="pt-BR" sz="3536" noProof="0" dirty="0">
                  <a:solidFill>
                    <a:srgbClr val="745B48"/>
                  </a:solidFill>
                  <a:latin typeface="Poppins"/>
                  <a:ea typeface="Poppins"/>
                  <a:cs typeface="Poppins"/>
                  <a:sym typeface="Poppins"/>
                </a:rPr>
                <a:t>Trata-se da regeneração humana através do poder do sangue de Cristo, que, sob mediação do Espírito Santo, nos “assiste em nossas fraquezas [...], intercede por nós sobremaneira, com gemidos inexprimíveis” (Romanos 8:26).</a:t>
              </a:r>
              <a:endParaRPr lang="en-US" sz="3536" dirty="0">
                <a:solidFill>
                  <a:srgbClr val="745B48"/>
                </a:solidFill>
                <a:latin typeface="Poppins"/>
                <a:ea typeface="Poppins"/>
                <a:cs typeface="Poppins"/>
                <a:sym typeface="Poppins"/>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75000"/>
            </a:blip>
            <a:stretch>
              <a:fillRect t="-12786" r="-29702" b="-62119"/>
            </a:stretch>
          </a:blipFill>
        </p:spPr>
        <p:txBody>
          <a:bodyPr/>
          <a:lstStyle/>
          <a:p>
            <a:endParaRPr lang="pt-BR"/>
          </a:p>
        </p:txBody>
      </p:sp>
      <p:sp>
        <p:nvSpPr>
          <p:cNvPr id="3" name="Freeform 3"/>
          <p:cNvSpPr/>
          <p:nvPr/>
        </p:nvSpPr>
        <p:spPr>
          <a:xfrm rot="-174803">
            <a:off x="133745" y="3732471"/>
            <a:ext cx="14426456" cy="5629701"/>
          </a:xfrm>
          <a:custGeom>
            <a:avLst/>
            <a:gdLst/>
            <a:ahLst/>
            <a:cxnLst/>
            <a:rect l="l" t="t" r="r" b="b"/>
            <a:pathLst>
              <a:path w="14426456" h="5629701">
                <a:moveTo>
                  <a:pt x="0" y="0"/>
                </a:moveTo>
                <a:lnTo>
                  <a:pt x="14426456" y="0"/>
                </a:lnTo>
                <a:lnTo>
                  <a:pt x="14426456" y="5629701"/>
                </a:lnTo>
                <a:lnTo>
                  <a:pt x="0" y="5629701"/>
                </a:lnTo>
                <a:lnTo>
                  <a:pt x="0" y="0"/>
                </a:lnTo>
                <a:close/>
              </a:path>
            </a:pathLst>
          </a:custGeom>
          <a:blipFill>
            <a:blip r:embed="rId3"/>
            <a:stretch>
              <a:fillRect l="-3521" t="-49706" r="-67194" b="-182132"/>
            </a:stretch>
          </a:blipFill>
        </p:spPr>
        <p:txBody>
          <a:bodyPr/>
          <a:lstStyle/>
          <a:p>
            <a:endParaRPr lang="pt-BR"/>
          </a:p>
        </p:txBody>
      </p:sp>
      <p:sp>
        <p:nvSpPr>
          <p:cNvPr id="4" name="TextBox 4"/>
          <p:cNvSpPr txBox="1"/>
          <p:nvPr/>
        </p:nvSpPr>
        <p:spPr>
          <a:xfrm rot="-136457">
            <a:off x="1403199" y="4391414"/>
            <a:ext cx="13213282" cy="4226157"/>
          </a:xfrm>
          <a:prstGeom prst="rect">
            <a:avLst/>
          </a:prstGeom>
        </p:spPr>
        <p:txBody>
          <a:bodyPr lIns="0" tIns="0" rIns="0" bIns="0" rtlCol="0" anchor="t">
            <a:spAutoFit/>
          </a:bodyPr>
          <a:lstStyle/>
          <a:p>
            <a:pPr algn="l">
              <a:lnSpc>
                <a:spcPts val="4788"/>
              </a:lnSpc>
            </a:pPr>
            <a:r>
              <a:rPr lang="pt-BR" sz="4000" b="1" noProof="0" dirty="0">
                <a:solidFill>
                  <a:schemeClr val="bg2">
                    <a:lumMod val="25000"/>
                  </a:schemeClr>
                </a:solidFill>
                <a:latin typeface="Poppins Bold"/>
                <a:ea typeface="Poppins Bold"/>
                <a:cs typeface="Poppins Bold"/>
                <a:sym typeface="Poppins Bold"/>
              </a:rPr>
              <a:t>DEUS:</a:t>
            </a:r>
          </a:p>
          <a:p>
            <a:pPr marL="749203" lvl="1" indent="-374601" algn="l">
              <a:lnSpc>
                <a:spcPts val="5725"/>
              </a:lnSpc>
              <a:buFont typeface="Arial"/>
              <a:buChar char="•"/>
            </a:pPr>
            <a:r>
              <a:rPr lang="pt-BR" sz="4000" noProof="0" dirty="0">
                <a:solidFill>
                  <a:schemeClr val="bg2">
                    <a:lumMod val="25000"/>
                  </a:schemeClr>
                </a:solidFill>
                <a:latin typeface="Poppins"/>
                <a:ea typeface="Poppins"/>
                <a:cs typeface="Poppins"/>
                <a:sym typeface="Poppins"/>
              </a:rPr>
              <a:t>“põe termo à guerra até aos confins da terra”. </a:t>
            </a:r>
          </a:p>
          <a:p>
            <a:pPr marL="749203" lvl="1" indent="-374601" algn="l">
              <a:lnSpc>
                <a:spcPts val="5725"/>
              </a:lnSpc>
              <a:buFont typeface="Arial"/>
              <a:buChar char="•"/>
            </a:pPr>
            <a:r>
              <a:rPr lang="pt-BR" sz="4000" noProof="0" dirty="0">
                <a:solidFill>
                  <a:schemeClr val="bg2">
                    <a:lumMod val="25000"/>
                  </a:schemeClr>
                </a:solidFill>
                <a:latin typeface="Poppins"/>
                <a:ea typeface="Poppins"/>
                <a:cs typeface="Poppins"/>
                <a:sym typeface="Poppins"/>
              </a:rPr>
              <a:t>“quebra o arco” do inimigo. </a:t>
            </a:r>
          </a:p>
          <a:p>
            <a:pPr marL="749203" lvl="1" indent="-374601" algn="l">
              <a:lnSpc>
                <a:spcPts val="5725"/>
              </a:lnSpc>
              <a:buFont typeface="Arial"/>
              <a:buChar char="•"/>
            </a:pPr>
            <a:r>
              <a:rPr lang="pt-BR" sz="4000" noProof="0" dirty="0">
                <a:solidFill>
                  <a:schemeClr val="bg2">
                    <a:lumMod val="25000"/>
                  </a:schemeClr>
                </a:solidFill>
                <a:latin typeface="Poppins"/>
                <a:ea typeface="Poppins"/>
                <a:cs typeface="Poppins"/>
                <a:sym typeface="Poppins"/>
              </a:rPr>
              <a:t>“despedaça a lança” das hostes satânicas. </a:t>
            </a:r>
          </a:p>
          <a:p>
            <a:pPr marL="749203" lvl="1" indent="-374601" algn="l">
              <a:lnSpc>
                <a:spcPts val="5725"/>
              </a:lnSpc>
              <a:buFont typeface="Arial"/>
              <a:buChar char="•"/>
            </a:pPr>
            <a:r>
              <a:rPr lang="pt-BR" sz="4000" noProof="0" dirty="0">
                <a:solidFill>
                  <a:schemeClr val="bg2">
                    <a:lumMod val="25000"/>
                  </a:schemeClr>
                </a:solidFill>
                <a:latin typeface="Poppins"/>
                <a:ea typeface="Poppins"/>
                <a:cs typeface="Poppins"/>
                <a:sym typeface="Poppins"/>
              </a:rPr>
              <a:t> no fogo, “queima os carros” que nos desencaminham para a perdição (Salmo 46:9).</a:t>
            </a:r>
          </a:p>
        </p:txBody>
      </p:sp>
      <p:sp>
        <p:nvSpPr>
          <p:cNvPr id="5" name="TextBox 5"/>
          <p:cNvSpPr txBox="1"/>
          <p:nvPr/>
        </p:nvSpPr>
        <p:spPr>
          <a:xfrm>
            <a:off x="413739" y="1613731"/>
            <a:ext cx="13589421" cy="564065"/>
          </a:xfrm>
          <a:prstGeom prst="rect">
            <a:avLst/>
          </a:prstGeom>
        </p:spPr>
        <p:txBody>
          <a:bodyPr lIns="0" tIns="0" rIns="0" bIns="0" rtlCol="0" anchor="t">
            <a:spAutoFit/>
          </a:bodyPr>
          <a:lstStyle/>
          <a:p>
            <a:pPr algn="l">
              <a:lnSpc>
                <a:spcPts val="4247"/>
              </a:lnSpc>
              <a:spcBef>
                <a:spcPct val="0"/>
              </a:spcBef>
            </a:pPr>
            <a:r>
              <a:rPr lang="pt-BR" sz="4163" b="1" noProof="0" dirty="0">
                <a:solidFill>
                  <a:schemeClr val="bg2">
                    <a:lumMod val="25000"/>
                  </a:schemeClr>
                </a:solidFill>
                <a:latin typeface="Poppins Bold"/>
                <a:ea typeface="Poppins Bold"/>
                <a:cs typeface="Poppins Bold"/>
                <a:sym typeface="Poppins Bold"/>
              </a:rPr>
              <a:t>A tonalidade nesta porção do Salmo 46 é de </a:t>
            </a:r>
          </a:p>
        </p:txBody>
      </p:sp>
      <p:sp>
        <p:nvSpPr>
          <p:cNvPr id="6" name="TextBox 6"/>
          <p:cNvSpPr txBox="1"/>
          <p:nvPr/>
        </p:nvSpPr>
        <p:spPr>
          <a:xfrm>
            <a:off x="12497141" y="1357197"/>
            <a:ext cx="5042210" cy="1258101"/>
          </a:xfrm>
          <a:prstGeom prst="rect">
            <a:avLst/>
          </a:prstGeom>
        </p:spPr>
        <p:txBody>
          <a:bodyPr lIns="0" tIns="0" rIns="0" bIns="0" rtlCol="0" anchor="t">
            <a:spAutoFit/>
          </a:bodyPr>
          <a:lstStyle/>
          <a:p>
            <a:pPr algn="l">
              <a:lnSpc>
                <a:spcPts val="9387"/>
              </a:lnSpc>
              <a:spcBef>
                <a:spcPct val="0"/>
              </a:spcBef>
            </a:pPr>
            <a:r>
              <a:rPr lang="en-US" sz="9202" b="1" dirty="0">
                <a:solidFill>
                  <a:schemeClr val="bg2">
                    <a:lumMod val="25000"/>
                  </a:schemeClr>
                </a:solidFill>
                <a:latin typeface="Charm Bold"/>
                <a:ea typeface="Charm Bold"/>
                <a:cs typeface="Charm Bold"/>
                <a:sym typeface="Charm Bold"/>
              </a:rPr>
              <a:t>Esperança.</a:t>
            </a:r>
          </a:p>
        </p:txBody>
      </p:sp>
      <p:sp>
        <p:nvSpPr>
          <p:cNvPr id="7" name="Freeform 7"/>
          <p:cNvSpPr/>
          <p:nvPr/>
        </p:nvSpPr>
        <p:spPr>
          <a:xfrm rot="-194420">
            <a:off x="465866" y="3798638"/>
            <a:ext cx="506037" cy="1858729"/>
          </a:xfrm>
          <a:custGeom>
            <a:avLst/>
            <a:gdLst/>
            <a:ahLst/>
            <a:cxnLst/>
            <a:rect l="l" t="t" r="r" b="b"/>
            <a:pathLst>
              <a:path w="506037" h="1858729">
                <a:moveTo>
                  <a:pt x="0" y="0"/>
                </a:moveTo>
                <a:lnTo>
                  <a:pt x="506037" y="0"/>
                </a:lnTo>
                <a:lnTo>
                  <a:pt x="506037" y="1858729"/>
                </a:lnTo>
                <a:lnTo>
                  <a:pt x="0" y="1858729"/>
                </a:lnTo>
                <a:lnTo>
                  <a:pt x="0" y="0"/>
                </a:lnTo>
                <a:close/>
              </a:path>
            </a:pathLst>
          </a:custGeom>
          <a:blipFill>
            <a:blip r:embed="rId4"/>
            <a:stretch>
              <a:fillRect l="-9225" r="-967"/>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141858" cy="10287000"/>
          </a:xfrm>
          <a:custGeom>
            <a:avLst/>
            <a:gdLst/>
            <a:ahLst/>
            <a:cxnLst/>
            <a:rect l="l" t="t" r="r" b="b"/>
            <a:pathLst>
              <a:path w="15141858" h="10287000">
                <a:moveTo>
                  <a:pt x="0" y="0"/>
                </a:moveTo>
                <a:lnTo>
                  <a:pt x="15141858" y="0"/>
                </a:lnTo>
                <a:lnTo>
                  <a:pt x="15141858" y="10287000"/>
                </a:lnTo>
                <a:lnTo>
                  <a:pt x="0" y="10287000"/>
                </a:lnTo>
                <a:lnTo>
                  <a:pt x="0" y="0"/>
                </a:lnTo>
                <a:close/>
              </a:path>
            </a:pathLst>
          </a:custGeom>
          <a:blipFill>
            <a:blip r:embed="rId2"/>
            <a:stretch>
              <a:fillRect/>
            </a:stretch>
          </a:blipFill>
        </p:spPr>
        <p:txBody>
          <a:bodyPr/>
          <a:lstStyle/>
          <a:p>
            <a:endParaRPr lang="pt-BR"/>
          </a:p>
        </p:txBody>
      </p:sp>
      <p:sp>
        <p:nvSpPr>
          <p:cNvPr id="3" name="TextBox 3"/>
          <p:cNvSpPr txBox="1"/>
          <p:nvPr/>
        </p:nvSpPr>
        <p:spPr>
          <a:xfrm>
            <a:off x="10016053" y="1796834"/>
            <a:ext cx="7603040" cy="6636183"/>
          </a:xfrm>
          <a:prstGeom prst="rect">
            <a:avLst/>
          </a:prstGeom>
        </p:spPr>
        <p:txBody>
          <a:bodyPr lIns="0" tIns="0" rIns="0" bIns="0" rtlCol="0" anchor="t">
            <a:spAutoFit/>
          </a:bodyPr>
          <a:lstStyle/>
          <a:p>
            <a:pPr marL="0" lvl="0" indent="0" algn="r">
              <a:lnSpc>
                <a:spcPts val="4401"/>
              </a:lnSpc>
            </a:pPr>
            <a:r>
              <a:rPr lang="en-US" sz="3438">
                <a:solidFill>
                  <a:srgbClr val="50311A"/>
                </a:solidFill>
                <a:latin typeface="Poppins"/>
                <a:ea typeface="Poppins"/>
                <a:cs typeface="Poppins"/>
                <a:sym typeface="Poppins"/>
              </a:rPr>
              <a:t>A </a:t>
            </a:r>
            <a:r>
              <a:rPr lang="en-US" sz="3438" u="none" strike="noStrike">
                <a:solidFill>
                  <a:srgbClr val="50311A"/>
                </a:solidFill>
                <a:latin typeface="Poppins"/>
                <a:ea typeface="Poppins"/>
                <a:cs typeface="Poppins"/>
                <a:sym typeface="Poppins"/>
              </a:rPr>
              <a:t>terceira idade é a fase da vida em que melhor sentimos a alegria pelo que Cristo fez na cruz, tirando-nos da culpa do pecado. Celebramos os feitos de Deus pelo que Cristo faz no santuário celeste, concedendo-nos poder sobre o pecado. Ele também nos convida a aguardar o livramento final pelo que Cristo fará quando vier nos tirar da presença do pecado de forma definitiva.</a:t>
            </a:r>
          </a:p>
        </p:txBody>
      </p:sp>
      <p:sp>
        <p:nvSpPr>
          <p:cNvPr id="4" name="AutoShape 4"/>
          <p:cNvSpPr/>
          <p:nvPr/>
        </p:nvSpPr>
        <p:spPr>
          <a:xfrm>
            <a:off x="12953343" y="8971913"/>
            <a:ext cx="4828626" cy="0"/>
          </a:xfrm>
          <a:prstGeom prst="line">
            <a:avLst/>
          </a:prstGeom>
          <a:ln w="38100" cap="flat">
            <a:solidFill>
              <a:srgbClr val="000000"/>
            </a:solidFill>
            <a:prstDash val="solid"/>
            <a:headEnd type="none" w="sm" len="sm"/>
            <a:tailEnd type="none" w="sm" len="sm"/>
          </a:ln>
        </p:spPr>
        <p:txBody>
          <a:bodyPr/>
          <a:lstStyle/>
          <a:p>
            <a:endParaRPr lang="pt-BR"/>
          </a:p>
        </p:txBody>
      </p:sp>
    </p:spTree>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2888" r="2147"/>
          <a:stretch>
            <a:fillRect/>
          </a:stretch>
        </p:blipFill>
        <p:spPr>
          <a:xfrm>
            <a:off x="0" y="0"/>
            <a:ext cx="18431982" cy="10287000"/>
          </a:xfrm>
          <a:prstGeom prst="rect">
            <a:avLst/>
          </a:prstGeom>
        </p:spPr>
      </p:pic>
      <p:grpSp>
        <p:nvGrpSpPr>
          <p:cNvPr id="3" name="Group 3"/>
          <p:cNvGrpSpPr/>
          <p:nvPr/>
        </p:nvGrpSpPr>
        <p:grpSpPr>
          <a:xfrm rot="-10800000">
            <a:off x="0" y="1983656"/>
            <a:ext cx="18288000" cy="8303344"/>
            <a:chOff x="0" y="0"/>
            <a:chExt cx="4816593" cy="2186889"/>
          </a:xfrm>
        </p:grpSpPr>
        <p:sp>
          <p:nvSpPr>
            <p:cNvPr id="4" name="Freeform 4"/>
            <p:cNvSpPr/>
            <p:nvPr/>
          </p:nvSpPr>
          <p:spPr>
            <a:xfrm>
              <a:off x="0" y="0"/>
              <a:ext cx="4816592" cy="2186889"/>
            </a:xfrm>
            <a:custGeom>
              <a:avLst/>
              <a:gdLst/>
              <a:ahLst/>
              <a:cxnLst/>
              <a:rect l="l" t="t" r="r" b="b"/>
              <a:pathLst>
                <a:path w="4816592" h="2186889">
                  <a:moveTo>
                    <a:pt x="0" y="0"/>
                  </a:moveTo>
                  <a:lnTo>
                    <a:pt x="4816592" y="0"/>
                  </a:lnTo>
                  <a:lnTo>
                    <a:pt x="4816592" y="2186889"/>
                  </a:lnTo>
                  <a:lnTo>
                    <a:pt x="0" y="2186889"/>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16593" cy="222498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012962" y="8198078"/>
            <a:ext cx="13301823" cy="832109"/>
          </a:xfrm>
          <a:prstGeom prst="rect">
            <a:avLst/>
          </a:prstGeom>
        </p:spPr>
        <p:txBody>
          <a:bodyPr lIns="0" tIns="0" rIns="0" bIns="0" rtlCol="0" anchor="t">
            <a:spAutoFit/>
          </a:bodyPr>
          <a:lstStyle/>
          <a:p>
            <a:pPr marL="0" lvl="0" indent="0" algn="l">
              <a:lnSpc>
                <a:spcPts val="6246"/>
              </a:lnSpc>
              <a:spcBef>
                <a:spcPct val="0"/>
              </a:spcBef>
            </a:pPr>
            <a:r>
              <a:rPr lang="en-US" sz="4842" b="1" u="none" strike="noStrike">
                <a:solidFill>
                  <a:srgbClr val="FFFFFF"/>
                </a:solidFill>
                <a:latin typeface="Poppins Bold"/>
                <a:ea typeface="Poppins Bold"/>
                <a:cs typeface="Poppins Bold"/>
                <a:sym typeface="Poppins Bold"/>
              </a:rPr>
              <a:t> para os idosos que convivem com você!</a:t>
            </a:r>
          </a:p>
        </p:txBody>
      </p:sp>
      <p:sp>
        <p:nvSpPr>
          <p:cNvPr id="7" name="TextBox 7"/>
          <p:cNvSpPr txBox="1"/>
          <p:nvPr/>
        </p:nvSpPr>
        <p:spPr>
          <a:xfrm>
            <a:off x="4209595" y="6867585"/>
            <a:ext cx="10908557" cy="1224168"/>
          </a:xfrm>
          <a:prstGeom prst="rect">
            <a:avLst/>
          </a:prstGeom>
        </p:spPr>
        <p:txBody>
          <a:bodyPr lIns="0" tIns="0" rIns="0" bIns="0" rtlCol="0" anchor="t">
            <a:spAutoFit/>
          </a:bodyPr>
          <a:lstStyle/>
          <a:p>
            <a:pPr algn="ctr">
              <a:lnSpc>
                <a:spcPts val="9726"/>
              </a:lnSpc>
              <a:spcBef>
                <a:spcPct val="0"/>
              </a:spcBef>
            </a:pPr>
            <a:r>
              <a:rPr lang="en-US" sz="8532" b="1">
                <a:solidFill>
                  <a:srgbClr val="FFFFFF"/>
                </a:solidFill>
                <a:latin typeface="Charm Bold"/>
                <a:ea typeface="Charm Bold"/>
                <a:cs typeface="Charm Bold"/>
                <a:sym typeface="Charm Bold"/>
              </a:rPr>
              <a:t>Seja a face de Deus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8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786928" cy="10287000"/>
          </a:xfrm>
          <a:custGeom>
            <a:avLst/>
            <a:gdLst/>
            <a:ahLst/>
            <a:cxnLst/>
            <a:rect l="l" t="t" r="r" b="b"/>
            <a:pathLst>
              <a:path w="18786928" h="10287000">
                <a:moveTo>
                  <a:pt x="0" y="0"/>
                </a:moveTo>
                <a:lnTo>
                  <a:pt x="18786928" y="0"/>
                </a:lnTo>
                <a:lnTo>
                  <a:pt x="18786928" y="10287000"/>
                </a:lnTo>
                <a:lnTo>
                  <a:pt x="0" y="10287000"/>
                </a:lnTo>
                <a:lnTo>
                  <a:pt x="0" y="0"/>
                </a:lnTo>
                <a:close/>
              </a:path>
            </a:pathLst>
          </a:custGeom>
          <a:blipFill>
            <a:blip r:embed="rId2"/>
            <a:stretch>
              <a:fillRect t="-11120" b="-10669"/>
            </a:stretch>
          </a:blipFill>
        </p:spPr>
        <p:txBody>
          <a:bodyPr/>
          <a:lstStyle/>
          <a:p>
            <a:endParaRPr lang="pt-BR"/>
          </a:p>
        </p:txBody>
      </p:sp>
      <p:sp>
        <p:nvSpPr>
          <p:cNvPr id="3" name="Freeform 3"/>
          <p:cNvSpPr/>
          <p:nvPr/>
        </p:nvSpPr>
        <p:spPr>
          <a:xfrm rot="-126410" flipH="1">
            <a:off x="-5061255" y="940052"/>
            <a:ext cx="16071045" cy="9054598"/>
          </a:xfrm>
          <a:custGeom>
            <a:avLst/>
            <a:gdLst/>
            <a:ahLst/>
            <a:cxnLst/>
            <a:rect l="l" t="t" r="r" b="b"/>
            <a:pathLst>
              <a:path w="16071045" h="9054598">
                <a:moveTo>
                  <a:pt x="16071045" y="0"/>
                </a:moveTo>
                <a:lnTo>
                  <a:pt x="0" y="0"/>
                </a:lnTo>
                <a:lnTo>
                  <a:pt x="0" y="9054597"/>
                </a:lnTo>
                <a:lnTo>
                  <a:pt x="16071045" y="9054597"/>
                </a:lnTo>
                <a:lnTo>
                  <a:pt x="16071045" y="0"/>
                </a:lnTo>
                <a:close/>
              </a:path>
            </a:pathLst>
          </a:custGeom>
          <a:blipFill>
            <a:blip r:embed="rId3"/>
            <a:stretch>
              <a:fillRect t="-3641" r="-65115" b="-118659"/>
            </a:stretch>
          </a:blipFill>
        </p:spPr>
        <p:txBody>
          <a:bodyPr/>
          <a:lstStyle/>
          <a:p>
            <a:endParaRPr lang="pt-BR"/>
          </a:p>
        </p:txBody>
      </p:sp>
      <p:sp>
        <p:nvSpPr>
          <p:cNvPr id="4" name="Freeform 4"/>
          <p:cNvSpPr/>
          <p:nvPr/>
        </p:nvSpPr>
        <p:spPr>
          <a:xfrm>
            <a:off x="6661195" y="0"/>
            <a:ext cx="11626805" cy="10217431"/>
          </a:xfrm>
          <a:custGeom>
            <a:avLst/>
            <a:gdLst/>
            <a:ahLst/>
            <a:cxnLst/>
            <a:rect l="l" t="t" r="r" b="b"/>
            <a:pathLst>
              <a:path w="11626805" h="10217431">
                <a:moveTo>
                  <a:pt x="0" y="0"/>
                </a:moveTo>
                <a:lnTo>
                  <a:pt x="11626805" y="0"/>
                </a:lnTo>
                <a:lnTo>
                  <a:pt x="11626805" y="10217431"/>
                </a:lnTo>
                <a:lnTo>
                  <a:pt x="0" y="10217431"/>
                </a:lnTo>
                <a:lnTo>
                  <a:pt x="0" y="0"/>
                </a:lnTo>
                <a:close/>
              </a:path>
            </a:pathLst>
          </a:custGeom>
          <a:blipFill>
            <a:blip r:embed="rId4"/>
            <a:stretch>
              <a:fillRect l="-57278" t="-11992" r="-4291" b="-10616"/>
            </a:stretch>
          </a:blipFill>
        </p:spPr>
        <p:txBody>
          <a:bodyPr/>
          <a:lstStyle/>
          <a:p>
            <a:endParaRPr lang="pt-BR"/>
          </a:p>
        </p:txBody>
      </p:sp>
      <p:sp>
        <p:nvSpPr>
          <p:cNvPr id="5" name="TextBox 5"/>
          <p:cNvSpPr txBox="1"/>
          <p:nvPr/>
        </p:nvSpPr>
        <p:spPr>
          <a:xfrm rot="-149728">
            <a:off x="458425" y="3146339"/>
            <a:ext cx="8588097" cy="4664606"/>
          </a:xfrm>
          <a:prstGeom prst="rect">
            <a:avLst/>
          </a:prstGeom>
        </p:spPr>
        <p:txBody>
          <a:bodyPr lIns="0" tIns="0" rIns="0" bIns="0" rtlCol="0" anchor="t">
            <a:spAutoFit/>
          </a:bodyPr>
          <a:lstStyle/>
          <a:p>
            <a:pPr algn="ctr">
              <a:lnSpc>
                <a:spcPts val="6145"/>
              </a:lnSpc>
            </a:pPr>
            <a:r>
              <a:rPr lang="en-US" sz="4916">
                <a:solidFill>
                  <a:srgbClr val="867162"/>
                </a:solidFill>
                <a:latin typeface="Poppins"/>
                <a:ea typeface="Poppins"/>
                <a:cs typeface="Poppins"/>
                <a:sym typeface="Poppins"/>
              </a:rPr>
              <a:t>Quando se mantém um </a:t>
            </a:r>
            <a:r>
              <a:rPr lang="en-US" sz="4916" b="1">
                <a:solidFill>
                  <a:srgbClr val="867162"/>
                </a:solidFill>
                <a:latin typeface="Poppins Bold"/>
                <a:ea typeface="Poppins Bold"/>
                <a:cs typeface="Poppins Bold"/>
                <a:sym typeface="Poppins Bold"/>
              </a:rPr>
              <a:t>clima de compreensão, tolerância e oração</a:t>
            </a:r>
            <a:r>
              <a:rPr lang="en-US" sz="4916">
                <a:solidFill>
                  <a:srgbClr val="867162"/>
                </a:solidFill>
                <a:latin typeface="Poppins"/>
                <a:ea typeface="Poppins"/>
                <a:cs typeface="Poppins"/>
                <a:sym typeface="Poppins"/>
              </a:rPr>
              <a:t>, as relações de convivência familiar sempre são de calma e paz.</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3190"/>
            <a:ext cx="18786928" cy="10415388"/>
          </a:xfrm>
          <a:custGeom>
            <a:avLst/>
            <a:gdLst/>
            <a:ahLst/>
            <a:cxnLst/>
            <a:rect l="l" t="t" r="r" b="b"/>
            <a:pathLst>
              <a:path w="18786928" h="10415388">
                <a:moveTo>
                  <a:pt x="0" y="0"/>
                </a:moveTo>
                <a:lnTo>
                  <a:pt x="18786928" y="0"/>
                </a:lnTo>
                <a:lnTo>
                  <a:pt x="18786928" y="10415388"/>
                </a:lnTo>
                <a:lnTo>
                  <a:pt x="0" y="10415388"/>
                </a:lnTo>
                <a:lnTo>
                  <a:pt x="0" y="0"/>
                </a:lnTo>
                <a:close/>
              </a:path>
            </a:pathLst>
          </a:custGeom>
          <a:blipFill>
            <a:blip r:embed="rId2"/>
            <a:stretch>
              <a:fillRect t="-11205" b="-9082"/>
            </a:stretch>
          </a:blipFill>
        </p:spPr>
        <p:txBody>
          <a:bodyPr/>
          <a:lstStyle/>
          <a:p>
            <a:endParaRPr lang="pt-BR"/>
          </a:p>
        </p:txBody>
      </p:sp>
      <p:sp>
        <p:nvSpPr>
          <p:cNvPr id="3" name="Freeform 3"/>
          <p:cNvSpPr/>
          <p:nvPr/>
        </p:nvSpPr>
        <p:spPr>
          <a:xfrm rot="-126410" flipH="1">
            <a:off x="-3751908" y="913329"/>
            <a:ext cx="16071045" cy="9011737"/>
          </a:xfrm>
          <a:custGeom>
            <a:avLst/>
            <a:gdLst/>
            <a:ahLst/>
            <a:cxnLst/>
            <a:rect l="l" t="t" r="r" b="b"/>
            <a:pathLst>
              <a:path w="16071045" h="9011737">
                <a:moveTo>
                  <a:pt x="16071045" y="0"/>
                </a:moveTo>
                <a:lnTo>
                  <a:pt x="0" y="0"/>
                </a:lnTo>
                <a:lnTo>
                  <a:pt x="0" y="9011737"/>
                </a:lnTo>
                <a:lnTo>
                  <a:pt x="16071045" y="9011737"/>
                </a:lnTo>
                <a:lnTo>
                  <a:pt x="16071045" y="0"/>
                </a:lnTo>
                <a:close/>
              </a:path>
            </a:pathLst>
          </a:custGeom>
          <a:blipFill>
            <a:blip r:embed="rId3"/>
            <a:stretch>
              <a:fillRect t="-3658" r="-65115" b="-119699"/>
            </a:stretch>
          </a:blipFill>
        </p:spPr>
        <p:txBody>
          <a:bodyPr/>
          <a:lstStyle/>
          <a:p>
            <a:endParaRPr lang="pt-BR"/>
          </a:p>
        </p:txBody>
      </p:sp>
      <p:sp>
        <p:nvSpPr>
          <p:cNvPr id="4" name="TextBox 4"/>
          <p:cNvSpPr txBox="1"/>
          <p:nvPr/>
        </p:nvSpPr>
        <p:spPr>
          <a:xfrm rot="-105794">
            <a:off x="349543" y="2089026"/>
            <a:ext cx="9999134" cy="6695356"/>
          </a:xfrm>
          <a:prstGeom prst="rect">
            <a:avLst/>
          </a:prstGeom>
        </p:spPr>
        <p:txBody>
          <a:bodyPr lIns="0" tIns="0" rIns="0" bIns="0" rtlCol="0" anchor="t">
            <a:spAutoFit/>
          </a:bodyPr>
          <a:lstStyle/>
          <a:p>
            <a:pPr marL="828544" lvl="1" indent="-414272" algn="l">
              <a:lnSpc>
                <a:spcPts val="5372"/>
              </a:lnSpc>
              <a:buFont typeface="Arial"/>
              <a:buChar char="•"/>
            </a:pPr>
            <a:r>
              <a:rPr lang="pt-BR" sz="3837" noProof="0" dirty="0">
                <a:solidFill>
                  <a:srgbClr val="867162"/>
                </a:solidFill>
                <a:latin typeface="Poppins"/>
                <a:ea typeface="Poppins"/>
                <a:cs typeface="Poppins"/>
                <a:sym typeface="Poppins"/>
              </a:rPr>
              <a:t>E</a:t>
            </a:r>
            <a:r>
              <a:rPr lang="pt-BR" sz="3837" u="none" strike="noStrike" noProof="0" dirty="0">
                <a:solidFill>
                  <a:srgbClr val="867162"/>
                </a:solidFill>
                <a:latin typeface="Poppins"/>
                <a:ea typeface="Poppins"/>
                <a:cs typeface="Poppins"/>
                <a:sym typeface="Poppins"/>
              </a:rPr>
              <a:t>stimule a autonomia dos idosos. </a:t>
            </a:r>
          </a:p>
          <a:p>
            <a:pPr marL="828544" lvl="1" indent="-414272" algn="l">
              <a:lnSpc>
                <a:spcPts val="5372"/>
              </a:lnSpc>
              <a:buFont typeface="Arial"/>
              <a:buChar char="•"/>
            </a:pPr>
            <a:r>
              <a:rPr lang="pt-BR" sz="3837" u="none" strike="noStrike" noProof="0" dirty="0">
                <a:solidFill>
                  <a:srgbClr val="867162"/>
                </a:solidFill>
                <a:latin typeface="Poppins"/>
                <a:ea typeface="Poppins"/>
                <a:cs typeface="Poppins"/>
                <a:sym typeface="Poppins"/>
              </a:rPr>
              <a:t>Permita que eles realizem tarefas cotidianas, mesmo que leve um pouco mais de tempo. </a:t>
            </a:r>
          </a:p>
          <a:p>
            <a:pPr marL="828544" lvl="1" indent="-414272" algn="l">
              <a:lnSpc>
                <a:spcPts val="5372"/>
              </a:lnSpc>
              <a:buFont typeface="Arial"/>
              <a:buChar char="•"/>
            </a:pPr>
            <a:r>
              <a:rPr lang="pt-BR" sz="3837" u="none" strike="noStrike" noProof="0" dirty="0">
                <a:solidFill>
                  <a:srgbClr val="867162"/>
                </a:solidFill>
                <a:latin typeface="Poppins"/>
                <a:ea typeface="Poppins"/>
                <a:cs typeface="Poppins"/>
                <a:sym typeface="Poppins"/>
              </a:rPr>
              <a:t>Ao conversar, lembre-se de olhar nos olhos e escutar com atenção. </a:t>
            </a:r>
          </a:p>
          <a:p>
            <a:pPr marL="802933" lvl="1" indent="-401466" algn="l">
              <a:lnSpc>
                <a:spcPts val="5206"/>
              </a:lnSpc>
              <a:buFont typeface="Arial"/>
              <a:buChar char="•"/>
            </a:pPr>
            <a:r>
              <a:rPr lang="pt-BR" sz="3719" u="none" strike="noStrike" noProof="0" dirty="0">
                <a:solidFill>
                  <a:srgbClr val="867162"/>
                </a:solidFill>
                <a:latin typeface="Poppins"/>
                <a:ea typeface="Poppins"/>
                <a:cs typeface="Poppins"/>
                <a:sym typeface="Poppins"/>
              </a:rPr>
              <a:t>Experimente valorizar os aniversários dos idosos, desenvolvendo atividades como cozinha afetiva e momentos que revivam histórias do passado. </a:t>
            </a:r>
          </a:p>
        </p:txBody>
      </p:sp>
      <p:sp>
        <p:nvSpPr>
          <p:cNvPr id="5" name="Freeform 5"/>
          <p:cNvSpPr/>
          <p:nvPr/>
        </p:nvSpPr>
        <p:spPr>
          <a:xfrm>
            <a:off x="7050544" y="-367248"/>
            <a:ext cx="13073256" cy="12411004"/>
          </a:xfrm>
          <a:custGeom>
            <a:avLst/>
            <a:gdLst/>
            <a:ahLst/>
            <a:cxnLst/>
            <a:rect l="l" t="t" r="r" b="b"/>
            <a:pathLst>
              <a:path w="13073256" h="12411004">
                <a:moveTo>
                  <a:pt x="0" y="0"/>
                </a:moveTo>
                <a:lnTo>
                  <a:pt x="13073256" y="0"/>
                </a:lnTo>
                <a:lnTo>
                  <a:pt x="13073256" y="12411004"/>
                </a:lnTo>
                <a:lnTo>
                  <a:pt x="0" y="12411004"/>
                </a:lnTo>
                <a:lnTo>
                  <a:pt x="0" y="0"/>
                </a:lnTo>
                <a:close/>
              </a:path>
            </a:pathLst>
          </a:custGeom>
          <a:blipFill>
            <a:blip r:embed="rId4"/>
            <a:stretch>
              <a:fillRect l="-43705" t="-946"/>
            </a:stretch>
          </a:blipFill>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656168" cy="10287000"/>
          </a:xfrm>
          <a:custGeom>
            <a:avLst/>
            <a:gdLst/>
            <a:ahLst/>
            <a:cxnLst/>
            <a:rect l="l" t="t" r="r" b="b"/>
            <a:pathLst>
              <a:path w="15656168" h="10287000">
                <a:moveTo>
                  <a:pt x="0" y="0"/>
                </a:moveTo>
                <a:lnTo>
                  <a:pt x="15656168" y="0"/>
                </a:lnTo>
                <a:lnTo>
                  <a:pt x="15656168" y="10287000"/>
                </a:lnTo>
                <a:lnTo>
                  <a:pt x="0" y="10287000"/>
                </a:lnTo>
                <a:lnTo>
                  <a:pt x="0" y="0"/>
                </a:lnTo>
                <a:close/>
              </a:path>
            </a:pathLst>
          </a:custGeom>
          <a:blipFill>
            <a:blip r:embed="rId2"/>
            <a:stretch>
              <a:fillRect l="-4642" t="-1626" b="-1626"/>
            </a:stretch>
          </a:blipFill>
        </p:spPr>
        <p:txBody>
          <a:bodyPr/>
          <a:lstStyle/>
          <a:p>
            <a:endParaRPr lang="pt-BR"/>
          </a:p>
        </p:txBody>
      </p:sp>
      <p:grpSp>
        <p:nvGrpSpPr>
          <p:cNvPr id="3" name="Group 3"/>
          <p:cNvGrpSpPr/>
          <p:nvPr/>
        </p:nvGrpSpPr>
        <p:grpSpPr>
          <a:xfrm rot="-10800000">
            <a:off x="6693892" y="0"/>
            <a:ext cx="11568827" cy="10287000"/>
            <a:chOff x="0" y="0"/>
            <a:chExt cx="3046934" cy="2709333"/>
          </a:xfrm>
        </p:grpSpPr>
        <p:sp>
          <p:nvSpPr>
            <p:cNvPr id="4" name="Freeform 4"/>
            <p:cNvSpPr/>
            <p:nvPr/>
          </p:nvSpPr>
          <p:spPr>
            <a:xfrm>
              <a:off x="0" y="0"/>
              <a:ext cx="3046934" cy="2709333"/>
            </a:xfrm>
            <a:custGeom>
              <a:avLst/>
              <a:gdLst/>
              <a:ahLst/>
              <a:cxnLst/>
              <a:rect l="l" t="t" r="r" b="b"/>
              <a:pathLst>
                <a:path w="3046934" h="2709333">
                  <a:moveTo>
                    <a:pt x="0" y="0"/>
                  </a:moveTo>
                  <a:lnTo>
                    <a:pt x="3046934" y="0"/>
                  </a:lnTo>
                  <a:lnTo>
                    <a:pt x="3046934" y="2709333"/>
                  </a:lnTo>
                  <a:lnTo>
                    <a:pt x="0" y="2709333"/>
                  </a:lnTo>
                  <a:close/>
                </a:path>
              </a:pathLst>
            </a:custGeom>
            <a:gradFill rotWithShape="1">
              <a:gsLst>
                <a:gs pos="0">
                  <a:srgbClr val="FAE4CC">
                    <a:alpha val="99000"/>
                  </a:srgbClr>
                </a:gs>
                <a:gs pos="50000">
                  <a:srgbClr val="EFD4AB">
                    <a:alpha val="86625"/>
                  </a:srgbClr>
                </a:gs>
                <a:gs pos="100000">
                  <a:srgbClr val="EFD4AB">
                    <a:alpha val="0"/>
                  </a:srgbClr>
                </a:gs>
              </a:gsLst>
              <a:lin ang="0"/>
            </a:gradFill>
          </p:spPr>
          <p:txBody>
            <a:bodyPr/>
            <a:lstStyle/>
            <a:p>
              <a:endParaRPr lang="pt-BR"/>
            </a:p>
          </p:txBody>
        </p:sp>
        <p:sp>
          <p:nvSpPr>
            <p:cNvPr id="5" name="TextBox 5"/>
            <p:cNvSpPr txBox="1"/>
            <p:nvPr/>
          </p:nvSpPr>
          <p:spPr>
            <a:xfrm>
              <a:off x="0" y="9525"/>
              <a:ext cx="3046934" cy="2699808"/>
            </a:xfrm>
            <a:prstGeom prst="rect">
              <a:avLst/>
            </a:prstGeom>
          </p:spPr>
          <p:txBody>
            <a:bodyPr lIns="50800" tIns="50800" rIns="50800" bIns="50800" rtlCol="0" anchor="ctr"/>
            <a:lstStyle/>
            <a:p>
              <a:pPr algn="ctr">
                <a:lnSpc>
                  <a:spcPts val="2601"/>
                </a:lnSpc>
              </a:pPr>
              <a:endParaRPr/>
            </a:p>
          </p:txBody>
        </p:sp>
      </p:grpSp>
      <p:grpSp>
        <p:nvGrpSpPr>
          <p:cNvPr id="6" name="Group 6"/>
          <p:cNvGrpSpPr/>
          <p:nvPr/>
        </p:nvGrpSpPr>
        <p:grpSpPr>
          <a:xfrm rot="414104">
            <a:off x="10404161" y="2802279"/>
            <a:ext cx="10583636" cy="5279611"/>
            <a:chOff x="0" y="0"/>
            <a:chExt cx="14111514" cy="7039482"/>
          </a:xfrm>
        </p:grpSpPr>
        <p:sp>
          <p:nvSpPr>
            <p:cNvPr id="7" name="Freeform 7"/>
            <p:cNvSpPr/>
            <p:nvPr/>
          </p:nvSpPr>
          <p:spPr>
            <a:xfrm rot="-362854" flipV="1">
              <a:off x="259210" y="700355"/>
              <a:ext cx="13593094" cy="5638772"/>
            </a:xfrm>
            <a:custGeom>
              <a:avLst/>
              <a:gdLst/>
              <a:ahLst/>
              <a:cxnLst/>
              <a:rect l="l" t="t" r="r" b="b"/>
              <a:pathLst>
                <a:path w="13593094" h="5638772">
                  <a:moveTo>
                    <a:pt x="0" y="5638772"/>
                  </a:moveTo>
                  <a:lnTo>
                    <a:pt x="13593094" y="5638772"/>
                  </a:lnTo>
                  <a:lnTo>
                    <a:pt x="13593094" y="0"/>
                  </a:lnTo>
                  <a:lnTo>
                    <a:pt x="0" y="0"/>
                  </a:lnTo>
                  <a:lnTo>
                    <a:pt x="0" y="5638772"/>
                  </a:lnTo>
                  <a:close/>
                </a:path>
              </a:pathLst>
            </a:custGeom>
            <a:blipFill>
              <a:blip r:embed="rId3"/>
              <a:stretch>
                <a:fillRect l="-2889" t="-46765" r="-37182" b="-109365"/>
              </a:stretch>
            </a:blipFill>
          </p:spPr>
          <p:txBody>
            <a:bodyPr/>
            <a:lstStyle/>
            <a:p>
              <a:endParaRPr lang="pt-BR"/>
            </a:p>
          </p:txBody>
        </p:sp>
        <p:sp>
          <p:nvSpPr>
            <p:cNvPr id="8" name="Freeform 8"/>
            <p:cNvSpPr/>
            <p:nvPr/>
          </p:nvSpPr>
          <p:spPr>
            <a:xfrm rot="-174803">
              <a:off x="134552" y="655243"/>
              <a:ext cx="13596873" cy="5640339"/>
            </a:xfrm>
            <a:custGeom>
              <a:avLst/>
              <a:gdLst/>
              <a:ahLst/>
              <a:cxnLst/>
              <a:rect l="l" t="t" r="r" b="b"/>
              <a:pathLst>
                <a:path w="13596873" h="5640339">
                  <a:moveTo>
                    <a:pt x="0" y="0"/>
                  </a:moveTo>
                  <a:lnTo>
                    <a:pt x="13596873" y="0"/>
                  </a:lnTo>
                  <a:lnTo>
                    <a:pt x="13596873" y="5640340"/>
                  </a:lnTo>
                  <a:lnTo>
                    <a:pt x="0" y="5640340"/>
                  </a:lnTo>
                  <a:lnTo>
                    <a:pt x="0" y="0"/>
                  </a:lnTo>
                  <a:close/>
                </a:path>
              </a:pathLst>
            </a:custGeom>
            <a:blipFill>
              <a:blip r:embed="rId4"/>
              <a:stretch>
                <a:fillRect l="-2889" t="-46765" r="-37182" b="-109365"/>
              </a:stretch>
            </a:blipFill>
          </p:spPr>
          <p:txBody>
            <a:bodyPr/>
            <a:lstStyle/>
            <a:p>
              <a:endParaRPr lang="pt-BR"/>
            </a:p>
          </p:txBody>
        </p:sp>
        <p:sp>
          <p:nvSpPr>
            <p:cNvPr id="9" name="Freeform 9"/>
            <p:cNvSpPr/>
            <p:nvPr/>
          </p:nvSpPr>
          <p:spPr>
            <a:xfrm rot="-194420">
              <a:off x="400088" y="679361"/>
              <a:ext cx="568821" cy="1896071"/>
            </a:xfrm>
            <a:custGeom>
              <a:avLst/>
              <a:gdLst/>
              <a:ahLst/>
              <a:cxnLst/>
              <a:rect l="l" t="t" r="r" b="b"/>
              <a:pathLst>
                <a:path w="568821" h="1896071">
                  <a:moveTo>
                    <a:pt x="0" y="0"/>
                  </a:moveTo>
                  <a:lnTo>
                    <a:pt x="568821" y="0"/>
                  </a:lnTo>
                  <a:lnTo>
                    <a:pt x="568821" y="1896071"/>
                  </a:lnTo>
                  <a:lnTo>
                    <a:pt x="0" y="1896071"/>
                  </a:lnTo>
                  <a:lnTo>
                    <a:pt x="0" y="0"/>
                  </a:lnTo>
                  <a:close/>
                </a:path>
              </a:pathLst>
            </a:custGeom>
            <a:blipFill>
              <a:blip r:embed="rId5"/>
              <a:stretch>
                <a:fillRect/>
              </a:stretch>
            </a:blipFill>
          </p:spPr>
          <p:txBody>
            <a:bodyPr/>
            <a:lstStyle/>
            <a:p>
              <a:endParaRPr lang="pt-BR"/>
            </a:p>
          </p:txBody>
        </p:sp>
      </p:grpSp>
      <p:sp>
        <p:nvSpPr>
          <p:cNvPr id="10" name="TextBox 10"/>
          <p:cNvSpPr txBox="1"/>
          <p:nvPr/>
        </p:nvSpPr>
        <p:spPr>
          <a:xfrm>
            <a:off x="10210800" y="3738278"/>
            <a:ext cx="7464699" cy="2924443"/>
          </a:xfrm>
          <a:prstGeom prst="rect">
            <a:avLst/>
          </a:prstGeom>
        </p:spPr>
        <p:txBody>
          <a:bodyPr lIns="0" tIns="0" rIns="0" bIns="0" rtlCol="0" anchor="t">
            <a:spAutoFit/>
          </a:bodyPr>
          <a:lstStyle/>
          <a:p>
            <a:pPr algn="r">
              <a:lnSpc>
                <a:spcPts val="4919"/>
              </a:lnSpc>
            </a:pPr>
            <a:r>
              <a:rPr lang="pt-BR" sz="3873" b="1" noProof="0" dirty="0">
                <a:solidFill>
                  <a:srgbClr val="50311A"/>
                </a:solidFill>
                <a:latin typeface="Poppins Bold"/>
                <a:ea typeface="Poppins Bold"/>
                <a:cs typeface="Poppins Bold"/>
                <a:sym typeface="Poppins Bold"/>
              </a:rPr>
              <a:t>A terceira idade </a:t>
            </a:r>
          </a:p>
          <a:p>
            <a:pPr algn="r">
              <a:lnSpc>
                <a:spcPts val="7418"/>
              </a:lnSpc>
            </a:pPr>
            <a:r>
              <a:rPr lang="pt-BR" sz="5841" b="1" noProof="0" dirty="0">
                <a:solidFill>
                  <a:srgbClr val="50311A"/>
                </a:solidFill>
                <a:latin typeface="Charm Bold"/>
                <a:ea typeface="Charm Bold"/>
                <a:cs typeface="Charm Bold"/>
                <a:sym typeface="Charm Bold"/>
              </a:rPr>
              <a:t>tem experiências </a:t>
            </a:r>
          </a:p>
          <a:p>
            <a:pPr algn="r">
              <a:lnSpc>
                <a:spcPts val="5422"/>
              </a:lnSpc>
            </a:pPr>
            <a:r>
              <a:rPr lang="pt-BR" sz="3873" b="1" noProof="0" dirty="0">
                <a:solidFill>
                  <a:srgbClr val="50311A"/>
                </a:solidFill>
                <a:latin typeface="Poppins Bold"/>
                <a:ea typeface="Poppins Bold"/>
                <a:cs typeface="Poppins Bold"/>
                <a:sym typeface="Poppins Bold"/>
              </a:rPr>
              <a:t>que servem de incentivo </a:t>
            </a:r>
          </a:p>
          <a:p>
            <a:pPr algn="r">
              <a:lnSpc>
                <a:spcPts val="5422"/>
              </a:lnSpc>
            </a:pPr>
            <a:r>
              <a:rPr lang="pt-BR" sz="3873" b="1" noProof="0" dirty="0">
                <a:solidFill>
                  <a:srgbClr val="50311A"/>
                </a:solidFill>
                <a:latin typeface="Poppins Bold"/>
                <a:ea typeface="Poppins Bold"/>
                <a:cs typeface="Poppins Bold"/>
                <a:sym typeface="Poppins Bold"/>
              </a:rPr>
              <a:t>PARA AS NOVAS GERAÇÕES.</a:t>
            </a:r>
          </a:p>
        </p:txBody>
      </p:sp>
      <p:sp>
        <p:nvSpPr>
          <p:cNvPr id="11" name="AutoShape 11"/>
          <p:cNvSpPr/>
          <p:nvPr/>
        </p:nvSpPr>
        <p:spPr>
          <a:xfrm>
            <a:off x="12478306" y="7107817"/>
            <a:ext cx="5049427" cy="0"/>
          </a:xfrm>
          <a:prstGeom prst="line">
            <a:avLst/>
          </a:prstGeom>
          <a:ln w="38100" cap="flat">
            <a:solidFill>
              <a:srgbClr val="867162"/>
            </a:solidFill>
            <a:prstDash val="solid"/>
            <a:headEnd type="none" w="sm" len="sm"/>
            <a:tailEnd type="none" w="sm" len="sm"/>
          </a:ln>
        </p:spPr>
        <p:txBody>
          <a:bodyPr/>
          <a:lstStyle/>
          <a:p>
            <a:endParaRPr lang="pt-B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63" t="-19380" r="-363"/>
            </a:stretch>
          </a:blipFill>
        </p:spPr>
        <p:txBody>
          <a:bodyPr/>
          <a:lstStyle/>
          <a:p>
            <a:endParaRPr lang="pt-BR"/>
          </a:p>
        </p:txBody>
      </p:sp>
      <p:sp>
        <p:nvSpPr>
          <p:cNvPr id="3" name="Freeform 3"/>
          <p:cNvSpPr/>
          <p:nvPr/>
        </p:nvSpPr>
        <p:spPr>
          <a:xfrm rot="-100013">
            <a:off x="-378047" y="7445694"/>
            <a:ext cx="19051238" cy="2384522"/>
          </a:xfrm>
          <a:custGeom>
            <a:avLst/>
            <a:gdLst/>
            <a:ahLst/>
            <a:cxnLst/>
            <a:rect l="l" t="t" r="r" b="b"/>
            <a:pathLst>
              <a:path w="19051238" h="2384522">
                <a:moveTo>
                  <a:pt x="0" y="0"/>
                </a:moveTo>
                <a:lnTo>
                  <a:pt x="19051238" y="0"/>
                </a:lnTo>
                <a:lnTo>
                  <a:pt x="19051238" y="2384522"/>
                </a:lnTo>
                <a:lnTo>
                  <a:pt x="0" y="2384522"/>
                </a:lnTo>
                <a:lnTo>
                  <a:pt x="0" y="0"/>
                </a:lnTo>
                <a:close/>
              </a:path>
            </a:pathLst>
          </a:custGeom>
          <a:blipFill>
            <a:blip r:embed="rId3"/>
            <a:stretch>
              <a:fillRect t="-332587" r="-63285" b="-556985"/>
            </a:stretch>
          </a:blipFill>
        </p:spPr>
        <p:txBody>
          <a:bodyPr/>
          <a:lstStyle/>
          <a:p>
            <a:endParaRPr lang="pt-BR"/>
          </a:p>
        </p:txBody>
      </p:sp>
      <p:sp>
        <p:nvSpPr>
          <p:cNvPr id="4" name="TextBox 4"/>
          <p:cNvSpPr txBox="1"/>
          <p:nvPr/>
        </p:nvSpPr>
        <p:spPr>
          <a:xfrm rot="-101591">
            <a:off x="1910995" y="7549502"/>
            <a:ext cx="15508794" cy="2091213"/>
          </a:xfrm>
          <a:prstGeom prst="rect">
            <a:avLst/>
          </a:prstGeom>
        </p:spPr>
        <p:txBody>
          <a:bodyPr lIns="0" tIns="0" rIns="0" bIns="0" rtlCol="0" anchor="t">
            <a:spAutoFit/>
          </a:bodyPr>
          <a:lstStyle/>
          <a:p>
            <a:pPr algn="just">
              <a:lnSpc>
                <a:spcPts val="4084"/>
              </a:lnSpc>
            </a:pPr>
            <a:r>
              <a:rPr lang="en-US" sz="3375" dirty="0">
                <a:solidFill>
                  <a:srgbClr val="50311A"/>
                </a:solidFill>
                <a:latin typeface="Poppins"/>
                <a:ea typeface="Poppins"/>
                <a:cs typeface="Poppins"/>
                <a:sym typeface="Poppins"/>
              </a:rPr>
              <a:t>As </a:t>
            </a:r>
            <a:r>
              <a:rPr lang="en-US" sz="3375" dirty="0" err="1">
                <a:solidFill>
                  <a:srgbClr val="50311A"/>
                </a:solidFill>
                <a:latin typeface="Poppins"/>
                <a:ea typeface="Poppins"/>
                <a:cs typeface="Poppins"/>
                <a:sym typeface="Poppins"/>
              </a:rPr>
              <a:t>pessoas</a:t>
            </a:r>
            <a:r>
              <a:rPr lang="en-US" sz="3375" dirty="0">
                <a:solidFill>
                  <a:srgbClr val="50311A"/>
                </a:solidFill>
                <a:latin typeface="Poppins"/>
                <a:ea typeface="Poppins"/>
                <a:cs typeface="Poppins"/>
                <a:sym typeface="Poppins"/>
              </a:rPr>
              <a:t> com </a:t>
            </a:r>
            <a:r>
              <a:rPr lang="en-US" sz="3375" dirty="0" err="1">
                <a:solidFill>
                  <a:srgbClr val="50311A"/>
                </a:solidFill>
                <a:latin typeface="Poppins"/>
                <a:ea typeface="Poppins"/>
                <a:cs typeface="Poppins"/>
                <a:sym typeface="Poppins"/>
              </a:rPr>
              <a:t>mais</a:t>
            </a:r>
            <a:r>
              <a:rPr lang="en-US" sz="3375" dirty="0">
                <a:solidFill>
                  <a:srgbClr val="50311A"/>
                </a:solidFill>
                <a:latin typeface="Poppins"/>
                <a:ea typeface="Poppins"/>
                <a:cs typeface="Poppins"/>
                <a:sym typeface="Poppins"/>
              </a:rPr>
              <a:t> de 60 </a:t>
            </a:r>
            <a:r>
              <a:rPr lang="en-US" sz="3375" dirty="0" err="1">
                <a:solidFill>
                  <a:srgbClr val="50311A"/>
                </a:solidFill>
                <a:latin typeface="Poppins"/>
                <a:ea typeface="Poppins"/>
                <a:cs typeface="Poppins"/>
                <a:sym typeface="Poppins"/>
              </a:rPr>
              <a:t>anos</a:t>
            </a:r>
            <a:r>
              <a:rPr lang="en-US" sz="3375" dirty="0">
                <a:solidFill>
                  <a:srgbClr val="50311A"/>
                </a:solidFill>
                <a:latin typeface="Poppins"/>
                <a:ea typeface="Poppins"/>
                <a:cs typeface="Poppins"/>
                <a:sym typeface="Poppins"/>
              </a:rPr>
              <a:t> se </a:t>
            </a:r>
            <a:r>
              <a:rPr lang="en-US" sz="3375" dirty="0" err="1">
                <a:solidFill>
                  <a:srgbClr val="50311A"/>
                </a:solidFill>
                <a:latin typeface="Poppins"/>
                <a:ea typeface="Poppins"/>
                <a:cs typeface="Poppins"/>
                <a:sym typeface="Poppins"/>
              </a:rPr>
              <a:t>sentem</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valorizadas</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quando</a:t>
            </a:r>
            <a:r>
              <a:rPr lang="en-US" sz="3375" dirty="0">
                <a:solidFill>
                  <a:srgbClr val="50311A"/>
                </a:solidFill>
                <a:latin typeface="Poppins"/>
                <a:ea typeface="Poppins"/>
                <a:cs typeface="Poppins"/>
                <a:sym typeface="Poppins"/>
              </a:rPr>
              <a:t> as </a:t>
            </a:r>
            <a:r>
              <a:rPr lang="en-US" sz="3375" dirty="0" err="1">
                <a:solidFill>
                  <a:srgbClr val="50311A"/>
                </a:solidFill>
                <a:latin typeface="Poppins"/>
                <a:ea typeface="Poppins"/>
                <a:cs typeface="Poppins"/>
                <a:sym typeface="Poppins"/>
              </a:rPr>
              <a:t>incluímos</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nas</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decisões</a:t>
            </a:r>
            <a:r>
              <a:rPr lang="en-US" sz="3375" dirty="0">
                <a:solidFill>
                  <a:srgbClr val="50311A"/>
                </a:solidFill>
                <a:latin typeface="Poppins"/>
                <a:ea typeface="Poppins"/>
                <a:cs typeface="Poppins"/>
                <a:sym typeface="Poppins"/>
              </a:rPr>
              <a:t> da </a:t>
            </a:r>
            <a:r>
              <a:rPr lang="en-US" sz="3375" dirty="0" err="1">
                <a:solidFill>
                  <a:srgbClr val="50311A"/>
                </a:solidFill>
                <a:latin typeface="Poppins"/>
                <a:ea typeface="Poppins"/>
                <a:cs typeface="Poppins"/>
                <a:sym typeface="Poppins"/>
              </a:rPr>
              <a:t>família</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assim</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como</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quando</a:t>
            </a:r>
            <a:r>
              <a:rPr lang="en-US" sz="3375" dirty="0">
                <a:solidFill>
                  <a:srgbClr val="50311A"/>
                </a:solidFill>
                <a:latin typeface="Poppins"/>
                <a:ea typeface="Poppins"/>
                <a:cs typeface="Poppins"/>
                <a:sym typeface="Poppins"/>
              </a:rPr>
              <a:t> as </a:t>
            </a:r>
            <a:r>
              <a:rPr lang="en-US" sz="3375" dirty="0" err="1">
                <a:solidFill>
                  <a:srgbClr val="50311A"/>
                </a:solidFill>
                <a:latin typeface="Poppins"/>
                <a:ea typeface="Poppins"/>
                <a:cs typeface="Poppins"/>
                <a:sym typeface="Poppins"/>
              </a:rPr>
              <a:t>convidamos</a:t>
            </a:r>
            <a:r>
              <a:rPr lang="en-US" sz="3375" dirty="0">
                <a:solidFill>
                  <a:srgbClr val="50311A"/>
                </a:solidFill>
                <a:latin typeface="Poppins"/>
                <a:ea typeface="Poppins"/>
                <a:cs typeface="Poppins"/>
                <a:sym typeface="Poppins"/>
              </a:rPr>
              <a:t> para </a:t>
            </a:r>
            <a:r>
              <a:rPr lang="en-US" sz="3375" dirty="0" err="1">
                <a:solidFill>
                  <a:srgbClr val="50311A"/>
                </a:solidFill>
                <a:latin typeface="Poppins"/>
                <a:ea typeface="Poppins"/>
                <a:cs typeface="Poppins"/>
                <a:sym typeface="Poppins"/>
              </a:rPr>
              <a:t>participar</a:t>
            </a:r>
            <a:r>
              <a:rPr lang="en-US" sz="3375" dirty="0">
                <a:solidFill>
                  <a:srgbClr val="50311A"/>
                </a:solidFill>
                <a:latin typeface="Poppins"/>
                <a:ea typeface="Poppins"/>
                <a:cs typeface="Poppins"/>
                <a:sym typeface="Poppins"/>
              </a:rPr>
              <a:t> de </a:t>
            </a:r>
            <a:r>
              <a:rPr lang="en-US" sz="3375" dirty="0" err="1">
                <a:solidFill>
                  <a:srgbClr val="50311A"/>
                </a:solidFill>
                <a:latin typeface="Poppins"/>
                <a:ea typeface="Poppins"/>
                <a:cs typeface="Poppins"/>
                <a:sym typeface="Poppins"/>
              </a:rPr>
              <a:t>momentos</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descontraídos</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onde</a:t>
            </a:r>
            <a:r>
              <a:rPr lang="en-US" sz="3375" dirty="0">
                <a:solidFill>
                  <a:srgbClr val="50311A"/>
                </a:solidFill>
                <a:latin typeface="Poppins"/>
                <a:ea typeface="Poppins"/>
                <a:cs typeface="Poppins"/>
                <a:sym typeface="Poppins"/>
              </a:rPr>
              <a:t> se </a:t>
            </a:r>
            <a:r>
              <a:rPr lang="en-US" sz="3375" dirty="0" err="1">
                <a:solidFill>
                  <a:srgbClr val="50311A"/>
                </a:solidFill>
                <a:latin typeface="Poppins"/>
                <a:ea typeface="Poppins"/>
                <a:cs typeface="Poppins"/>
                <a:sym typeface="Poppins"/>
              </a:rPr>
              <a:t>reúnem</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filhos</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sobrinhos</a:t>
            </a:r>
            <a:r>
              <a:rPr lang="en-US" sz="3375" dirty="0">
                <a:solidFill>
                  <a:srgbClr val="50311A"/>
                </a:solidFill>
                <a:latin typeface="Poppins"/>
                <a:ea typeface="Poppins"/>
                <a:cs typeface="Poppins"/>
                <a:sym typeface="Poppins"/>
              </a:rPr>
              <a:t>, </a:t>
            </a:r>
            <a:r>
              <a:rPr lang="en-US" sz="3375" dirty="0" err="1">
                <a:solidFill>
                  <a:srgbClr val="50311A"/>
                </a:solidFill>
                <a:latin typeface="Poppins"/>
                <a:ea typeface="Poppins"/>
                <a:cs typeface="Poppins"/>
                <a:sym typeface="Poppins"/>
              </a:rPr>
              <a:t>netos</a:t>
            </a:r>
            <a:r>
              <a:rPr lang="en-US" sz="3375" dirty="0">
                <a:solidFill>
                  <a:srgbClr val="50311A"/>
                </a:solidFill>
                <a:latin typeface="Poppins"/>
                <a:ea typeface="Poppins"/>
                <a:cs typeface="Poppins"/>
                <a:sym typeface="Poppins"/>
              </a:rPr>
              <a:t> e </a:t>
            </a:r>
            <a:r>
              <a:rPr lang="en-US" sz="3375" dirty="0" err="1">
                <a:solidFill>
                  <a:srgbClr val="50311A"/>
                </a:solidFill>
                <a:latin typeface="Poppins"/>
                <a:ea typeface="Poppins"/>
                <a:cs typeface="Poppins"/>
                <a:sym typeface="Poppins"/>
              </a:rPr>
              <a:t>bisnetos</a:t>
            </a:r>
            <a:r>
              <a:rPr lang="en-US" sz="3375" dirty="0">
                <a:solidFill>
                  <a:srgbClr val="50311A"/>
                </a:solidFill>
                <a:latin typeface="Poppins"/>
                <a:ea typeface="Poppins"/>
                <a:cs typeface="Poppins"/>
                <a:sym typeface="Poppins"/>
              </a:rPr>
              <a:t>.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pt-BR"/>
          </a:p>
        </p:txBody>
      </p:sp>
      <p:sp>
        <p:nvSpPr>
          <p:cNvPr id="3" name="Freeform 3"/>
          <p:cNvSpPr/>
          <p:nvPr/>
        </p:nvSpPr>
        <p:spPr>
          <a:xfrm rot="-100013">
            <a:off x="-383106" y="7504771"/>
            <a:ext cx="19051238" cy="2004726"/>
          </a:xfrm>
          <a:custGeom>
            <a:avLst/>
            <a:gdLst/>
            <a:ahLst/>
            <a:cxnLst/>
            <a:rect l="l" t="t" r="r" b="b"/>
            <a:pathLst>
              <a:path w="19051238" h="2004726">
                <a:moveTo>
                  <a:pt x="0" y="0"/>
                </a:moveTo>
                <a:lnTo>
                  <a:pt x="19051238" y="0"/>
                </a:lnTo>
                <a:lnTo>
                  <a:pt x="19051238" y="2004726"/>
                </a:lnTo>
                <a:lnTo>
                  <a:pt x="0" y="2004726"/>
                </a:lnTo>
                <a:lnTo>
                  <a:pt x="0" y="0"/>
                </a:lnTo>
                <a:close/>
              </a:path>
            </a:pathLst>
          </a:custGeom>
          <a:blipFill>
            <a:blip r:embed="rId3"/>
            <a:stretch>
              <a:fillRect t="-438670" r="-63285" b="-638377"/>
            </a:stretch>
          </a:blipFill>
        </p:spPr>
        <p:txBody>
          <a:bodyPr/>
          <a:lstStyle/>
          <a:p>
            <a:endParaRPr lang="pt-BR"/>
          </a:p>
        </p:txBody>
      </p:sp>
      <p:sp>
        <p:nvSpPr>
          <p:cNvPr id="4" name="TextBox 4"/>
          <p:cNvSpPr txBox="1"/>
          <p:nvPr/>
        </p:nvSpPr>
        <p:spPr>
          <a:xfrm rot="-105463">
            <a:off x="1171860" y="7731463"/>
            <a:ext cx="16534008" cy="1513260"/>
          </a:xfrm>
          <a:prstGeom prst="rect">
            <a:avLst/>
          </a:prstGeom>
        </p:spPr>
        <p:txBody>
          <a:bodyPr lIns="0" tIns="0" rIns="0" bIns="0" rtlCol="0" anchor="t">
            <a:spAutoFit/>
          </a:bodyPr>
          <a:lstStyle/>
          <a:p>
            <a:pPr algn="just">
              <a:lnSpc>
                <a:spcPts val="3910"/>
              </a:lnSpc>
            </a:pPr>
            <a:r>
              <a:rPr lang="en-US" sz="3231">
                <a:solidFill>
                  <a:srgbClr val="50311A"/>
                </a:solidFill>
                <a:latin typeface="Poppins"/>
                <a:ea typeface="Poppins"/>
                <a:cs typeface="Poppins"/>
                <a:sym typeface="Poppins"/>
              </a:rPr>
              <a:t>Aos sábados à tarde, por exemplo, faça caminhadas e cultos ao ar livre que incentivem a memória. Cante hinos antigos e relembre promessas bíblicas que motivem a fé e a confiança.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527970" cy="5978234"/>
            <a:chOff x="0" y="0"/>
            <a:chExt cx="4879795" cy="1574514"/>
          </a:xfrm>
        </p:grpSpPr>
        <p:sp>
          <p:nvSpPr>
            <p:cNvPr id="3" name="Freeform 3"/>
            <p:cNvSpPr/>
            <p:nvPr/>
          </p:nvSpPr>
          <p:spPr>
            <a:xfrm>
              <a:off x="0" y="0"/>
              <a:ext cx="4879795" cy="1574514"/>
            </a:xfrm>
            <a:custGeom>
              <a:avLst/>
              <a:gdLst/>
              <a:ahLst/>
              <a:cxnLst/>
              <a:rect l="l" t="t" r="r" b="b"/>
              <a:pathLst>
                <a:path w="4879795" h="1574514">
                  <a:moveTo>
                    <a:pt x="0" y="0"/>
                  </a:moveTo>
                  <a:lnTo>
                    <a:pt x="4879795" y="0"/>
                  </a:lnTo>
                  <a:lnTo>
                    <a:pt x="4879795" y="1574514"/>
                  </a:lnTo>
                  <a:lnTo>
                    <a:pt x="0" y="1574514"/>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4" name="TextBox 4"/>
            <p:cNvSpPr txBox="1"/>
            <p:nvPr/>
          </p:nvSpPr>
          <p:spPr>
            <a:xfrm>
              <a:off x="0" y="-38100"/>
              <a:ext cx="4879795" cy="1612614"/>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pt-BR"/>
          </a:p>
        </p:txBody>
      </p:sp>
      <p:grpSp>
        <p:nvGrpSpPr>
          <p:cNvPr id="6" name="Group 6"/>
          <p:cNvGrpSpPr/>
          <p:nvPr/>
        </p:nvGrpSpPr>
        <p:grpSpPr>
          <a:xfrm rot="414104">
            <a:off x="8895965" y="2074797"/>
            <a:ext cx="10583636" cy="5279611"/>
            <a:chOff x="0" y="0"/>
            <a:chExt cx="14111514" cy="7039482"/>
          </a:xfrm>
        </p:grpSpPr>
        <p:sp>
          <p:nvSpPr>
            <p:cNvPr id="7" name="Freeform 7"/>
            <p:cNvSpPr/>
            <p:nvPr/>
          </p:nvSpPr>
          <p:spPr>
            <a:xfrm rot="-362854" flipV="1">
              <a:off x="259210" y="700355"/>
              <a:ext cx="13593094" cy="5638772"/>
            </a:xfrm>
            <a:custGeom>
              <a:avLst/>
              <a:gdLst/>
              <a:ahLst/>
              <a:cxnLst/>
              <a:rect l="l" t="t" r="r" b="b"/>
              <a:pathLst>
                <a:path w="13593094" h="5638772">
                  <a:moveTo>
                    <a:pt x="0" y="5638772"/>
                  </a:moveTo>
                  <a:lnTo>
                    <a:pt x="13593094" y="5638772"/>
                  </a:lnTo>
                  <a:lnTo>
                    <a:pt x="13593094" y="0"/>
                  </a:lnTo>
                  <a:lnTo>
                    <a:pt x="0" y="0"/>
                  </a:lnTo>
                  <a:lnTo>
                    <a:pt x="0" y="5638772"/>
                  </a:lnTo>
                  <a:close/>
                </a:path>
              </a:pathLst>
            </a:custGeom>
            <a:blipFill>
              <a:blip r:embed="rId3"/>
              <a:stretch>
                <a:fillRect l="-2889" t="-46765" r="-37182" b="-109365"/>
              </a:stretch>
            </a:blipFill>
          </p:spPr>
          <p:txBody>
            <a:bodyPr/>
            <a:lstStyle/>
            <a:p>
              <a:endParaRPr lang="pt-BR"/>
            </a:p>
          </p:txBody>
        </p:sp>
        <p:sp>
          <p:nvSpPr>
            <p:cNvPr id="8" name="Freeform 8"/>
            <p:cNvSpPr/>
            <p:nvPr/>
          </p:nvSpPr>
          <p:spPr>
            <a:xfrm rot="-174803">
              <a:off x="134552" y="655243"/>
              <a:ext cx="13596873" cy="5640339"/>
            </a:xfrm>
            <a:custGeom>
              <a:avLst/>
              <a:gdLst/>
              <a:ahLst/>
              <a:cxnLst/>
              <a:rect l="l" t="t" r="r" b="b"/>
              <a:pathLst>
                <a:path w="13596873" h="5640339">
                  <a:moveTo>
                    <a:pt x="0" y="0"/>
                  </a:moveTo>
                  <a:lnTo>
                    <a:pt x="13596873" y="0"/>
                  </a:lnTo>
                  <a:lnTo>
                    <a:pt x="13596873" y="5640340"/>
                  </a:lnTo>
                  <a:lnTo>
                    <a:pt x="0" y="5640340"/>
                  </a:lnTo>
                  <a:lnTo>
                    <a:pt x="0" y="0"/>
                  </a:lnTo>
                  <a:close/>
                </a:path>
              </a:pathLst>
            </a:custGeom>
            <a:blipFill>
              <a:blip r:embed="rId4"/>
              <a:stretch>
                <a:fillRect l="-2889" t="-46765" r="-37182" b="-109365"/>
              </a:stretch>
            </a:blipFill>
          </p:spPr>
          <p:txBody>
            <a:bodyPr/>
            <a:lstStyle/>
            <a:p>
              <a:endParaRPr lang="pt-BR"/>
            </a:p>
          </p:txBody>
        </p:sp>
        <p:sp>
          <p:nvSpPr>
            <p:cNvPr id="9" name="Freeform 9"/>
            <p:cNvSpPr/>
            <p:nvPr/>
          </p:nvSpPr>
          <p:spPr>
            <a:xfrm rot="-194420">
              <a:off x="400088" y="679361"/>
              <a:ext cx="568821" cy="1896071"/>
            </a:xfrm>
            <a:custGeom>
              <a:avLst/>
              <a:gdLst/>
              <a:ahLst/>
              <a:cxnLst/>
              <a:rect l="l" t="t" r="r" b="b"/>
              <a:pathLst>
                <a:path w="568821" h="1896071">
                  <a:moveTo>
                    <a:pt x="0" y="0"/>
                  </a:moveTo>
                  <a:lnTo>
                    <a:pt x="568821" y="0"/>
                  </a:lnTo>
                  <a:lnTo>
                    <a:pt x="568821" y="1896071"/>
                  </a:lnTo>
                  <a:lnTo>
                    <a:pt x="0" y="1896071"/>
                  </a:lnTo>
                  <a:lnTo>
                    <a:pt x="0" y="0"/>
                  </a:lnTo>
                  <a:close/>
                </a:path>
              </a:pathLst>
            </a:custGeom>
            <a:blipFill>
              <a:blip r:embed="rId5"/>
              <a:stretch>
                <a:fillRect/>
              </a:stretch>
            </a:blipFill>
          </p:spPr>
          <p:txBody>
            <a:bodyPr/>
            <a:lstStyle/>
            <a:p>
              <a:endParaRPr lang="pt-BR"/>
            </a:p>
          </p:txBody>
        </p:sp>
      </p:grpSp>
      <p:sp>
        <p:nvSpPr>
          <p:cNvPr id="10" name="TextBox 10"/>
          <p:cNvSpPr txBox="1"/>
          <p:nvPr/>
        </p:nvSpPr>
        <p:spPr>
          <a:xfrm rot="237954">
            <a:off x="10031462" y="2973679"/>
            <a:ext cx="7525404" cy="3434338"/>
          </a:xfrm>
          <a:prstGeom prst="rect">
            <a:avLst/>
          </a:prstGeom>
        </p:spPr>
        <p:txBody>
          <a:bodyPr lIns="0" tIns="0" rIns="0" bIns="0" rtlCol="0" anchor="t">
            <a:spAutoFit/>
          </a:bodyPr>
          <a:lstStyle/>
          <a:p>
            <a:pPr marL="0" lvl="0" indent="0" algn="r">
              <a:lnSpc>
                <a:spcPts val="4192"/>
              </a:lnSpc>
              <a:spcBef>
                <a:spcPct val="0"/>
              </a:spcBef>
            </a:pPr>
            <a:r>
              <a:rPr lang="pt-BR" sz="3250" b="1" noProof="0" dirty="0">
                <a:solidFill>
                  <a:srgbClr val="50311A"/>
                </a:solidFill>
                <a:latin typeface="Poppins Bold"/>
                <a:ea typeface="Poppins Bold"/>
                <a:cs typeface="Poppins Bold"/>
                <a:sym typeface="Poppins Bold"/>
              </a:rPr>
              <a:t>"</a:t>
            </a:r>
            <a:r>
              <a:rPr lang="pt-BR" sz="3250" b="1" u="none" strike="noStrike" noProof="0" dirty="0">
                <a:solidFill>
                  <a:srgbClr val="50311A"/>
                </a:solidFill>
                <a:latin typeface="Poppins Bold"/>
                <a:ea typeface="Poppins Bold"/>
                <a:cs typeface="Poppins Bold"/>
                <a:sym typeface="Poppins Bold"/>
              </a:rPr>
              <a:t>Aquietai-vos e sabei que eu </a:t>
            </a:r>
            <a:r>
              <a:rPr lang="pt-BR" sz="3250" b="1" dirty="0">
                <a:solidFill>
                  <a:srgbClr val="50311A"/>
                </a:solidFill>
                <a:latin typeface="Poppins Bold"/>
                <a:ea typeface="Poppins Bold"/>
                <a:cs typeface="Poppins Bold"/>
                <a:sym typeface="Poppins Bold"/>
              </a:rPr>
              <a:t>s</a:t>
            </a:r>
            <a:r>
              <a:rPr lang="pt-BR" sz="3250" b="1" u="none" strike="noStrike" noProof="0" dirty="0">
                <a:solidFill>
                  <a:srgbClr val="50311A"/>
                </a:solidFill>
                <a:latin typeface="Poppins Bold"/>
                <a:ea typeface="Poppins Bold"/>
                <a:cs typeface="Poppins Bold"/>
                <a:sym typeface="Poppins Bold"/>
              </a:rPr>
              <a:t>ou Deus; sou exaltado entre as nações, sou exaltado na terra. O Senhor dos Exércitos está conosco; o Deus de Jacó é o nosso refúgio.”</a:t>
            </a:r>
          </a:p>
          <a:p>
            <a:pPr marL="0" lvl="0" indent="0" algn="r">
              <a:lnSpc>
                <a:spcPts val="2117"/>
              </a:lnSpc>
              <a:spcBef>
                <a:spcPct val="0"/>
              </a:spcBef>
            </a:pPr>
            <a:endParaRPr lang="pt-BR" sz="3250" b="1" u="none" strike="noStrike" noProof="0" dirty="0">
              <a:solidFill>
                <a:srgbClr val="50311A"/>
              </a:solidFill>
              <a:latin typeface="Poppins Bold"/>
              <a:ea typeface="Poppins Bold"/>
              <a:cs typeface="Poppins Bold"/>
              <a:sym typeface="Poppins Bold"/>
            </a:endParaRPr>
          </a:p>
          <a:p>
            <a:pPr marL="0" lvl="0" indent="0" algn="r">
              <a:lnSpc>
                <a:spcPts val="3826"/>
              </a:lnSpc>
              <a:spcBef>
                <a:spcPct val="0"/>
              </a:spcBef>
            </a:pPr>
            <a:r>
              <a:rPr lang="pt-BR" sz="2966" u="none" strike="noStrike" noProof="0" dirty="0">
                <a:solidFill>
                  <a:srgbClr val="50311A"/>
                </a:solidFill>
                <a:latin typeface="Poppins"/>
                <a:ea typeface="Poppins"/>
                <a:cs typeface="Poppins"/>
                <a:sym typeface="Poppins"/>
              </a:rPr>
              <a:t>Salmo 46:10, 11</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1"/>
            <p:extLst>
              <p:ext uri="{DAA4B4D4-6D71-4841-9C94-3DE7FCFB9230}">
                <p14:media xmlns:p14="http://schemas.microsoft.com/office/powerpoint/2010/main" r:embed="rId2">
                  <p14:trim/>
                </p14:media>
              </p:ext>
            </p:extLst>
          </p:nvPr>
        </p:nvPicPr>
        <p:blipFill>
          <a:blip r:embed="rId4"/>
          <a:srcRect t="21399" b="46829"/>
          <a:stretch>
            <a:fillRect/>
          </a:stretch>
        </p:blipFill>
        <p:spPr>
          <a:xfrm>
            <a:off x="0" y="0"/>
            <a:ext cx="18455979" cy="10287000"/>
          </a:xfrm>
          <a:prstGeom prst="rect">
            <a:avLst/>
          </a:prstGeom>
        </p:spPr>
      </p:pic>
      <p:grpSp>
        <p:nvGrpSpPr>
          <p:cNvPr id="3" name="Group 3"/>
          <p:cNvGrpSpPr/>
          <p:nvPr/>
        </p:nvGrpSpPr>
        <p:grpSpPr>
          <a:xfrm>
            <a:off x="0" y="0"/>
            <a:ext cx="18455979" cy="8303344"/>
            <a:chOff x="0" y="0"/>
            <a:chExt cx="4860834" cy="2186889"/>
          </a:xfrm>
        </p:grpSpPr>
        <p:sp>
          <p:nvSpPr>
            <p:cNvPr id="4" name="Freeform 4"/>
            <p:cNvSpPr/>
            <p:nvPr/>
          </p:nvSpPr>
          <p:spPr>
            <a:xfrm>
              <a:off x="0" y="0"/>
              <a:ext cx="4860834" cy="2186889"/>
            </a:xfrm>
            <a:custGeom>
              <a:avLst/>
              <a:gdLst/>
              <a:ahLst/>
              <a:cxnLst/>
              <a:rect l="l" t="t" r="r" b="b"/>
              <a:pathLst>
                <a:path w="4860834" h="2186889">
                  <a:moveTo>
                    <a:pt x="0" y="0"/>
                  </a:moveTo>
                  <a:lnTo>
                    <a:pt x="4860834" y="0"/>
                  </a:lnTo>
                  <a:lnTo>
                    <a:pt x="4860834" y="2186889"/>
                  </a:lnTo>
                  <a:lnTo>
                    <a:pt x="0" y="2186889"/>
                  </a:lnTo>
                  <a:close/>
                </a:path>
              </a:pathLst>
            </a:custGeom>
            <a:gradFill rotWithShape="1">
              <a:gsLst>
                <a:gs pos="0">
                  <a:srgbClr val="09180F">
                    <a:alpha val="84000"/>
                  </a:srgbClr>
                </a:gs>
                <a:gs pos="100000">
                  <a:srgbClr val="09180F">
                    <a:alpha val="0"/>
                  </a:srgbClr>
                </a:gs>
              </a:gsLst>
              <a:lin ang="5400000"/>
            </a:gradFill>
          </p:spPr>
          <p:txBody>
            <a:bodyPr/>
            <a:lstStyle/>
            <a:p>
              <a:endParaRPr lang="pt-BR"/>
            </a:p>
          </p:txBody>
        </p:sp>
        <p:sp>
          <p:nvSpPr>
            <p:cNvPr id="5" name="TextBox 5"/>
            <p:cNvSpPr txBox="1"/>
            <p:nvPr/>
          </p:nvSpPr>
          <p:spPr>
            <a:xfrm>
              <a:off x="0" y="-38100"/>
              <a:ext cx="4860834" cy="222498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018487" y="1409700"/>
            <a:ext cx="12419004" cy="2265789"/>
          </a:xfrm>
          <a:prstGeom prst="rect">
            <a:avLst/>
          </a:prstGeom>
        </p:spPr>
        <p:txBody>
          <a:bodyPr lIns="0" tIns="0" rIns="0" bIns="0" rtlCol="0" anchor="t">
            <a:spAutoFit/>
          </a:bodyPr>
          <a:lstStyle/>
          <a:p>
            <a:pPr marL="0" lvl="0" indent="0" algn="ctr">
              <a:lnSpc>
                <a:spcPts val="4430"/>
              </a:lnSpc>
              <a:spcBef>
                <a:spcPct val="0"/>
              </a:spcBef>
            </a:pPr>
            <a:r>
              <a:rPr lang="pt-BR" sz="3434" b="1" u="none" strike="noStrike" noProof="0" dirty="0">
                <a:solidFill>
                  <a:srgbClr val="FFFFFF"/>
                </a:solidFill>
                <a:latin typeface="Poppins Bold"/>
                <a:ea typeface="Poppins Bold"/>
                <a:cs typeface="Poppins Bold"/>
                <a:sym typeface="Poppins Bold"/>
              </a:rPr>
              <a:t> </a:t>
            </a:r>
            <a:r>
              <a:rPr lang="pt-BR" sz="3600" b="1" u="none" strike="noStrike" noProof="0" dirty="0">
                <a:solidFill>
                  <a:srgbClr val="FFFFFF"/>
                </a:solidFill>
                <a:latin typeface="Poppins Bold"/>
                <a:ea typeface="Poppins Bold"/>
                <a:cs typeface="Poppins Bold"/>
                <a:sym typeface="Poppins Bold"/>
              </a:rPr>
              <a:t>Idosos “plantados na Casa do Senhor, florescerão nos átrios do nosso Deus. Na velhice darão ainda frutos, serão cheios de seiva e de verdor.”</a:t>
            </a:r>
          </a:p>
          <a:p>
            <a:pPr marL="0" lvl="0" indent="0" algn="ctr">
              <a:lnSpc>
                <a:spcPts val="4430"/>
              </a:lnSpc>
              <a:spcBef>
                <a:spcPct val="0"/>
              </a:spcBef>
            </a:pPr>
            <a:r>
              <a:rPr lang="pt-BR" sz="3434" u="none" strike="noStrike" noProof="0" dirty="0">
                <a:solidFill>
                  <a:srgbClr val="FFFFFF"/>
                </a:solidFill>
                <a:latin typeface="Poppins"/>
                <a:ea typeface="Poppins"/>
                <a:cs typeface="Poppins"/>
                <a:sym typeface="Poppins"/>
              </a:rPr>
              <a:t>Salmo 92:13, 14</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624F9E3DF7FBAB4A9A6D824FE11CA10C" ma:contentTypeVersion="19" ma:contentTypeDescription="Crie um novo documento." ma:contentTypeScope="" ma:versionID="ba6853ecf8f9a3b279586c799b23a18f">
  <xsd:schema xmlns:xsd="http://www.w3.org/2001/XMLSchema" xmlns:xs="http://www.w3.org/2001/XMLSchema" xmlns:p="http://schemas.microsoft.com/office/2006/metadata/properties" xmlns:ns2="4d66254c-b8c0-4e16-9669-44d49c614d61" xmlns:ns3="cc85661e-698c-471d-81cd-239229bffddc" targetNamespace="http://schemas.microsoft.com/office/2006/metadata/properties" ma:root="true" ma:fieldsID="ef3accb206e4d9c515eeb595286ade8c" ns2:_="" ns3:_="">
    <xsd:import namespace="4d66254c-b8c0-4e16-9669-44d49c614d61"/>
    <xsd:import namespace="cc85661e-698c-471d-81cd-239229bffdd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66254c-b8c0-4e16-9669-44d49c614d6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Marcações de imagem" ma:readOnly="false" ma:fieldId="{5cf76f15-5ced-4ddc-b409-7134ff3c332f}" ma:taxonomyMulti="true" ma:sspId="8e8593b7-542e-4346-9e98-482410f851d1"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85661e-698c-471d-81cd-239229bffddc" elementFormDefault="qualified">
    <xsd:import namespace="http://schemas.microsoft.com/office/2006/documentManagement/types"/>
    <xsd:import namespace="http://schemas.microsoft.com/office/infopath/2007/PartnerControls"/>
    <xsd:element name="SharedWithUsers" ma:index="18"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talhes de Compartilhado Com" ma:internalName="SharedWithDetails" ma:readOnly="true">
      <xsd:simpleType>
        <xsd:restriction base="dms:Note">
          <xsd:maxLength value="255"/>
        </xsd:restriction>
      </xsd:simpleType>
    </xsd:element>
    <xsd:element name="TaxCatchAll" ma:index="22" nillable="true" ma:displayName="Taxonomy Catch All Column" ma:hidden="true" ma:list="{47e5e28a-6981-44d9-947a-1619d35bb1a9}" ma:internalName="TaxCatchAll" ma:showField="CatchAllData" ma:web="cc85661e-698c-471d-81cd-239229bffdd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d66254c-b8c0-4e16-9669-44d49c614d61">
      <Terms xmlns="http://schemas.microsoft.com/office/infopath/2007/PartnerControls"/>
    </lcf76f155ced4ddcb4097134ff3c332f>
    <TaxCatchAll xmlns="cc85661e-698c-471d-81cd-239229bffddc" xsi:nil="true"/>
  </documentManagement>
</p:properties>
</file>

<file path=customXml/itemProps1.xml><?xml version="1.0" encoding="utf-8"?>
<ds:datastoreItem xmlns:ds="http://schemas.openxmlformats.org/officeDocument/2006/customXml" ds:itemID="{EF29C5DD-F4E8-433F-B07F-D4825A7195D9}"/>
</file>

<file path=customXml/itemProps2.xml><?xml version="1.0" encoding="utf-8"?>
<ds:datastoreItem xmlns:ds="http://schemas.openxmlformats.org/officeDocument/2006/customXml" ds:itemID="{0C46A510-1471-4449-BE62-B6F2637E0DF7}"/>
</file>

<file path=customXml/itemProps3.xml><?xml version="1.0" encoding="utf-8"?>
<ds:datastoreItem xmlns:ds="http://schemas.openxmlformats.org/officeDocument/2006/customXml" ds:itemID="{1C7EEAE3-4326-41F1-9488-A717C711F21C}"/>
</file>

<file path=docProps/app.xml><?xml version="1.0" encoding="utf-8"?>
<Properties xmlns="http://schemas.openxmlformats.org/officeDocument/2006/extended-properties" xmlns:vt="http://schemas.openxmlformats.org/officeDocument/2006/docPropsVTypes">
  <TotalTime>200</TotalTime>
  <Words>1261</Words>
  <Application>Microsoft Office PowerPoint</Application>
  <PresentationFormat>Personalizar</PresentationFormat>
  <Paragraphs>98</Paragraphs>
  <Slides>43</Slides>
  <Notes>0</Notes>
  <HiddenSlides>0</HiddenSlides>
  <MMClips>18</MMClips>
  <ScaleCrop>false</ScaleCrop>
  <HeadingPairs>
    <vt:vector size="6" baseType="variant">
      <vt:variant>
        <vt:lpstr>Fontes usadas</vt:lpstr>
      </vt:variant>
      <vt:variant>
        <vt:i4>6</vt:i4>
      </vt:variant>
      <vt:variant>
        <vt:lpstr>Tema</vt:lpstr>
      </vt:variant>
      <vt:variant>
        <vt:i4>1</vt:i4>
      </vt:variant>
      <vt:variant>
        <vt:lpstr>Títulos de slides</vt:lpstr>
      </vt:variant>
      <vt:variant>
        <vt:i4>43</vt:i4>
      </vt:variant>
    </vt:vector>
  </HeadingPairs>
  <TitlesOfParts>
    <vt:vector size="50" baseType="lpstr">
      <vt:lpstr>Poppins</vt:lpstr>
      <vt:lpstr>Calibri</vt:lpstr>
      <vt:lpstr>Charm Bold</vt:lpstr>
      <vt:lpstr>Poppins Bold</vt:lpstr>
      <vt:lpstr>Charm</vt:lpstr>
      <vt:lpstr>Arial</vt:lpstr>
      <vt:lpstr>Office Theme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 QS 2026 DSA</dc:title>
  <dc:creator>DSA - Beatriz de Albuquerque Ozorio Rago</dc:creator>
  <cp:lastModifiedBy>DSA - Diana Steffen</cp:lastModifiedBy>
  <cp:revision>5</cp:revision>
  <dcterms:created xsi:type="dcterms:W3CDTF">2006-08-16T00:00:00Z</dcterms:created>
  <dcterms:modified xsi:type="dcterms:W3CDTF">2025-10-08T18:14:46Z</dcterms:modified>
  <dc:identifier>DAGzU74Tu00</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0x010100624F9E3DF7FBAB4A9A6D824FE11CA10C</vt:lpwstr>
  </property>
</Properties>
</file>