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9"/>
  </p:notesMasterIdLst>
  <p:sldIdLst>
    <p:sldId id="300" r:id="rId2"/>
    <p:sldId id="281" r:id="rId3"/>
    <p:sldId id="273" r:id="rId4"/>
    <p:sldId id="274" r:id="rId5"/>
    <p:sldId id="282" r:id="rId6"/>
    <p:sldId id="269" r:id="rId7"/>
    <p:sldId id="270" r:id="rId8"/>
    <p:sldId id="283" r:id="rId9"/>
    <p:sldId id="272" r:id="rId10"/>
    <p:sldId id="285" r:id="rId11"/>
    <p:sldId id="256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87" r:id="rId21"/>
    <p:sldId id="267" r:id="rId22"/>
    <p:sldId id="286" r:id="rId23"/>
    <p:sldId id="306" r:id="rId24"/>
    <p:sldId id="266" r:id="rId25"/>
    <p:sldId id="268" r:id="rId26"/>
    <p:sldId id="288" r:id="rId27"/>
    <p:sldId id="289" r:id="rId28"/>
    <p:sldId id="290" r:id="rId29"/>
    <p:sldId id="298" r:id="rId30"/>
    <p:sldId id="276" r:id="rId31"/>
    <p:sldId id="277" r:id="rId32"/>
    <p:sldId id="278" r:id="rId33"/>
    <p:sldId id="279" r:id="rId34"/>
    <p:sldId id="291" r:id="rId35"/>
    <p:sldId id="280" r:id="rId36"/>
    <p:sldId id="292" r:id="rId37"/>
    <p:sldId id="293" r:id="rId38"/>
    <p:sldId id="294" r:id="rId39"/>
    <p:sldId id="295" r:id="rId40"/>
    <p:sldId id="296" r:id="rId41"/>
    <p:sldId id="297" r:id="rId42"/>
    <p:sldId id="299" r:id="rId43"/>
    <p:sldId id="304" r:id="rId44"/>
    <p:sldId id="305" r:id="rId45"/>
    <p:sldId id="301" r:id="rId46"/>
    <p:sldId id="302" r:id="rId47"/>
    <p:sldId id="303" r:id="rId48"/>
  </p:sldIdLst>
  <p:sldSz cx="12192000" cy="6858000"/>
  <p:notesSz cx="6858000" cy="9144000"/>
  <p:embeddedFontLst>
    <p:embeddedFont>
      <p:font typeface="Abrade Black" panose="00000900000000000000" pitchFamily="2" charset="0"/>
      <p:bold r:id="rId50"/>
      <p:boldItalic r:id="rId51"/>
    </p:embeddedFont>
    <p:embeddedFont>
      <p:font typeface="Classic Comic" panose="02000000000000000000" pitchFamily="50" charset="0"/>
      <p:regular r:id="rId52"/>
      <p:bold r:id="rId53"/>
      <p:italic r:id="rId54"/>
      <p:boldItalic r:id="rId55"/>
    </p:embeddedFont>
    <p:embeddedFont>
      <p:font typeface="Franklin Gothic Medium Cond" panose="020B0606030402020204" pitchFamily="34" charset="0"/>
      <p:regular r:id="rId56"/>
    </p:embeddedFont>
    <p:embeddedFont>
      <p:font typeface="Londona" pitchFamily="50" charset="0"/>
      <p:regular r:id="rId57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BCC3"/>
    <a:srgbClr val="2C96BF"/>
    <a:srgbClr val="033284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A1B62-3A83-47E2-BB2E-737B75B8A984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D1B39-8909-4DDA-9BFA-1C193272D18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0063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0D1B39-8909-4DDA-9BFA-1C193272D18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7757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C44F1-FFE2-2CA2-4197-A44381165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465220-4402-519A-8E41-D19EA5486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DAF9BC-0348-1876-C79B-4ABF73672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C692CB5-21EF-A4D9-98DF-5C461376C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7E5D09-AD15-21A0-B074-992A5F904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1015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F62AD4-66B2-53E3-605A-DED82E164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DC9ABC5-5D5D-88DC-70B7-15E37AF98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ABA4FD-3211-36B8-C77E-C56339430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4DC4CC-681C-46F4-F5F1-187A7206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8E144D-785D-FB7E-CEAA-B7D1C9C36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860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8E4A1A8-4FFA-58DF-7169-4484518AE8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77C90DD-2880-5751-5A6E-E2B7F11BA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2640AD-1EF6-4B80-F2F7-98E3CF2C5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E87CF1-D31C-7553-4170-747CF6C3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250F04-5240-DBF4-2E96-1C328500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6335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423D2E-2316-473C-F5CA-EE65A883A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1BA01A-3477-9B68-56E5-5374ACBD4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6B36072-2FDC-77B8-D1CA-0ABF02F29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66457A-48C2-AF31-BC4B-DB8606B1C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280EB26-806A-4028-FB33-A4B18C62C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6294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39E13-C402-AD61-EE47-75D6F8713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0B6E2E-28FB-6974-6F17-29DE2AFB9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AD4126-36A5-CE0C-D12F-41BEB0BE7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8A28C3-FA38-04BE-5BB1-92D63F3E8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D17D5A8-64DB-7CF4-9FED-DF35DB8BB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1572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D243D-0137-1927-7D33-CA2068DB0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88E0D3-719A-CEED-9681-3EEDE6721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FB50F8E-7E38-0E39-A990-FA8E3876F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8A1B7D-FE3E-E7C6-51AA-5E7737C57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2BB3A64-C2B6-3908-B140-9514E7A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35FAEC3-4E81-DC8B-70B7-D7C8498F6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3677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64EF3-89BC-3EE9-3E43-8E5D47647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B39D58-209E-8AAC-3414-A08FAF7B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65A73EB-4D88-A077-48DE-D9DD4115A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452250B-F8D7-8A0F-2F71-3083733C95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EAE4255-B9A5-D22B-056C-C19C1F7AB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9FD78D0-4159-9734-EACD-F5DDE5163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198D523-8690-75B9-858F-FA7D58366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CCC4306-2AE6-6B59-425D-2C0C6CC5B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87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8381FB-0277-6A61-3F51-EED5CF773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8228CC0-53D0-68EE-D72C-22195E4E5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B42A31F-3F1B-02F0-2BD3-AA0BA947E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C80E135-F753-1FED-E105-453FD70D8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0256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76C4624-66D2-9FFB-F7C4-8B51A533D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DB2CCD1-D120-2980-C3CD-A42D899D9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E65ACA8-AC7D-C9F4-E433-82DFD0BFB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0022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42E55-889D-70AF-73BD-BA9F9274C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4BD9CD6-BF2C-33FC-BD8A-91C2BA678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2BADF42-3B64-BFBA-ABF8-FFD9E47187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3549F46-0B58-6C8C-7B88-E8304264C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B718F8-0413-D712-F87B-9DD1D4BA2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0D78D0C-3283-A106-7F52-8961A7CD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0318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3E8689-55FF-BDB6-43F2-3F3A09A22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D6966C3-768D-5DA2-18EC-28B9D70294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EBA7D1-03F2-B8D8-FC99-4F3C05F65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50FAA3-72DC-DA4F-480B-C53794DC9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6054349-5865-6560-64A0-923178239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37E93FF-FAC5-8E46-2BC6-DFDF05007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6050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62BE2F7-6632-943D-014A-CC17D02AE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93716B1-DD7E-C0FC-C186-2842A84EC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37544A-E380-8570-3949-29B75629B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02C303-E1D5-4ECB-A576-1CAB311E5888}" type="datetimeFigureOut">
              <a:rPr lang="pt-BR" smtClean="0"/>
              <a:t>26/05/2025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2B9DC1-FFB9-38B7-732A-3B15C5577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DEB89DE-7BF7-0DD3-28F8-93F5E0DED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B66A66-CC0A-4C9B-9DDF-581D388A4F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224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2.xml"/><Relationship Id="rId5" Type="http://schemas.openxmlformats.org/officeDocument/2006/relationships/slide" Target="slide14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gif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46.xml"/><Relationship Id="rId7" Type="http://schemas.openxmlformats.org/officeDocument/2006/relationships/slide" Target="slide2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slide" Target="slide22.xml"/><Relationship Id="rId2" Type="http://schemas.openxmlformats.org/officeDocument/2006/relationships/slide" Target="slide4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4.xml"/><Relationship Id="rId4" Type="http://schemas.openxmlformats.org/officeDocument/2006/relationships/image" Target="../media/image39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slide" Target="slide26.xml"/><Relationship Id="rId4" Type="http://schemas.openxmlformats.org/officeDocument/2006/relationships/image" Target="../media/image2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gif"/><Relationship Id="rId4" Type="http://schemas.openxmlformats.org/officeDocument/2006/relationships/image" Target="../media/image23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1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DAA7ABB1-6011-051D-019E-F86C3756A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554BEE5-C4D5-CE17-55B3-56D96572FD5E}"/>
              </a:ext>
            </a:extLst>
          </p:cNvPr>
          <p:cNvSpPr/>
          <p:nvPr/>
        </p:nvSpPr>
        <p:spPr>
          <a:xfrm>
            <a:off x="579120" y="680720"/>
            <a:ext cx="11023600" cy="5638800"/>
          </a:xfrm>
          <a:prstGeom prst="roundRect">
            <a:avLst>
              <a:gd name="adj" fmla="val 6459"/>
            </a:avLst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6E6ACBE-E9C7-0508-3408-0FDD139D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20" y="1351914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70000"/>
              </a:lnSpc>
            </a:pPr>
            <a:r>
              <a:rPr lang="pt-BR" sz="8800" b="1" dirty="0">
                <a:solidFill>
                  <a:srgbClr val="FF0000"/>
                </a:solidFill>
              </a:rPr>
              <a:t>IMPORTANTE</a:t>
            </a:r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685E507-E00B-30AF-8B85-20375D2A83C2}"/>
              </a:ext>
            </a:extLst>
          </p:cNvPr>
          <p:cNvSpPr txBox="1">
            <a:spLocks/>
          </p:cNvSpPr>
          <p:nvPr/>
        </p:nvSpPr>
        <p:spPr>
          <a:xfrm>
            <a:off x="1224280" y="2773680"/>
            <a:ext cx="9733280" cy="2479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pt-BR" sz="3200" b="1" u="sng" dirty="0">
                <a:solidFill>
                  <a:srgbClr val="0070C0"/>
                </a:solidFill>
                <a:latin typeface="Franklin Gothic Medium Cond" panose="020B0606030402020204" pitchFamily="34" charset="0"/>
              </a:rPr>
              <a:t>Parte desta apresentação utiliza múltiplas escolhas.</a:t>
            </a:r>
          </a:p>
          <a:p>
            <a:pPr algn="ctr">
              <a:lnSpc>
                <a:spcPct val="110000"/>
              </a:lnSpc>
            </a:pPr>
            <a:br>
              <a:rPr lang="pt-BR" sz="2600" dirty="0">
                <a:latin typeface="Franklin Gothic Medium Cond" panose="020B0606030402020204" pitchFamily="34" charset="0"/>
              </a:rPr>
            </a:br>
            <a:r>
              <a:rPr lang="pt-BR" sz="2600" dirty="0">
                <a:latin typeface="Franklin Gothic Medium Cond" panose="020B0606030402020204" pitchFamily="34" charset="0"/>
              </a:rPr>
              <a:t>Para que as escolhas das crianças sigam na ordem correta, é importante      avançar os slides </a:t>
            </a:r>
            <a:r>
              <a:rPr lang="pt-BR" sz="2600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clicando com o mouse em uma das </a:t>
            </a:r>
          </a:p>
          <a:p>
            <a:pPr algn="ctr">
              <a:lnSpc>
                <a:spcPct val="110000"/>
              </a:lnSpc>
            </a:pPr>
            <a:r>
              <a:rPr lang="pt-BR" sz="2600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alternativas</a:t>
            </a:r>
            <a:r>
              <a:rPr lang="pt-BR" sz="2600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 </a:t>
            </a:r>
            <a:r>
              <a:rPr lang="pt-BR" sz="2600" dirty="0">
                <a:latin typeface="Franklin Gothic Medium Cond" panose="020B0606030402020204" pitchFamily="34" charset="0"/>
              </a:rPr>
              <a:t>ou </a:t>
            </a:r>
            <a:r>
              <a:rPr lang="pt-BR" sz="2600" b="1" dirty="0">
                <a:solidFill>
                  <a:srgbClr val="FF0000"/>
                </a:solidFill>
                <a:latin typeface="Franklin Gothic Medium Cond" panose="020B0606030402020204" pitchFamily="34" charset="0"/>
              </a:rPr>
              <a:t>usando  </a:t>
            </a:r>
          </a:p>
          <a:p>
            <a:pPr algn="ctr">
              <a:lnSpc>
                <a:spcPct val="110000"/>
              </a:lnSpc>
            </a:pPr>
            <a:br>
              <a:rPr lang="pt-BR" sz="2600" dirty="0">
                <a:latin typeface="Franklin Gothic Medium Cond" panose="020B0606030402020204" pitchFamily="34" charset="0"/>
              </a:rPr>
            </a:br>
            <a:r>
              <a:rPr lang="pt-BR" sz="2600" dirty="0">
                <a:latin typeface="Franklin Gothic Medium Cond" panose="020B0606030402020204" pitchFamily="34" charset="0"/>
              </a:rPr>
              <a:t>⚠️ </a:t>
            </a:r>
            <a:r>
              <a:rPr lang="pt-BR" sz="2600" b="1" dirty="0">
                <a:latin typeface="Franklin Gothic Medium Cond" panose="020B0606030402020204" pitchFamily="34" charset="0"/>
              </a:rPr>
              <a:t>Não utilize as setas do teclado, pois isso pode bagunçar a sequência.</a:t>
            </a:r>
            <a:endParaRPr lang="pt-BR" sz="2600" dirty="0">
              <a:latin typeface="Franklin Gothic Medium Cond" panose="020B0606030402020204" pitchFamily="34" charset="0"/>
            </a:endParaRPr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4235672C-F7C9-1989-5E19-B219902AC45E}"/>
              </a:ext>
            </a:extLst>
          </p:cNvPr>
          <p:cNvSpPr/>
          <p:nvPr/>
        </p:nvSpPr>
        <p:spPr>
          <a:xfrm>
            <a:off x="7560310" y="4278551"/>
            <a:ext cx="759460" cy="525938"/>
          </a:xfrm>
          <a:prstGeom prst="rightArrow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800" dirty="0">
                <a:solidFill>
                  <a:srgbClr val="00B0F0"/>
                </a:solidFill>
              </a:rPr>
              <a:t>PRÓXIMO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FBF03E47-6F3E-81D6-7200-7DE95A05B70F}"/>
              </a:ext>
            </a:extLst>
          </p:cNvPr>
          <p:cNvSpPr/>
          <p:nvPr/>
        </p:nvSpPr>
        <p:spPr>
          <a:xfrm>
            <a:off x="3453131" y="4387929"/>
            <a:ext cx="1178560" cy="34544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rgbClr val="0070C0"/>
                </a:solidFill>
              </a:rPr>
              <a:t>ALTERNATIVA</a:t>
            </a:r>
          </a:p>
        </p:txBody>
      </p:sp>
    </p:spTree>
    <p:extLst>
      <p:ext uri="{BB962C8B-B14F-4D97-AF65-F5344CB8AC3E}">
        <p14:creationId xmlns:p14="http://schemas.microsoft.com/office/powerpoint/2010/main" val="2607477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hlinkClick r:id="rId2" action="ppaction://hlinksldjump"/>
            <a:extLst>
              <a:ext uri="{FF2B5EF4-FFF2-40B4-BE49-F238E27FC236}">
                <a16:creationId xmlns:a16="http://schemas.microsoft.com/office/drawing/2014/main" id="{ABA9A0D9-0C67-8A8B-FD7B-F74DFDFC9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"/>
          <a:stretch/>
        </p:blipFill>
        <p:spPr>
          <a:xfrm>
            <a:off x="0" y="-49776"/>
            <a:ext cx="12192000" cy="690777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375BEE0-AFF2-75E3-7B32-777B389650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5493157">
            <a:off x="1860852" y="4658247"/>
            <a:ext cx="1032224" cy="1032224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0FF8258A-51F0-A939-A743-A2B1676E77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71464" y="555584"/>
            <a:ext cx="1558500" cy="159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6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iagrama&#10;&#10;O conteúdo gerado por IA pode estar incorreto.">
            <a:hlinkClick r:id="rId2" action="ppaction://hlinksldjump"/>
            <a:extLst>
              <a:ext uri="{FF2B5EF4-FFF2-40B4-BE49-F238E27FC236}">
                <a16:creationId xmlns:a16="http://schemas.microsoft.com/office/drawing/2014/main" id="{916FD457-2668-0ACB-98E7-28ADE0430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531AAFC1-7E9B-248B-E4B7-5B720812D6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0759000">
            <a:off x="1011143" y="430695"/>
            <a:ext cx="574364" cy="586086"/>
          </a:xfrm>
          <a:prstGeom prst="rect">
            <a:avLst/>
          </a:prstGeom>
        </p:spPr>
      </p:pic>
      <p:sp>
        <p:nvSpPr>
          <p:cNvPr id="24" name="Retângulo: Cantos Arredondados 23">
            <a:hlinkClick r:id="rId5" action="ppaction://hlinksldjump"/>
            <a:extLst>
              <a:ext uri="{FF2B5EF4-FFF2-40B4-BE49-F238E27FC236}">
                <a16:creationId xmlns:a16="http://schemas.microsoft.com/office/drawing/2014/main" id="{555F955A-DAF4-1290-24CA-AC3B658438FF}"/>
              </a:ext>
            </a:extLst>
          </p:cNvPr>
          <p:cNvSpPr/>
          <p:nvPr/>
        </p:nvSpPr>
        <p:spPr>
          <a:xfrm>
            <a:off x="6917289" y="2753672"/>
            <a:ext cx="4160520" cy="11203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Londona" pitchFamily="50" charset="0"/>
              </a:rPr>
              <a:t>Não aceitaria a solicitação </a:t>
            </a:r>
          </a:p>
          <a:p>
            <a:pPr algn="ctr"/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Londona" pitchFamily="50" charset="0"/>
              </a:rPr>
              <a:t>de mensagem e mostraria </a:t>
            </a:r>
          </a:p>
          <a:p>
            <a:pPr algn="ctr"/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Londona" pitchFamily="50" charset="0"/>
              </a:rPr>
              <a:t>para a minha mãe.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172E095A-BCF2-46DB-E6A5-B472F411459F}"/>
              </a:ext>
            </a:extLst>
          </p:cNvPr>
          <p:cNvSpPr txBox="1">
            <a:spLocks/>
          </p:cNvSpPr>
          <p:nvPr/>
        </p:nvSpPr>
        <p:spPr>
          <a:xfrm>
            <a:off x="6178149" y="1777950"/>
            <a:ext cx="5577840" cy="613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>
                <a:solidFill>
                  <a:srgbClr val="033284"/>
                </a:solidFill>
                <a:latin typeface="Londona" pitchFamily="50" charset="0"/>
              </a:rPr>
              <a:t>Se você fosse o Eric, o que faria?</a:t>
            </a:r>
          </a:p>
        </p:txBody>
      </p:sp>
      <p:sp>
        <p:nvSpPr>
          <p:cNvPr id="27" name="Retângulo: Cantos Arredondados 26">
            <a:hlinkClick r:id="rId6" action="ppaction://hlinksldjump"/>
            <a:extLst>
              <a:ext uri="{FF2B5EF4-FFF2-40B4-BE49-F238E27FC236}">
                <a16:creationId xmlns:a16="http://schemas.microsoft.com/office/drawing/2014/main" id="{1C460CEA-DC32-3C9B-6A97-18A9B08BAA13}"/>
              </a:ext>
            </a:extLst>
          </p:cNvPr>
          <p:cNvSpPr/>
          <p:nvPr/>
        </p:nvSpPr>
        <p:spPr>
          <a:xfrm>
            <a:off x="6917289" y="4022031"/>
            <a:ext cx="4160520" cy="11203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3BC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63BCC3"/>
                </a:solidFill>
                <a:latin typeface="Londona" pitchFamily="50" charset="0"/>
              </a:rPr>
              <a:t>Abriria e conversaria com </a:t>
            </a:r>
          </a:p>
          <a:p>
            <a:pPr algn="ctr"/>
            <a:r>
              <a:rPr lang="pt-BR" sz="2000" dirty="0">
                <a:solidFill>
                  <a:srgbClr val="63BCC3"/>
                </a:solidFill>
                <a:latin typeface="Londona" pitchFamily="50" charset="0"/>
              </a:rPr>
              <a:t>o Joni. Talvez ele seja legal.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9C49C2D9-973B-9E4B-8352-BBD385B7B4AA}"/>
              </a:ext>
            </a:extLst>
          </p:cNvPr>
          <p:cNvSpPr txBox="1">
            <a:spLocks/>
          </p:cNvSpPr>
          <p:nvPr/>
        </p:nvSpPr>
        <p:spPr>
          <a:xfrm>
            <a:off x="6178149" y="2010500"/>
            <a:ext cx="5577840" cy="613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b="1" dirty="0">
                <a:solidFill>
                  <a:srgbClr val="FF0000"/>
                </a:solidFill>
                <a:latin typeface="+mn-lt"/>
              </a:rPr>
              <a:t>(ESCOLHA UM DOS BOTÕES ABAIXO:)</a:t>
            </a:r>
          </a:p>
        </p:txBody>
      </p:sp>
    </p:spTree>
    <p:extLst>
      <p:ext uri="{BB962C8B-B14F-4D97-AF65-F5344CB8AC3E}">
        <p14:creationId xmlns:p14="http://schemas.microsoft.com/office/powerpoint/2010/main" val="3499737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O conteúdo gerado por IA pode estar incorreto.">
            <a:hlinkClick r:id="rId2" action="ppaction://hlinksldjump"/>
            <a:extLst>
              <a:ext uri="{FF2B5EF4-FFF2-40B4-BE49-F238E27FC236}">
                <a16:creationId xmlns:a16="http://schemas.microsoft.com/office/drawing/2014/main" id="{BFCC0FEE-31B4-C235-50E2-841D93A0C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6071A9DB-8F0A-77D5-1910-D364CF694C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5812420" y="993872"/>
            <a:ext cx="567159" cy="578734"/>
          </a:xfrm>
          <a:prstGeom prst="rect">
            <a:avLst/>
          </a:prstGeom>
        </p:spPr>
      </p:pic>
      <p:sp>
        <p:nvSpPr>
          <p:cNvPr id="6" name="Seta: para a Direita 5">
            <a:hlinkClick r:id="rId2" action="ppaction://hlinksldjump"/>
            <a:extLst>
              <a:ext uri="{FF2B5EF4-FFF2-40B4-BE49-F238E27FC236}">
                <a16:creationId xmlns:a16="http://schemas.microsoft.com/office/drawing/2014/main" id="{6F4899FB-BF78-6292-45B2-ED851A28E365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4210911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867C2-540E-D914-E572-B8351D195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392FD54E-5D0D-0EC0-7D2E-9ED777EA5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m 7" descr="Diagrama&#10;&#10;O conteúdo gerado por IA pode estar incorreto.">
            <a:hlinkClick r:id="rId3" action="ppaction://hlinksldjump"/>
            <a:extLst>
              <a:ext uri="{FF2B5EF4-FFF2-40B4-BE49-F238E27FC236}">
                <a16:creationId xmlns:a16="http://schemas.microsoft.com/office/drawing/2014/main" id="{C294582C-BC2B-23DB-8CA8-1DA61A138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99E8ABF5-5ECC-4FB4-0DCF-20B1E91624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307711" y="507735"/>
            <a:ext cx="567159" cy="578734"/>
          </a:xfrm>
          <a:prstGeom prst="rect">
            <a:avLst/>
          </a:prstGeom>
        </p:spPr>
      </p:pic>
      <p:sp>
        <p:nvSpPr>
          <p:cNvPr id="10" name="Freeform 2">
            <a:extLst>
              <a:ext uri="{FF2B5EF4-FFF2-40B4-BE49-F238E27FC236}">
                <a16:creationId xmlns:a16="http://schemas.microsoft.com/office/drawing/2014/main" id="{2A8C954D-F617-FAE4-7513-206BA9E9A075}"/>
              </a:ext>
            </a:extLst>
          </p:cNvPr>
          <p:cNvSpPr/>
          <p:nvPr/>
        </p:nvSpPr>
        <p:spPr>
          <a:xfrm>
            <a:off x="807940" y="4722471"/>
            <a:ext cx="1634317" cy="1562219"/>
          </a:xfrm>
          <a:custGeom>
            <a:avLst/>
            <a:gdLst/>
            <a:ahLst/>
            <a:cxnLst/>
            <a:rect l="l" t="t" r="r" b="b"/>
            <a:pathLst>
              <a:path w="2048167" h="2221877">
                <a:moveTo>
                  <a:pt x="0" y="0"/>
                </a:moveTo>
                <a:lnTo>
                  <a:pt x="2048166" y="0"/>
                </a:lnTo>
                <a:lnTo>
                  <a:pt x="2048166" y="2221877"/>
                </a:lnTo>
                <a:lnTo>
                  <a:pt x="0" y="22218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Seta: para a Direita 10">
            <a:hlinkClick r:id="rId3" action="ppaction://hlinksldjump"/>
            <a:extLst>
              <a:ext uri="{FF2B5EF4-FFF2-40B4-BE49-F238E27FC236}">
                <a16:creationId xmlns:a16="http://schemas.microsoft.com/office/drawing/2014/main" id="{59D5E3C7-AABC-7F1A-0A7B-53ED3B0B4DF3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  <a:p>
            <a:pPr algn="ctr"/>
            <a:r>
              <a:rPr lang="pt-BR" sz="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SLIDE 19</a:t>
            </a:r>
          </a:p>
        </p:txBody>
      </p:sp>
    </p:spTree>
    <p:extLst>
      <p:ext uri="{BB962C8B-B14F-4D97-AF65-F5344CB8AC3E}">
        <p14:creationId xmlns:p14="http://schemas.microsoft.com/office/powerpoint/2010/main" val="3516745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2458-0D4F-150F-E40B-AD12BE52E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O conteúdo gerado por IA pode estar incorreto.">
            <a:extLst>
              <a:ext uri="{FF2B5EF4-FFF2-40B4-BE49-F238E27FC236}">
                <a16:creationId xmlns:a16="http://schemas.microsoft.com/office/drawing/2014/main" id="{2A9A3EAB-B96D-CE12-8808-E4A441C46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4" b="134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7DB39B2B-EA1B-097F-7AD5-F3958D411B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554621">
            <a:off x="5194023" y="1469985"/>
            <a:ext cx="1345558" cy="1244641"/>
          </a:xfrm>
          <a:prstGeom prst="rect">
            <a:avLst/>
          </a:prstGeom>
        </p:spPr>
      </p:pic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DAAA29E6-6227-7247-EFA6-F0585A58E0EC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733767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EE14C-CB63-A3D4-48C9-E63BF7B7F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O conteúdo gerado por IA pode estar incorreto.">
            <a:hlinkClick r:id="rId2" action="ppaction://hlinksldjump"/>
            <a:extLst>
              <a:ext uri="{FF2B5EF4-FFF2-40B4-BE49-F238E27FC236}">
                <a16:creationId xmlns:a16="http://schemas.microsoft.com/office/drawing/2014/main" id="{2B72C8E3-1A1C-8B7C-3C0D-1C8443873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85CA69F4-BEC0-4BD4-44B0-3C75A3B0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55548" y="1108399"/>
            <a:ext cx="704472" cy="718849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963F2AA1-698D-E58D-37D8-D14459A202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83450" y="4803494"/>
            <a:ext cx="1739626" cy="1539569"/>
          </a:xfrm>
          <a:prstGeom prst="rect">
            <a:avLst/>
          </a:prstGeom>
        </p:spPr>
      </p:pic>
      <p:sp>
        <p:nvSpPr>
          <p:cNvPr id="7" name="Seta: para a Direita 6">
            <a:hlinkClick r:id="rId2" action="ppaction://hlinksldjump"/>
            <a:extLst>
              <a:ext uri="{FF2B5EF4-FFF2-40B4-BE49-F238E27FC236}">
                <a16:creationId xmlns:a16="http://schemas.microsoft.com/office/drawing/2014/main" id="{C5C4599A-1EF4-A239-AB3A-889188250810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3455846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60FAC-0075-B61F-9BEF-DDB5C734C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O conteúdo gerado por IA pode estar incorreto.">
            <a:hlinkClick r:id="rId2" action="ppaction://hlinksldjump"/>
            <a:extLst>
              <a:ext uri="{FF2B5EF4-FFF2-40B4-BE49-F238E27FC236}">
                <a16:creationId xmlns:a16="http://schemas.microsoft.com/office/drawing/2014/main" id="{CF665ECB-1B3F-E6C4-2A7B-3469052B8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1CF33B8D-4FC6-7050-E1AD-7087730BE3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28358" y="1027376"/>
            <a:ext cx="704472" cy="718849"/>
          </a:xfrm>
          <a:prstGeom prst="rect">
            <a:avLst/>
          </a:prstGeom>
        </p:spPr>
      </p:pic>
      <p:sp>
        <p:nvSpPr>
          <p:cNvPr id="6" name="Seta: para a Direita 5">
            <a:hlinkClick r:id="rId2" action="ppaction://hlinksldjump"/>
            <a:extLst>
              <a:ext uri="{FF2B5EF4-FFF2-40B4-BE49-F238E27FC236}">
                <a16:creationId xmlns:a16="http://schemas.microsoft.com/office/drawing/2014/main" id="{CBCF9C17-72F4-51B8-DBDA-7C496980CC52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2259341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02A69-7734-C21A-2958-E2B8907D0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D39BD015-A391-D56B-BC70-219AB6076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DE57A51D-B19E-D203-B957-6FAD733826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50389" y="454677"/>
            <a:ext cx="1145611" cy="1199593"/>
          </a:xfrm>
          <a:prstGeom prst="rect">
            <a:avLst/>
          </a:prstGeom>
        </p:spPr>
      </p:pic>
      <p:sp>
        <p:nvSpPr>
          <p:cNvPr id="8" name="Seta: para a Direita 7">
            <a:hlinkClick r:id="rId4" action="ppaction://hlinksldjump"/>
            <a:extLst>
              <a:ext uri="{FF2B5EF4-FFF2-40B4-BE49-F238E27FC236}">
                <a16:creationId xmlns:a16="http://schemas.microsoft.com/office/drawing/2014/main" id="{7721AAEF-1806-6408-4F2F-D17C5044D174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3610881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90BA3-37C4-8EF8-0357-7CDB597C8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hlinkClick r:id="rId3" action="ppaction://hlinksldjump"/>
            <a:extLst>
              <a:ext uri="{FF2B5EF4-FFF2-40B4-BE49-F238E27FC236}">
                <a16:creationId xmlns:a16="http://schemas.microsoft.com/office/drawing/2014/main" id="{8C325C5D-9FC1-C279-8FB6-D5E053E16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6F9086C4-C1D8-F6C7-D91E-A639C72B0D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3452750">
            <a:off x="10973002" y="2454339"/>
            <a:ext cx="1003270" cy="310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D11695-ABA3-7BF0-7B55-50C9ED20907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9318553">
            <a:off x="4484461" y="281502"/>
            <a:ext cx="1016119" cy="767169"/>
          </a:xfrm>
          <a:prstGeom prst="rect">
            <a:avLst/>
          </a:prstGeom>
        </p:spPr>
      </p:pic>
      <p:sp>
        <p:nvSpPr>
          <p:cNvPr id="15" name="Retângulo: Cantos Arredondados 14">
            <a:hlinkClick r:id="rId7" action="ppaction://hlinksldjump"/>
            <a:extLst>
              <a:ext uri="{FF2B5EF4-FFF2-40B4-BE49-F238E27FC236}">
                <a16:creationId xmlns:a16="http://schemas.microsoft.com/office/drawing/2014/main" id="{CBC06C63-E668-6ED9-6A5B-C492EB76094A}"/>
              </a:ext>
            </a:extLst>
          </p:cNvPr>
          <p:cNvSpPr/>
          <p:nvPr/>
        </p:nvSpPr>
        <p:spPr>
          <a:xfrm>
            <a:off x="5834771" y="3254934"/>
            <a:ext cx="5227320" cy="11203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Londona" pitchFamily="50" charset="0"/>
              </a:rPr>
              <a:t>Mandaria a foto mesmo assim.</a:t>
            </a:r>
          </a:p>
        </p:txBody>
      </p:sp>
      <p:sp>
        <p:nvSpPr>
          <p:cNvPr id="16" name="Retângulo: Cantos Arredondados 15">
            <a:hlinkClick r:id="rId8" action="ppaction://hlinksldjump"/>
            <a:extLst>
              <a:ext uri="{FF2B5EF4-FFF2-40B4-BE49-F238E27FC236}">
                <a16:creationId xmlns:a16="http://schemas.microsoft.com/office/drawing/2014/main" id="{22F22969-707B-52C9-9A21-E6F3ADFC346D}"/>
              </a:ext>
            </a:extLst>
          </p:cNvPr>
          <p:cNvSpPr/>
          <p:nvPr/>
        </p:nvSpPr>
        <p:spPr>
          <a:xfrm>
            <a:off x="5834771" y="4559507"/>
            <a:ext cx="5227320" cy="11203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3BC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63BCC3"/>
                </a:solidFill>
                <a:latin typeface="Londona" pitchFamily="50" charset="0"/>
              </a:rPr>
              <a:t>Tentaria convencer o Vini a não </a:t>
            </a:r>
          </a:p>
          <a:p>
            <a:pPr algn="ctr"/>
            <a:r>
              <a:rPr lang="pt-BR" sz="2000" dirty="0">
                <a:solidFill>
                  <a:srgbClr val="63BCC3"/>
                </a:solidFill>
                <a:latin typeface="Londona" pitchFamily="50" charset="0"/>
              </a:rPr>
              <a:t>mandar nenhuma foto, voltaria para </a:t>
            </a:r>
          </a:p>
          <a:p>
            <a:pPr algn="ctr"/>
            <a:r>
              <a:rPr lang="pt-BR" sz="2000" dirty="0">
                <a:solidFill>
                  <a:srgbClr val="63BCC3"/>
                </a:solidFill>
                <a:latin typeface="Londona" pitchFamily="50" charset="0"/>
              </a:rPr>
              <a:t>casa e contaria para os meus pais.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67817C82-37D3-8B79-0045-F89633DB1217}"/>
              </a:ext>
            </a:extLst>
          </p:cNvPr>
          <p:cNvSpPr txBox="1">
            <a:spLocks/>
          </p:cNvSpPr>
          <p:nvPr/>
        </p:nvSpPr>
        <p:spPr>
          <a:xfrm>
            <a:off x="5629031" y="2560437"/>
            <a:ext cx="5577840" cy="613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rgbClr val="033284"/>
                </a:solidFill>
                <a:latin typeface="Londona" pitchFamily="50" charset="0"/>
              </a:rPr>
              <a:t>Se você fosse o Eric, o que faria?</a:t>
            </a:r>
          </a:p>
        </p:txBody>
      </p:sp>
    </p:spTree>
    <p:extLst>
      <p:ext uri="{BB962C8B-B14F-4D97-AF65-F5344CB8AC3E}">
        <p14:creationId xmlns:p14="http://schemas.microsoft.com/office/powerpoint/2010/main" val="2349594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E8CC1-EDA2-E23D-D30B-4C54CA3F8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nterface gráfica do usuário&#10;&#10;O conteúdo gerado por IA pode estar incorreto.">
            <a:hlinkClick r:id="rId2" action="ppaction://hlinksldjump"/>
            <a:extLst>
              <a:ext uri="{FF2B5EF4-FFF2-40B4-BE49-F238E27FC236}">
                <a16:creationId xmlns:a16="http://schemas.microsoft.com/office/drawing/2014/main" id="{DADD1508-9273-A78D-0C0A-50F8AA6B3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3148C223-960D-3192-F795-3D3C9F08D966}"/>
              </a:ext>
            </a:extLst>
          </p:cNvPr>
          <p:cNvSpPr/>
          <p:nvPr/>
        </p:nvSpPr>
        <p:spPr>
          <a:xfrm>
            <a:off x="10201826" y="4800286"/>
            <a:ext cx="1298652" cy="1365449"/>
          </a:xfrm>
          <a:custGeom>
            <a:avLst/>
            <a:gdLst/>
            <a:ahLst/>
            <a:cxnLst/>
            <a:rect l="l" t="t" r="r" b="b"/>
            <a:pathLst>
              <a:path w="2048167" h="2221877">
                <a:moveTo>
                  <a:pt x="0" y="0"/>
                </a:moveTo>
                <a:lnTo>
                  <a:pt x="2048166" y="0"/>
                </a:lnTo>
                <a:lnTo>
                  <a:pt x="2048166" y="2221877"/>
                </a:lnTo>
                <a:lnTo>
                  <a:pt x="0" y="2221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Retângulo: Cantos Arredondados 11">
            <a:hlinkClick r:id="rId6" action="ppaction://hlinksldjump"/>
            <a:extLst>
              <a:ext uri="{FF2B5EF4-FFF2-40B4-BE49-F238E27FC236}">
                <a16:creationId xmlns:a16="http://schemas.microsoft.com/office/drawing/2014/main" id="{443FDA65-EE00-0527-5D2D-B9021622A20E}"/>
              </a:ext>
            </a:extLst>
          </p:cNvPr>
          <p:cNvSpPr/>
          <p:nvPr/>
        </p:nvSpPr>
        <p:spPr>
          <a:xfrm>
            <a:off x="866782" y="3648113"/>
            <a:ext cx="5227320" cy="11203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00B0F0"/>
                </a:solidFill>
                <a:latin typeface="Londona" pitchFamily="50" charset="0"/>
              </a:rPr>
              <a:t>Decidiria não desobedecer e não </a:t>
            </a:r>
          </a:p>
          <a:p>
            <a:pPr algn="ctr"/>
            <a:r>
              <a:rPr lang="pt-BR" sz="2000" dirty="0">
                <a:solidFill>
                  <a:srgbClr val="00B0F0"/>
                </a:solidFill>
                <a:latin typeface="Londona" pitchFamily="50" charset="0"/>
              </a:rPr>
              <a:t>baixaria o aplicativo.</a:t>
            </a:r>
          </a:p>
        </p:txBody>
      </p:sp>
      <p:sp>
        <p:nvSpPr>
          <p:cNvPr id="13" name="Retângulo: Cantos Arredondados 12">
            <a:hlinkClick r:id="rId7" action="ppaction://hlinksldjump"/>
            <a:extLst>
              <a:ext uri="{FF2B5EF4-FFF2-40B4-BE49-F238E27FC236}">
                <a16:creationId xmlns:a16="http://schemas.microsoft.com/office/drawing/2014/main" id="{9C149660-6F6D-3B95-034C-808B4A77FB00}"/>
              </a:ext>
            </a:extLst>
          </p:cNvPr>
          <p:cNvSpPr/>
          <p:nvPr/>
        </p:nvSpPr>
        <p:spPr>
          <a:xfrm>
            <a:off x="866782" y="4922817"/>
            <a:ext cx="5227320" cy="112038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63BC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63BCC3"/>
                </a:solidFill>
                <a:latin typeface="Londona" pitchFamily="50" charset="0"/>
              </a:rPr>
              <a:t>Baixaria o aplicativo só para ver como é.</a:t>
            </a:r>
            <a:r>
              <a:rPr lang="pt-BR" sz="2000" dirty="0"/>
              <a:t>.\</a:t>
            </a:r>
            <a:endParaRPr lang="pt-BR" sz="2000" dirty="0">
              <a:solidFill>
                <a:srgbClr val="63BCC3"/>
              </a:solidFill>
              <a:latin typeface="Londona" pitchFamily="50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CC836CFF-2D9D-B205-2BD6-8B54E5E4197F}"/>
              </a:ext>
            </a:extLst>
          </p:cNvPr>
          <p:cNvSpPr txBox="1">
            <a:spLocks/>
          </p:cNvSpPr>
          <p:nvPr/>
        </p:nvSpPr>
        <p:spPr>
          <a:xfrm>
            <a:off x="691522" y="2948524"/>
            <a:ext cx="5577840" cy="6130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rgbClr val="033284"/>
                </a:solidFill>
                <a:latin typeface="Londona" pitchFamily="50" charset="0"/>
              </a:rPr>
              <a:t>Se você fosse o Eric, o que faria?</a:t>
            </a:r>
          </a:p>
        </p:txBody>
      </p:sp>
    </p:spTree>
    <p:extLst>
      <p:ext uri="{BB962C8B-B14F-4D97-AF65-F5344CB8AC3E}">
        <p14:creationId xmlns:p14="http://schemas.microsoft.com/office/powerpoint/2010/main" val="87253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A4561-17DF-09A6-1A11-796DA9849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373CD12A-FD9D-0367-3535-936452BFA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27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463352B0-D79F-83F2-EDCB-1A46799C3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D91661F5-5D73-B5DB-72BB-0ED2A5C35C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966199">
            <a:off x="9844789" y="613054"/>
            <a:ext cx="1088781" cy="822029"/>
          </a:xfrm>
          <a:prstGeom prst="rect">
            <a:avLst/>
          </a:prstGeom>
        </p:spPr>
      </p:pic>
      <p:sp>
        <p:nvSpPr>
          <p:cNvPr id="5" name="Seta: para a Direita 4">
            <a:hlinkClick r:id="rId4" action="ppaction://hlinksldjump"/>
            <a:extLst>
              <a:ext uri="{FF2B5EF4-FFF2-40B4-BE49-F238E27FC236}">
                <a16:creationId xmlns:a16="http://schemas.microsoft.com/office/drawing/2014/main" id="{FCE8198E-8B36-5310-A462-D43873457BED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1092652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B1659-4731-2058-A11B-5A038DD38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O conteúdo gerado por IA pode estar incorreto.">
            <a:hlinkClick r:id="rId2" action="ppaction://hlinksldjump"/>
            <a:extLst>
              <a:ext uri="{FF2B5EF4-FFF2-40B4-BE49-F238E27FC236}">
                <a16:creationId xmlns:a16="http://schemas.microsoft.com/office/drawing/2014/main" id="{834288BD-7F38-9E04-B23C-623890363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90EC025-6D1E-679A-45F0-228213738C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32960" y="824182"/>
            <a:ext cx="3340345" cy="936686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293AE6AA-D959-C4E9-C310-E761653C68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2209641">
            <a:off x="3997800" y="5163085"/>
            <a:ext cx="1223059" cy="1280690"/>
          </a:xfrm>
          <a:prstGeom prst="rect">
            <a:avLst/>
          </a:prstGeom>
        </p:spPr>
      </p:pic>
      <p:sp>
        <p:nvSpPr>
          <p:cNvPr id="7" name="Seta: para a Direita 6">
            <a:hlinkClick r:id="rId2" action="ppaction://hlinksldjump"/>
            <a:extLst>
              <a:ext uri="{FF2B5EF4-FFF2-40B4-BE49-F238E27FC236}">
                <a16:creationId xmlns:a16="http://schemas.microsoft.com/office/drawing/2014/main" id="{4BDB0E40-7DB0-6F46-D3B6-611F5C9E53D7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  <a:endParaRPr lang="pt-BR" sz="1100" b="1" dirty="0">
              <a:solidFill>
                <a:srgbClr val="96607D"/>
              </a:solidFill>
            </a:endParaRPr>
          </a:p>
          <a:p>
            <a:pPr algn="ctr"/>
            <a:r>
              <a:rPr lang="pt-BR" sz="9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SLIDE 25</a:t>
            </a:r>
          </a:p>
        </p:txBody>
      </p:sp>
    </p:spTree>
    <p:extLst>
      <p:ext uri="{BB962C8B-B14F-4D97-AF65-F5344CB8AC3E}">
        <p14:creationId xmlns:p14="http://schemas.microsoft.com/office/powerpoint/2010/main" val="2244686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E062B596-63A9-8A9B-AFD2-7FBAC7FD9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eta: para a Direita 5">
            <a:hlinkClick r:id="rId3" action="ppaction://hlinksldjump"/>
            <a:extLst>
              <a:ext uri="{FF2B5EF4-FFF2-40B4-BE49-F238E27FC236}">
                <a16:creationId xmlns:a16="http://schemas.microsoft.com/office/drawing/2014/main" id="{7C58498A-85DF-9576-A2E9-B55803CC13D4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  <p:pic>
        <p:nvPicPr>
          <p:cNvPr id="9" name="Imagem 8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272A4686-A905-912D-48A3-0F8DF2225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0" t="51989" r="56569" b="6290"/>
          <a:stretch/>
        </p:blipFill>
        <p:spPr>
          <a:xfrm rot="821704">
            <a:off x="6491093" y="3729893"/>
            <a:ext cx="1291433" cy="2152388"/>
          </a:xfrm>
          <a:prstGeom prst="rect">
            <a:avLst/>
          </a:prstGeom>
        </p:spPr>
      </p:pic>
      <p:pic>
        <p:nvPicPr>
          <p:cNvPr id="10" name="Imagem 9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0BBA65D2-61EF-51C0-433F-12A21E88CB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0" t="51989" r="56569" b="6290"/>
          <a:stretch/>
        </p:blipFill>
        <p:spPr>
          <a:xfrm rot="20928333">
            <a:off x="6208606" y="329767"/>
            <a:ext cx="739519" cy="1232531"/>
          </a:xfrm>
          <a:prstGeom prst="rect">
            <a:avLst/>
          </a:prstGeom>
        </p:spPr>
      </p:pic>
      <p:pic>
        <p:nvPicPr>
          <p:cNvPr id="11" name="Imagem 10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B0A76EAC-7501-2479-9C25-C080C27BD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0" t="51989" r="56569" b="6290"/>
          <a:stretch/>
        </p:blipFill>
        <p:spPr>
          <a:xfrm rot="21205995">
            <a:off x="3014907" y="5395783"/>
            <a:ext cx="618302" cy="1030503"/>
          </a:xfrm>
          <a:prstGeom prst="rect">
            <a:avLst/>
          </a:prstGeom>
        </p:spPr>
      </p:pic>
      <p:pic>
        <p:nvPicPr>
          <p:cNvPr id="12" name="Imagem 11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00EF117F-D6A3-30E9-6E91-14B1A36C1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0" t="51989" r="56569" b="6290"/>
          <a:stretch/>
        </p:blipFill>
        <p:spPr>
          <a:xfrm rot="20928333">
            <a:off x="11102687" y="320704"/>
            <a:ext cx="627937" cy="1046561"/>
          </a:xfrm>
          <a:prstGeom prst="rect">
            <a:avLst/>
          </a:prstGeom>
        </p:spPr>
      </p:pic>
      <p:pic>
        <p:nvPicPr>
          <p:cNvPr id="13" name="Imagem 12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09216EA0-1187-07D9-6FAE-BC655DC33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0" t="51989" r="56569" b="6290"/>
          <a:stretch/>
        </p:blipFill>
        <p:spPr>
          <a:xfrm rot="471876">
            <a:off x="1973832" y="195856"/>
            <a:ext cx="664036" cy="1106726"/>
          </a:xfrm>
          <a:prstGeom prst="rect">
            <a:avLst/>
          </a:prstGeom>
        </p:spPr>
      </p:pic>
      <p:pic>
        <p:nvPicPr>
          <p:cNvPr id="14" name="Imagem 13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D8DDA6C0-B5E6-3728-EF08-EA779F457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0" t="51989" r="56569" b="6290"/>
          <a:stretch/>
        </p:blipFill>
        <p:spPr>
          <a:xfrm rot="20928333">
            <a:off x="230509" y="2998853"/>
            <a:ext cx="516176" cy="860293"/>
          </a:xfrm>
          <a:prstGeom prst="rect">
            <a:avLst/>
          </a:prstGeom>
        </p:spPr>
      </p:pic>
      <p:pic>
        <p:nvPicPr>
          <p:cNvPr id="17" name="Imagem 16" descr="Uma imagem contendo Ícone&#10;&#10;O conteúdo gerado por IA pode estar incorreto.">
            <a:extLst>
              <a:ext uri="{FF2B5EF4-FFF2-40B4-BE49-F238E27FC236}">
                <a16:creationId xmlns:a16="http://schemas.microsoft.com/office/drawing/2014/main" id="{3FAC8185-770F-56FB-9A3B-4A34A47BBE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0" t="51989" r="56569" b="6290"/>
          <a:stretch/>
        </p:blipFill>
        <p:spPr>
          <a:xfrm rot="497349">
            <a:off x="11057498" y="3888796"/>
            <a:ext cx="524802" cy="87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1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6A2D4-C72F-7150-2BB3-C3094A84F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&#10;&#10;O conteúdo gerado por IA pode estar incorreto.">
            <a:extLst>
              <a:ext uri="{FF2B5EF4-FFF2-40B4-BE49-F238E27FC236}">
                <a16:creationId xmlns:a16="http://schemas.microsoft.com/office/drawing/2014/main" id="{422F7FE5-6B7F-30CB-92A4-6E7484AE7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A25F3F84-0422-9F77-B339-4D0614EAFB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0566362" y="1266746"/>
            <a:ext cx="1066194" cy="1071552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E7865AD-4CC6-2D3E-A6BE-932E724C45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567284" flipH="1" flipV="1">
            <a:off x="5449376" y="5039033"/>
            <a:ext cx="1293247" cy="1247983"/>
          </a:xfrm>
          <a:prstGeom prst="rect">
            <a:avLst/>
          </a:prstGeom>
        </p:spPr>
      </p:pic>
      <p:sp>
        <p:nvSpPr>
          <p:cNvPr id="6" name="Seta: para a Direita 5">
            <a:hlinkClick r:id="rId5" action="ppaction://hlinksldjump"/>
            <a:extLst>
              <a:ext uri="{FF2B5EF4-FFF2-40B4-BE49-F238E27FC236}">
                <a16:creationId xmlns:a16="http://schemas.microsoft.com/office/drawing/2014/main" id="{A8D07AEF-8CE4-EF31-988E-F3B16EAB3CF0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3173964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66B6C-7A51-3850-4247-3742243C5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95EB3EA9-61AD-3920-6F8B-EB08F6DF5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B9CFCC2E-B33A-453C-4CA9-6EAE105A64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7449" y="284507"/>
            <a:ext cx="611751" cy="624235"/>
          </a:xfrm>
          <a:prstGeom prst="rect">
            <a:avLst/>
          </a:prstGeom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9EDF795D-C696-E6C2-6855-3583DD65EB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571850">
            <a:off x="10798585" y="2221517"/>
            <a:ext cx="611751" cy="624235"/>
          </a:xfrm>
          <a:prstGeom prst="rect">
            <a:avLst/>
          </a:prstGeom>
        </p:spPr>
      </p:pic>
      <p:sp>
        <p:nvSpPr>
          <p:cNvPr id="11" name="Seta: para a Direita 10">
            <a:hlinkClick r:id="rId4" action="ppaction://hlinksldjump"/>
            <a:extLst>
              <a:ext uri="{FF2B5EF4-FFF2-40B4-BE49-F238E27FC236}">
                <a16:creationId xmlns:a16="http://schemas.microsoft.com/office/drawing/2014/main" id="{D8839EF6-EFAD-652C-E099-4ED5F969B06C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2307435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CED6E-028F-279C-D6D9-A3C9C3B85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CF9BF092-8B38-7AA9-C313-DC9D7A0DB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7B855931-894F-BBBE-964B-96EE76DE7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6942403">
            <a:off x="8705721" y="2425217"/>
            <a:ext cx="1771444" cy="1567729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513785EF-0A15-58F4-8CFF-9F586F9ACB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7145139">
            <a:off x="1720720" y="527838"/>
            <a:ext cx="719820" cy="665834"/>
          </a:xfrm>
          <a:prstGeom prst="rect">
            <a:avLst/>
          </a:prstGeom>
        </p:spPr>
      </p:pic>
      <p:sp>
        <p:nvSpPr>
          <p:cNvPr id="15" name="Seta: para a Direita 14">
            <a:hlinkClick r:id="rId5" action="ppaction://hlinksldjump"/>
            <a:extLst>
              <a:ext uri="{FF2B5EF4-FFF2-40B4-BE49-F238E27FC236}">
                <a16:creationId xmlns:a16="http://schemas.microsoft.com/office/drawing/2014/main" id="{8F6C0079-6262-1455-1E07-B618D3331B3D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4012881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O conteúdo gerado por IA pode estar incorreto.">
            <a:extLst>
              <a:ext uri="{FF2B5EF4-FFF2-40B4-BE49-F238E27FC236}">
                <a16:creationId xmlns:a16="http://schemas.microsoft.com/office/drawing/2014/main" id="{E880E5B4-433C-2BED-1396-9450359BC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B2CE008-F5A2-9483-EE74-2EA35372A0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34531" y="5043396"/>
            <a:ext cx="1256983" cy="1276124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D8EE1287-F6FA-26E7-F454-67384029AD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3905" y="278817"/>
            <a:ext cx="1206082" cy="1224448"/>
          </a:xfrm>
          <a:prstGeom prst="rect">
            <a:avLst/>
          </a:prstGeom>
        </p:spPr>
      </p:pic>
      <p:sp>
        <p:nvSpPr>
          <p:cNvPr id="7" name="Seta: para a Direita 6">
            <a:hlinkClick r:id="rId4" action="ppaction://hlinksldjump"/>
            <a:extLst>
              <a:ext uri="{FF2B5EF4-FFF2-40B4-BE49-F238E27FC236}">
                <a16:creationId xmlns:a16="http://schemas.microsoft.com/office/drawing/2014/main" id="{CB4C24F0-908D-300F-3893-7AB6FA57AB7A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29972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Texto&#10;&#10;O conteúdo gerado por IA pode estar incorreto.">
            <a:extLst>
              <a:ext uri="{FF2B5EF4-FFF2-40B4-BE49-F238E27FC236}">
                <a16:creationId xmlns:a16="http://schemas.microsoft.com/office/drawing/2014/main" id="{296AB350-0795-97C8-7166-F2297D0E6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6FD5695-A7CB-11B8-582D-00BE61ADF5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73691" y="2143692"/>
            <a:ext cx="1691419" cy="1717176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4B59DFC-F4C4-38C5-06F7-3E08F2F869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6890" y="2489389"/>
            <a:ext cx="1691419" cy="1717176"/>
          </a:xfrm>
          <a:prstGeom prst="rect">
            <a:avLst/>
          </a:prstGeom>
        </p:spPr>
      </p:pic>
      <p:sp>
        <p:nvSpPr>
          <p:cNvPr id="6" name="Seta: para a Direita 5">
            <a:hlinkClick r:id="rId4" action="ppaction://hlinksldjump"/>
            <a:extLst>
              <a:ext uri="{FF2B5EF4-FFF2-40B4-BE49-F238E27FC236}">
                <a16:creationId xmlns:a16="http://schemas.microsoft.com/office/drawing/2014/main" id="{8236AAA7-6D70-63E6-5BFE-C75156BA4D8A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120214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C9E5CE9D-D22F-8C11-CEB1-E6C001B3F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5489FCC3-C06F-6C06-DE9B-595F7D4013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03301" y="3627991"/>
            <a:ext cx="1691419" cy="1717176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1D9ADE31-79D9-A52D-29D1-A14129D256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7280" y="2124175"/>
            <a:ext cx="1691419" cy="1717176"/>
          </a:xfrm>
          <a:prstGeom prst="rect">
            <a:avLst/>
          </a:prstGeom>
        </p:spPr>
      </p:pic>
      <p:sp>
        <p:nvSpPr>
          <p:cNvPr id="5" name="Seta: para a Direita 4">
            <a:hlinkClick r:id="rId4" action="ppaction://hlinksldjump"/>
            <a:extLst>
              <a:ext uri="{FF2B5EF4-FFF2-40B4-BE49-F238E27FC236}">
                <a16:creationId xmlns:a16="http://schemas.microsoft.com/office/drawing/2014/main" id="{4E52DCB5-35A0-5D89-1090-A0AB0482BDFC}"/>
              </a:ext>
            </a:extLst>
          </p:cNvPr>
          <p:cNvSpPr/>
          <p:nvPr/>
        </p:nvSpPr>
        <p:spPr>
          <a:xfrm>
            <a:off x="10850880" y="6004560"/>
            <a:ext cx="1005840" cy="629920"/>
          </a:xfrm>
          <a:prstGeom prst="rightArrow">
            <a:avLst/>
          </a:prstGeom>
          <a:solidFill>
            <a:schemeClr val="bg1">
              <a:alpha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b="1" dirty="0">
                <a:solidFill>
                  <a:srgbClr val="00B0F0"/>
                </a:solidFill>
              </a:rPr>
              <a:t>PRÓXIMO</a:t>
            </a:r>
          </a:p>
        </p:txBody>
      </p:sp>
    </p:spTree>
    <p:extLst>
      <p:ext uri="{BB962C8B-B14F-4D97-AF65-F5344CB8AC3E}">
        <p14:creationId xmlns:p14="http://schemas.microsoft.com/office/powerpoint/2010/main" val="342659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4C7BA22-6399-5D42-FD3A-431CA6FC3B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7" t="4654" r="2952"/>
          <a:stretch/>
        </p:blipFill>
        <p:spPr>
          <a:xfrm>
            <a:off x="7121" y="0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6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DF026-1D15-B027-B72B-B1B741F87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áfico, Gráfico de barras&#10;&#10;O conteúdo gerado por IA pode estar incorreto.">
            <a:extLst>
              <a:ext uri="{FF2B5EF4-FFF2-40B4-BE49-F238E27FC236}">
                <a16:creationId xmlns:a16="http://schemas.microsoft.com/office/drawing/2014/main" id="{DA130989-77E5-2304-CF8F-7C256E2FA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7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0C5CB-7D7A-9BC1-BCD3-A4CF8DB60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D7F983E9-8853-E42D-3842-D36E4474A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14305324-3DFD-0C5C-A074-53A6D6CFE4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087226">
            <a:off x="422622" y="745480"/>
            <a:ext cx="1800580" cy="180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56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3ADAC-D4B2-1545-2A13-38F94DD23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90C6F959-E09C-D6F0-D5C1-DC7FF81BC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53247D3A-E701-977D-CBD2-58DA583837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287123">
            <a:off x="9165788" y="3605262"/>
            <a:ext cx="2249441" cy="257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4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32D97-33C0-4A92-6FB9-B3E26D9487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iagrama&#10;&#10;O conteúdo gerado por IA pode estar incorreto.">
            <a:extLst>
              <a:ext uri="{FF2B5EF4-FFF2-40B4-BE49-F238E27FC236}">
                <a16:creationId xmlns:a16="http://schemas.microsoft.com/office/drawing/2014/main" id="{6A65515F-1C38-98F0-9E21-833AC562B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C9BB891-4CF6-5DA7-3E86-4503D446A7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68555" y="3618426"/>
            <a:ext cx="2824085" cy="24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22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AE062-FD05-83E5-2AA3-1F7F30269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8E789A89-64C6-8C85-0859-5C7923F57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91E324A2-D674-2CA3-52F1-95AED95BBE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968480">
            <a:off x="10284705" y="669211"/>
            <a:ext cx="2075974" cy="15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95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ACD78-1C55-8E43-300C-258E8E83B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045BB28E-560C-7FFB-C1AA-E05E60410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C714C7ED-C143-1C3B-D60B-8E92858F12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8859436">
            <a:off x="455068" y="355193"/>
            <a:ext cx="1483199" cy="11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22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51C01-A6BF-6467-1EC0-BAE0AFC0B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iagrama&#10;&#10;O conteúdo gerado por IA pode estar incorreto.">
            <a:extLst>
              <a:ext uri="{FF2B5EF4-FFF2-40B4-BE49-F238E27FC236}">
                <a16:creationId xmlns:a16="http://schemas.microsoft.com/office/drawing/2014/main" id="{D54FC0C3-E9EA-0157-36BC-CE4C76D07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A32EC7FE-B6FE-0413-0DE4-81CF7E1A15B3}"/>
              </a:ext>
            </a:extLst>
          </p:cNvPr>
          <p:cNvSpPr/>
          <p:nvPr/>
        </p:nvSpPr>
        <p:spPr>
          <a:xfrm rot="12491521">
            <a:off x="-84380" y="3717150"/>
            <a:ext cx="4377975" cy="2282534"/>
          </a:xfrm>
          <a:custGeom>
            <a:avLst/>
            <a:gdLst/>
            <a:ahLst/>
            <a:cxnLst/>
            <a:rect l="l" t="t" r="r" b="b"/>
            <a:pathLst>
              <a:path w="4377975" h="2282534">
                <a:moveTo>
                  <a:pt x="0" y="0"/>
                </a:moveTo>
                <a:lnTo>
                  <a:pt x="4377975" y="0"/>
                </a:lnTo>
                <a:lnTo>
                  <a:pt x="4377975" y="2282534"/>
                </a:lnTo>
                <a:lnTo>
                  <a:pt x="0" y="2282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0209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Círculo&#10;&#10;O conteúdo gerado por IA pode estar incorreto.">
            <a:extLst>
              <a:ext uri="{FF2B5EF4-FFF2-40B4-BE49-F238E27FC236}">
                <a16:creationId xmlns:a16="http://schemas.microsoft.com/office/drawing/2014/main" id="{374956D4-64A0-CCD5-786F-EC2B6AA41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3B89C361-F2E0-ED1B-3BE7-9E2E3919A7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405942">
            <a:off x="4108787" y="3401827"/>
            <a:ext cx="1827193" cy="341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08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AD6AA10F-ABF9-1EF2-652E-940A35A89B5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Imagem 2" descr="Uma imagem contendo Círculo&#10;&#10;O conteúdo gerado por IA pode estar incorreto.">
              <a:extLst>
                <a:ext uri="{FF2B5EF4-FFF2-40B4-BE49-F238E27FC236}">
                  <a16:creationId xmlns:a16="http://schemas.microsoft.com/office/drawing/2014/main" id="{16818634-F0FB-AB76-4507-52AC7483F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CBA80A18-5BE6-07A1-C346-A2340AD09AD5}"/>
                </a:ext>
              </a:extLst>
            </p:cNvPr>
            <p:cNvSpPr/>
            <p:nvPr/>
          </p:nvSpPr>
          <p:spPr>
            <a:xfrm>
              <a:off x="10363200" y="0"/>
              <a:ext cx="1828800" cy="1310640"/>
            </a:xfrm>
            <a:prstGeom prst="rect">
              <a:avLst/>
            </a:prstGeom>
            <a:solidFill>
              <a:srgbClr val="2C96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6" name="Picture 13">
            <a:extLst>
              <a:ext uri="{FF2B5EF4-FFF2-40B4-BE49-F238E27FC236}">
                <a16:creationId xmlns:a16="http://schemas.microsoft.com/office/drawing/2014/main" id="{C88032CF-F22F-15D5-9EFD-300CA5ADA6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798460">
            <a:off x="10186290" y="1112638"/>
            <a:ext cx="1750772" cy="178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6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&#10;&#10;O conteúdo gerado por IA pode estar incorreto.">
            <a:extLst>
              <a:ext uri="{FF2B5EF4-FFF2-40B4-BE49-F238E27FC236}">
                <a16:creationId xmlns:a16="http://schemas.microsoft.com/office/drawing/2014/main" id="{3370224A-0C77-9292-1377-CC28EE0BA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40ACDA76-58B6-1A51-D394-562BA185C487}"/>
              </a:ext>
            </a:extLst>
          </p:cNvPr>
          <p:cNvSpPr/>
          <p:nvPr/>
        </p:nvSpPr>
        <p:spPr>
          <a:xfrm>
            <a:off x="1057348" y="3139440"/>
            <a:ext cx="3788972" cy="3142185"/>
          </a:xfrm>
          <a:custGeom>
            <a:avLst/>
            <a:gdLst/>
            <a:ahLst/>
            <a:cxnLst/>
            <a:rect l="l" t="t" r="r" b="b"/>
            <a:pathLst>
              <a:path w="3322676" h="2875132">
                <a:moveTo>
                  <a:pt x="0" y="0"/>
                </a:moveTo>
                <a:lnTo>
                  <a:pt x="3322676" y="0"/>
                </a:lnTo>
                <a:lnTo>
                  <a:pt x="3322676" y="2875132"/>
                </a:lnTo>
                <a:lnTo>
                  <a:pt x="0" y="2875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3813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8620FDC3-1438-C48F-E28B-6E43D318C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6AFACAD2-DFA5-928E-6A03-6D687B75F6A1}"/>
              </a:ext>
            </a:extLst>
          </p:cNvPr>
          <p:cNvSpPr/>
          <p:nvPr/>
        </p:nvSpPr>
        <p:spPr>
          <a:xfrm rot="606395">
            <a:off x="8575557" y="3728384"/>
            <a:ext cx="2126376" cy="2482865"/>
          </a:xfrm>
          <a:custGeom>
            <a:avLst/>
            <a:gdLst/>
            <a:ahLst/>
            <a:cxnLst/>
            <a:rect l="l" t="t" r="r" b="b"/>
            <a:pathLst>
              <a:path w="2048167" h="2221877">
                <a:moveTo>
                  <a:pt x="0" y="0"/>
                </a:moveTo>
                <a:lnTo>
                  <a:pt x="2048166" y="0"/>
                </a:lnTo>
                <a:lnTo>
                  <a:pt x="2048166" y="2221877"/>
                </a:lnTo>
                <a:lnTo>
                  <a:pt x="0" y="22218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6061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C23E1-E0E4-0B1E-DAA9-8909D6A35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D60B1129-2F29-749F-6D02-5DC940601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62582C5-7BD8-18BD-01C7-3D9AE31F216C}"/>
              </a:ext>
            </a:extLst>
          </p:cNvPr>
          <p:cNvSpPr txBox="1"/>
          <p:nvPr/>
        </p:nvSpPr>
        <p:spPr>
          <a:xfrm rot="252694">
            <a:off x="2325618" y="769299"/>
            <a:ext cx="22302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dirty="0" err="1">
                <a:latin typeface="Classic Comic" panose="02000000000000000000" pitchFamily="50" charset="0"/>
              </a:rPr>
              <a:t>Hummm</a:t>
            </a:r>
            <a:r>
              <a:rPr lang="pt-BR" sz="1600" dirty="0">
                <a:latin typeface="Classic Comic" panose="02000000000000000000" pitchFamily="50" charset="0"/>
              </a:rPr>
              <a:t>...</a:t>
            </a:r>
          </a:p>
          <a:p>
            <a:pPr algn="ctr"/>
            <a:r>
              <a:rPr lang="pt-BR" sz="1600" dirty="0">
                <a:latin typeface="Classic Comic" panose="02000000000000000000" pitchFamily="50" charset="0"/>
              </a:rPr>
              <a:t>Vamos ver o que tem aí dentro!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D693063-DC87-D54E-C6FD-87863BB1E921}"/>
              </a:ext>
            </a:extLst>
          </p:cNvPr>
          <p:cNvSpPr txBox="1"/>
          <p:nvPr/>
        </p:nvSpPr>
        <p:spPr>
          <a:xfrm rot="195035">
            <a:off x="4450080" y="2303195"/>
            <a:ext cx="1259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latin typeface="Classic Comic" panose="02000000000000000000" pitchFamily="50" charset="0"/>
              </a:rPr>
              <a:t>Oba! Eu quero!</a:t>
            </a:r>
          </a:p>
        </p:txBody>
      </p:sp>
    </p:spTree>
    <p:extLst>
      <p:ext uri="{BB962C8B-B14F-4D97-AF65-F5344CB8AC3E}">
        <p14:creationId xmlns:p14="http://schemas.microsoft.com/office/powerpoint/2010/main" val="344722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0DB16-3C45-E881-D5D2-9B65C8B1E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C0F143F5-9C32-6865-7A02-BD8B5E102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03D5FF11-D01F-D7DD-CA40-9A9A80D831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801652">
            <a:off x="5547360" y="645540"/>
            <a:ext cx="1097280" cy="13463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9E2658E8-23DB-1BFF-EB88-C2C99C8BA6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415638">
            <a:off x="9472316" y="1107359"/>
            <a:ext cx="1822998" cy="168627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0F9108D0-5372-9A5E-3E6C-3E5F4B26DE7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29637">
            <a:off x="9831099" y="4222676"/>
            <a:ext cx="1644624" cy="15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645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F5DA8-8D27-CF29-83F4-AC1849160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iagrama&#10;&#10;O conteúdo gerado por IA pode estar incorreto.">
            <a:extLst>
              <a:ext uri="{FF2B5EF4-FFF2-40B4-BE49-F238E27FC236}">
                <a16:creationId xmlns:a16="http://schemas.microsoft.com/office/drawing/2014/main" id="{09A5963B-92DD-55A8-9E78-F6AEF7416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75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7E7D9-8C63-636C-9C0D-682F2EF27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51A84C6C-40E6-00BC-E821-9C68A8E60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50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6F0B9-90DF-F760-7023-009A622A4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F2FCECF8-A2C4-484D-1FD8-B19893A41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7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DC1E3-898C-B6D2-1DC1-47C8348CC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59FB5723-70F6-BE0B-4151-CDC1026D2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0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7FD948DF-06A0-3992-F49A-949FB573127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2572D5FC-0170-61ED-D470-06295E96CCC3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: Cantos Arredondados 3">
              <a:hlinkClick r:id="rId2" action="ppaction://hlinksldjump"/>
              <a:extLst>
                <a:ext uri="{FF2B5EF4-FFF2-40B4-BE49-F238E27FC236}">
                  <a16:creationId xmlns:a16="http://schemas.microsoft.com/office/drawing/2014/main" id="{5B34DA42-784B-DAF2-CAFC-F06933A4BDF3}"/>
                </a:ext>
              </a:extLst>
            </p:cNvPr>
            <p:cNvSpPr/>
            <p:nvPr/>
          </p:nvSpPr>
          <p:spPr>
            <a:xfrm>
              <a:off x="746760" y="574040"/>
              <a:ext cx="10866120" cy="5709920"/>
            </a:xfrm>
            <a:prstGeom prst="roundRect">
              <a:avLst>
                <a:gd name="adj" fmla="val 616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89C3557-A2B6-DD16-353D-D790CB467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5400" b="1" dirty="0">
                <a:solidFill>
                  <a:srgbClr val="C00000"/>
                </a:solidFill>
              </a:rPr>
              <a:t>RETORNE AO SLIDE ANTERIOR </a:t>
            </a:r>
            <a:br>
              <a:rPr lang="pt-BR" sz="5400" b="1" dirty="0">
                <a:solidFill>
                  <a:srgbClr val="C00000"/>
                </a:solidFill>
              </a:rPr>
            </a:br>
            <a:r>
              <a:rPr lang="pt-BR" sz="5400" b="1" dirty="0">
                <a:solidFill>
                  <a:srgbClr val="C00000"/>
                </a:solidFill>
              </a:rPr>
              <a:t>E SELECIONE UMA DAS ALTERNATIVAS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00474EE4-5E32-B863-6D37-B7B95E32A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6652" y="908756"/>
            <a:ext cx="2062535" cy="18562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DCC0B37F-060D-B6DA-5CF8-7352DD03B1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57132" y="908756"/>
            <a:ext cx="2062535" cy="185628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3F8A6FA-6F22-A8A5-5FBE-F2C12AEE87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16172" y="908756"/>
            <a:ext cx="2062535" cy="1856282"/>
          </a:xfrm>
          <a:prstGeom prst="rect">
            <a:avLst/>
          </a:prstGeom>
        </p:spPr>
      </p:pic>
      <p:sp>
        <p:nvSpPr>
          <p:cNvPr id="8" name="Seta: para a Esquerda 7">
            <a:hlinkClick r:id="rId2" action="ppaction://hlinksldjump"/>
            <a:extLst>
              <a:ext uri="{FF2B5EF4-FFF2-40B4-BE49-F238E27FC236}">
                <a16:creationId xmlns:a16="http://schemas.microsoft.com/office/drawing/2014/main" id="{C70F69E5-C2CD-632E-B342-CEB8D8CB2EFB}"/>
              </a:ext>
            </a:extLst>
          </p:cNvPr>
          <p:cNvSpPr/>
          <p:nvPr/>
        </p:nvSpPr>
        <p:spPr>
          <a:xfrm>
            <a:off x="4866639" y="5418525"/>
            <a:ext cx="2702560" cy="619760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Abrade Black" panose="00000900000000000000" pitchFamily="2" charset="0"/>
              </a:rPr>
              <a:t>V O L T A R</a:t>
            </a:r>
          </a:p>
        </p:txBody>
      </p:sp>
    </p:spTree>
    <p:extLst>
      <p:ext uri="{BB962C8B-B14F-4D97-AF65-F5344CB8AC3E}">
        <p14:creationId xmlns:p14="http://schemas.microsoft.com/office/powerpoint/2010/main" val="77276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2A4F9-33A0-C26A-2BC5-536A6F2A0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CEE70C87-A581-E8C3-44DB-CCB824ABC7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FED41954-7261-71EF-814D-7B29DB4730B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: Cantos Arredondados 3">
              <a:hlinkClick r:id="rId2" action="ppaction://hlinksldjump"/>
              <a:extLst>
                <a:ext uri="{FF2B5EF4-FFF2-40B4-BE49-F238E27FC236}">
                  <a16:creationId xmlns:a16="http://schemas.microsoft.com/office/drawing/2014/main" id="{8C2E6FB6-5A7C-EE7E-4247-3120148D978E}"/>
                </a:ext>
              </a:extLst>
            </p:cNvPr>
            <p:cNvSpPr/>
            <p:nvPr/>
          </p:nvSpPr>
          <p:spPr>
            <a:xfrm>
              <a:off x="746760" y="574040"/>
              <a:ext cx="10866120" cy="5709920"/>
            </a:xfrm>
            <a:prstGeom prst="roundRect">
              <a:avLst>
                <a:gd name="adj" fmla="val 616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883600D-A0FA-1CB6-2605-789A349A7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5400" b="1" dirty="0">
                <a:solidFill>
                  <a:srgbClr val="C00000"/>
                </a:solidFill>
              </a:rPr>
              <a:t>RETORNE AO SLIDE ANTERIOR </a:t>
            </a:r>
            <a:br>
              <a:rPr lang="pt-BR" sz="5400" b="1" dirty="0">
                <a:solidFill>
                  <a:srgbClr val="C00000"/>
                </a:solidFill>
              </a:rPr>
            </a:br>
            <a:r>
              <a:rPr lang="pt-BR" sz="5400" b="1" dirty="0">
                <a:solidFill>
                  <a:srgbClr val="C00000"/>
                </a:solidFill>
              </a:rPr>
              <a:t>E SELECIONE UMA DAS ALTERNATIVAS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5D388C05-CE3D-C238-5E85-B6EFE1C034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6652" y="908756"/>
            <a:ext cx="2062535" cy="18562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D42821A-37FC-278D-5BA2-1356133C3B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57132" y="908756"/>
            <a:ext cx="2062535" cy="185628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48DA0AC-4235-A46E-2484-B5E36D7BA0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16172" y="908756"/>
            <a:ext cx="2062535" cy="1856282"/>
          </a:xfrm>
          <a:prstGeom prst="rect">
            <a:avLst/>
          </a:prstGeom>
        </p:spPr>
      </p:pic>
      <p:sp>
        <p:nvSpPr>
          <p:cNvPr id="8" name="Seta: para a Esquerda 7">
            <a:hlinkClick r:id="rId2" action="ppaction://hlinksldjump"/>
            <a:extLst>
              <a:ext uri="{FF2B5EF4-FFF2-40B4-BE49-F238E27FC236}">
                <a16:creationId xmlns:a16="http://schemas.microsoft.com/office/drawing/2014/main" id="{1D0ED816-EC13-942F-935E-4AEA1DCD4F34}"/>
              </a:ext>
            </a:extLst>
          </p:cNvPr>
          <p:cNvSpPr/>
          <p:nvPr/>
        </p:nvSpPr>
        <p:spPr>
          <a:xfrm>
            <a:off x="4866639" y="5418525"/>
            <a:ext cx="2702560" cy="619760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Abrade Black" panose="00000900000000000000" pitchFamily="2" charset="0"/>
              </a:rPr>
              <a:t>V O L T A R</a:t>
            </a:r>
          </a:p>
        </p:txBody>
      </p:sp>
    </p:spTree>
    <p:extLst>
      <p:ext uri="{BB962C8B-B14F-4D97-AF65-F5344CB8AC3E}">
        <p14:creationId xmlns:p14="http://schemas.microsoft.com/office/powerpoint/2010/main" val="2876770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68C4CB-F515-A8BC-F28A-DE6856B76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71EF4B28-8B64-2CC9-086F-FCB12C1714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4E27E8B8-2A84-6B87-623E-B721C21EF4F5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: Cantos Arredondados 3">
              <a:hlinkClick r:id="rId2" action="ppaction://hlinksldjump"/>
              <a:extLst>
                <a:ext uri="{FF2B5EF4-FFF2-40B4-BE49-F238E27FC236}">
                  <a16:creationId xmlns:a16="http://schemas.microsoft.com/office/drawing/2014/main" id="{24885970-CCD0-7886-4509-66346EA6152F}"/>
                </a:ext>
              </a:extLst>
            </p:cNvPr>
            <p:cNvSpPr/>
            <p:nvPr/>
          </p:nvSpPr>
          <p:spPr>
            <a:xfrm>
              <a:off x="746760" y="574040"/>
              <a:ext cx="10866120" cy="5709920"/>
            </a:xfrm>
            <a:prstGeom prst="roundRect">
              <a:avLst>
                <a:gd name="adj" fmla="val 616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0099A19B-9F06-C129-930C-68779AE98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132556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pt-BR" sz="5400" b="1" dirty="0">
                <a:solidFill>
                  <a:srgbClr val="C00000"/>
                </a:solidFill>
              </a:rPr>
              <a:t>RETORNE AO SLIDE ANTERIOR </a:t>
            </a:r>
            <a:br>
              <a:rPr lang="pt-BR" sz="5400" b="1" dirty="0">
                <a:solidFill>
                  <a:srgbClr val="C00000"/>
                </a:solidFill>
              </a:rPr>
            </a:br>
            <a:r>
              <a:rPr lang="pt-BR" sz="5400" b="1" dirty="0">
                <a:solidFill>
                  <a:srgbClr val="C00000"/>
                </a:solidFill>
              </a:rPr>
              <a:t>E SELECIONE UMA DAS ALTERNATIVAS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61C09673-C7CA-E807-561C-0091EE48C1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186652" y="908756"/>
            <a:ext cx="2062535" cy="18562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CC18941A-E29A-9581-F121-F542D4E899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57132" y="908756"/>
            <a:ext cx="2062535" cy="185628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036FFF0-F15C-BE3A-DDE6-54461538F7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16172" y="908756"/>
            <a:ext cx="2062535" cy="1856282"/>
          </a:xfrm>
          <a:prstGeom prst="rect">
            <a:avLst/>
          </a:prstGeom>
        </p:spPr>
      </p:pic>
      <p:sp>
        <p:nvSpPr>
          <p:cNvPr id="8" name="Seta: para a Esquerda 7">
            <a:hlinkClick r:id="rId2" action="ppaction://hlinksldjump"/>
            <a:extLst>
              <a:ext uri="{FF2B5EF4-FFF2-40B4-BE49-F238E27FC236}">
                <a16:creationId xmlns:a16="http://schemas.microsoft.com/office/drawing/2014/main" id="{2C22A2B6-898A-F76F-4698-2AEF75861B68}"/>
              </a:ext>
            </a:extLst>
          </p:cNvPr>
          <p:cNvSpPr/>
          <p:nvPr/>
        </p:nvSpPr>
        <p:spPr>
          <a:xfrm>
            <a:off x="4866639" y="5418525"/>
            <a:ext cx="2702560" cy="619760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Abrade Black" panose="00000900000000000000" pitchFamily="2" charset="0"/>
              </a:rPr>
              <a:t>V O L T A R</a:t>
            </a:r>
          </a:p>
        </p:txBody>
      </p:sp>
    </p:spTree>
    <p:extLst>
      <p:ext uri="{BB962C8B-B14F-4D97-AF65-F5344CB8AC3E}">
        <p14:creationId xmlns:p14="http://schemas.microsoft.com/office/powerpoint/2010/main" val="3479286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O conteúdo gerado por IA pode estar incorreto.">
            <a:extLst>
              <a:ext uri="{FF2B5EF4-FFF2-40B4-BE49-F238E27FC236}">
                <a16:creationId xmlns:a16="http://schemas.microsoft.com/office/drawing/2014/main" id="{4CC10CC0-6C65-1136-BE02-A5C1EBCE8D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23241-D187-576F-FF57-AE30B89B8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, Texto&#10;&#10;O conteúdo gerado por IA pode estar incorreto.">
            <a:extLst>
              <a:ext uri="{FF2B5EF4-FFF2-40B4-BE49-F238E27FC236}">
                <a16:creationId xmlns:a16="http://schemas.microsoft.com/office/drawing/2014/main" id="{089A4989-F9B4-8F38-0811-05E8C09AD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CCEF42B4-9B18-4F21-89C3-83F5422F64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4848487">
            <a:off x="10370027" y="1144498"/>
            <a:ext cx="1507014" cy="113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01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33E0D-00D3-C8AB-152C-4CD88DC10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Diagrama, Texto&#10;&#10;O conteúdo gerado por IA pode estar incorreto.">
            <a:extLst>
              <a:ext uri="{FF2B5EF4-FFF2-40B4-BE49-F238E27FC236}">
                <a16:creationId xmlns:a16="http://schemas.microsoft.com/office/drawing/2014/main" id="{817323D4-97B4-34C1-B549-8DD1AE01D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2">
            <a:extLst>
              <a:ext uri="{FF2B5EF4-FFF2-40B4-BE49-F238E27FC236}">
                <a16:creationId xmlns:a16="http://schemas.microsoft.com/office/drawing/2014/main" id="{13E43356-5B08-DABA-594F-DF0D980A5D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327615">
            <a:off x="646905" y="961619"/>
            <a:ext cx="1507014" cy="113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05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F413D4CB-4E12-6F2F-60E6-1A2DEE325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243D48D2-23BA-789B-F5E3-B6682E13EB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0238" y="885983"/>
            <a:ext cx="3124514" cy="207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8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272F5-D372-4D74-8B26-A8D23AE2D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42B81087-70A1-3918-B609-248135CF0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49BF5B0-66FB-70A8-C6BA-C5282F8AE552}"/>
              </a:ext>
            </a:extLst>
          </p:cNvPr>
          <p:cNvSpPr txBox="1"/>
          <p:nvPr/>
        </p:nvSpPr>
        <p:spPr>
          <a:xfrm>
            <a:off x="2966720" y="742295"/>
            <a:ext cx="33934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lassic Comic" panose="02000000000000000000" pitchFamily="50" charset="0"/>
              </a:rPr>
              <a:t>As crianças precisam</a:t>
            </a:r>
          </a:p>
          <a:p>
            <a:pPr algn="ctr"/>
            <a:r>
              <a:rPr lang="pt-BR" sz="2400" dirty="0">
                <a:latin typeface="Classic Comic" panose="02000000000000000000" pitchFamily="50" charset="0"/>
              </a:rPr>
              <a:t>saber disso!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34B8F2B-B838-1CB6-106D-558817900756}"/>
              </a:ext>
            </a:extLst>
          </p:cNvPr>
          <p:cNvSpPr txBox="1"/>
          <p:nvPr/>
        </p:nvSpPr>
        <p:spPr>
          <a:xfrm>
            <a:off x="5801360" y="2084754"/>
            <a:ext cx="3271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latin typeface="Classic Comic" panose="02000000000000000000" pitchFamily="50" charset="0"/>
              </a:rPr>
              <a:t>E tomar muito </a:t>
            </a:r>
          </a:p>
          <a:p>
            <a:pPr algn="ctr"/>
            <a:r>
              <a:rPr lang="pt-BR" sz="2400" dirty="0">
                <a:latin typeface="Classic Comic" panose="02000000000000000000" pitchFamily="50" charset="0"/>
              </a:rPr>
              <a:t>cuidado com</a:t>
            </a:r>
          </a:p>
          <a:p>
            <a:pPr algn="ctr"/>
            <a:r>
              <a:rPr lang="pt-BR" sz="2400" dirty="0">
                <a:latin typeface="Classic Comic" panose="02000000000000000000" pitchFamily="50" charset="0"/>
              </a:rPr>
              <a:t>a internet!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2858F6C9-0D2D-83E4-80E2-F0E15739DE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64732" y="3987236"/>
            <a:ext cx="2062535" cy="1856282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BBC6AB8B-386D-F3D6-68FB-2B79960AAC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14917" y="309313"/>
            <a:ext cx="1315720" cy="1184148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6E694D87-9A7A-AC21-F583-1164B85EEB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77723" y="558236"/>
            <a:ext cx="762557" cy="68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96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6665</TotalTime>
  <Words>256</Words>
  <Application>Microsoft Office PowerPoint</Application>
  <PresentationFormat>Widescreen</PresentationFormat>
  <Paragraphs>55</Paragraphs>
  <Slides>47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5" baseType="lpstr">
      <vt:lpstr>Londona</vt:lpstr>
      <vt:lpstr>Abrade Black</vt:lpstr>
      <vt:lpstr>Arial</vt:lpstr>
      <vt:lpstr>Aptos Display</vt:lpstr>
      <vt:lpstr>Classic Comic</vt:lpstr>
      <vt:lpstr>Franklin Gothic Medium Cond</vt:lpstr>
      <vt:lpstr>Aptos</vt:lpstr>
      <vt:lpstr>Tema do Office</vt:lpstr>
      <vt:lpstr>IMPORTANTE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RETORNE AO SLIDE ANTERIOR  E SELECIONE UMA DAS ALTERNATIVAS</vt:lpstr>
      <vt:lpstr>RETORNE AO SLIDE ANTERIOR  E SELECIONE UMA DAS ALTERNATIVAS</vt:lpstr>
      <vt:lpstr>RETORNE AO SLIDE ANTERIOR  E SELECIONE UMA DAS ALTERNATIVAS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Daniele Santos</dc:creator>
  <cp:lastModifiedBy>Daniele Santos</cp:lastModifiedBy>
  <cp:revision>11</cp:revision>
  <dcterms:created xsi:type="dcterms:W3CDTF">2025-04-27T05:56:50Z</dcterms:created>
  <dcterms:modified xsi:type="dcterms:W3CDTF">2025-05-26T22:39:36Z</dcterms:modified>
</cp:coreProperties>
</file>