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67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68" r:id="rId32"/>
    <p:sldId id="369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70" r:id="rId45"/>
    <p:sldId id="371" r:id="rId46"/>
    <p:sldId id="299" r:id="rId47"/>
    <p:sldId id="300" r:id="rId48"/>
    <p:sldId id="302" r:id="rId49"/>
    <p:sldId id="301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72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7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75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76" r:id="rId1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FD6"/>
    <a:srgbClr val="011B1F"/>
    <a:srgbClr val="2A3433"/>
    <a:srgbClr val="4F5F5D"/>
    <a:srgbClr val="99AEDB"/>
    <a:srgbClr val="EFDC02"/>
    <a:srgbClr val="F7AF1B"/>
    <a:srgbClr val="000000"/>
    <a:srgbClr val="16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BA1E8-81BF-483C-9D1F-F7175E0B290F}" v="7" dt="2024-05-06T13:46:59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96327"/>
  </p:normalViewPr>
  <p:slideViewPr>
    <p:cSldViewPr snapToGrid="0">
      <p:cViewPr varScale="1">
        <p:scale>
          <a:sx n="106" d="100"/>
          <a:sy n="106" d="100"/>
        </p:scale>
        <p:origin x="9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E04E8625-5837-614D-B8F8-6D7D3481F227}"/>
    <pc:docChg chg="modSld">
      <pc:chgData name="marcos aurelio gularte de castro" userId="67f50566e2aee3b4" providerId="LiveId" clId="{E04E8625-5837-614D-B8F8-6D7D3481F227}" dt="2024-04-29T20:41:39.635" v="13" actId="113"/>
      <pc:docMkLst>
        <pc:docMk/>
      </pc:docMkLst>
      <pc:sldChg chg="modSp mod setBg">
        <pc:chgData name="marcos aurelio gularte de castro" userId="67f50566e2aee3b4" providerId="LiveId" clId="{E04E8625-5837-614D-B8F8-6D7D3481F227}" dt="2024-04-29T20:41:20.534" v="12" actId="1076"/>
        <pc:sldMkLst>
          <pc:docMk/>
          <pc:sldMk cId="2791113156" sldId="266"/>
        </pc:sldMkLst>
        <pc:spChg chg="mod">
          <ac:chgData name="marcos aurelio gularte de castro" userId="67f50566e2aee3b4" providerId="LiveId" clId="{E04E8625-5837-614D-B8F8-6D7D3481F227}" dt="2024-04-29T20:41:20.534" v="12" actId="1076"/>
          <ac:spMkLst>
            <pc:docMk/>
            <pc:sldMk cId="2791113156" sldId="266"/>
            <ac:spMk id="2" creationId="{DA2C8D8A-DF7C-3440-180F-987FB8B33276}"/>
          </ac:spMkLst>
        </pc:spChg>
      </pc:sldChg>
      <pc:sldChg chg="modSp mod setBg">
        <pc:chgData name="marcos aurelio gularte de castro" userId="67f50566e2aee3b4" providerId="LiveId" clId="{E04E8625-5837-614D-B8F8-6D7D3481F227}" dt="2024-04-29T19:30:23.051" v="7" actId="1076"/>
        <pc:sldMkLst>
          <pc:docMk/>
          <pc:sldMk cId="2110347716" sldId="301"/>
        </pc:sldMkLst>
        <pc:spChg chg="mod">
          <ac:chgData name="marcos aurelio gularte de castro" userId="67f50566e2aee3b4" providerId="LiveId" clId="{E04E8625-5837-614D-B8F8-6D7D3481F227}" dt="2024-04-29T19:30:23.051" v="7" actId="1076"/>
          <ac:spMkLst>
            <pc:docMk/>
            <pc:sldMk cId="2110347716" sldId="301"/>
            <ac:spMk id="3" creationId="{1C6BC21D-8F3C-B63D-DFD7-069F4901FD48}"/>
          </ac:spMkLst>
        </pc:spChg>
      </pc:sldChg>
      <pc:sldChg chg="modSp mod setBg">
        <pc:chgData name="marcos aurelio gularte de castro" userId="67f50566e2aee3b4" providerId="LiveId" clId="{E04E8625-5837-614D-B8F8-6D7D3481F227}" dt="2024-04-29T19:30:07.792" v="4"/>
        <pc:sldMkLst>
          <pc:docMk/>
          <pc:sldMk cId="149625977" sldId="302"/>
        </pc:sldMkLst>
        <pc:spChg chg="mod">
          <ac:chgData name="marcos aurelio gularte de castro" userId="67f50566e2aee3b4" providerId="LiveId" clId="{E04E8625-5837-614D-B8F8-6D7D3481F227}" dt="2024-04-29T19:29:54.263" v="2" actId="14100"/>
          <ac:spMkLst>
            <pc:docMk/>
            <pc:sldMk cId="149625977" sldId="302"/>
            <ac:spMk id="3" creationId="{082B61A7-1682-D5D8-73EF-C2074C8F8822}"/>
          </ac:spMkLst>
        </pc:spChg>
      </pc:sldChg>
      <pc:sldChg chg="setBg">
        <pc:chgData name="marcos aurelio gularte de castro" userId="67f50566e2aee3b4" providerId="LiveId" clId="{E04E8625-5837-614D-B8F8-6D7D3481F227}" dt="2024-04-29T19:58:18.973" v="9"/>
        <pc:sldMkLst>
          <pc:docMk/>
          <pc:sldMk cId="1340620078" sldId="303"/>
        </pc:sldMkLst>
      </pc:sldChg>
      <pc:sldChg chg="modSp mod">
        <pc:chgData name="marcos aurelio gularte de castro" userId="67f50566e2aee3b4" providerId="LiveId" clId="{E04E8625-5837-614D-B8F8-6D7D3481F227}" dt="2024-04-29T20:41:39.635" v="13" actId="113"/>
        <pc:sldMkLst>
          <pc:docMk/>
          <pc:sldMk cId="1367095298" sldId="367"/>
        </pc:sldMkLst>
        <pc:spChg chg="mod">
          <ac:chgData name="marcos aurelio gularte de castro" userId="67f50566e2aee3b4" providerId="LiveId" clId="{E04E8625-5837-614D-B8F8-6D7D3481F227}" dt="2024-04-29T20:41:39.635" v="13" actId="113"/>
          <ac:spMkLst>
            <pc:docMk/>
            <pc:sldMk cId="1367095298" sldId="367"/>
            <ac:spMk id="2" creationId="{48435017-3E40-3503-DF57-08183FF724BA}"/>
          </ac:spMkLst>
        </pc:spChg>
      </pc:sldChg>
    </pc:docChg>
  </pc:docChgLst>
  <pc:docChgLst>
    <pc:chgData name="DSA - Beatriz de Albuquerque Ozorio Rago" userId="073f1caa-c851-4470-85c4-4d504c612eb8" providerId="ADAL" clId="{52DBA1E8-81BF-483C-9D1F-F7175E0B290F}"/>
    <pc:docChg chg="undo custSel modSld">
      <pc:chgData name="DSA - Beatriz de Albuquerque Ozorio Rago" userId="073f1caa-c851-4470-85c4-4d504c612eb8" providerId="ADAL" clId="{52DBA1E8-81BF-483C-9D1F-F7175E0B290F}" dt="2024-05-06T14:36:31.196" v="430" actId="20577"/>
      <pc:docMkLst>
        <pc:docMk/>
      </pc:docMkLst>
      <pc:sldChg chg="modSp mod">
        <pc:chgData name="DSA - Beatriz de Albuquerque Ozorio Rago" userId="073f1caa-c851-4470-85c4-4d504c612eb8" providerId="ADAL" clId="{52DBA1E8-81BF-483C-9D1F-F7175E0B290F}" dt="2024-05-06T13:37:11.560" v="0" actId="20577"/>
        <pc:sldMkLst>
          <pc:docMk/>
          <pc:sldMk cId="2642689776" sldId="260"/>
        </pc:sldMkLst>
        <pc:spChg chg="mod">
          <ac:chgData name="DSA - Beatriz de Albuquerque Ozorio Rago" userId="073f1caa-c851-4470-85c4-4d504c612eb8" providerId="ADAL" clId="{52DBA1E8-81BF-483C-9D1F-F7175E0B290F}" dt="2024-05-06T13:37:11.560" v="0" actId="20577"/>
          <ac:spMkLst>
            <pc:docMk/>
            <pc:sldMk cId="2642689776" sldId="260"/>
            <ac:spMk id="3" creationId="{0A5D53F4-9775-FCEE-8CFC-6565DEE50B90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38:05.704" v="4" actId="20577"/>
        <pc:sldMkLst>
          <pc:docMk/>
          <pc:sldMk cId="3692644891" sldId="264"/>
        </pc:sldMkLst>
        <pc:spChg chg="mod">
          <ac:chgData name="DSA - Beatriz de Albuquerque Ozorio Rago" userId="073f1caa-c851-4470-85c4-4d504c612eb8" providerId="ADAL" clId="{52DBA1E8-81BF-483C-9D1F-F7175E0B290F}" dt="2024-05-06T13:38:05.704" v="4" actId="20577"/>
          <ac:spMkLst>
            <pc:docMk/>
            <pc:sldMk cId="3692644891" sldId="264"/>
            <ac:spMk id="3" creationId="{1BCF779B-3FC7-7DEF-80E6-E597185EF5A3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39:15.084" v="6" actId="20577"/>
        <pc:sldMkLst>
          <pc:docMk/>
          <pc:sldMk cId="2355195703" sldId="268"/>
        </pc:sldMkLst>
        <pc:spChg chg="mod">
          <ac:chgData name="DSA - Beatriz de Albuquerque Ozorio Rago" userId="073f1caa-c851-4470-85c4-4d504c612eb8" providerId="ADAL" clId="{52DBA1E8-81BF-483C-9D1F-F7175E0B290F}" dt="2024-05-06T13:39:15.084" v="6" actId="20577"/>
          <ac:spMkLst>
            <pc:docMk/>
            <pc:sldMk cId="2355195703" sldId="268"/>
            <ac:spMk id="3" creationId="{14E78DBD-AAE1-8DE6-9B2B-D16B2BF162BF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0:48.423" v="12" actId="20577"/>
        <pc:sldMkLst>
          <pc:docMk/>
          <pc:sldMk cId="3144471017" sldId="269"/>
        </pc:sldMkLst>
        <pc:spChg chg="mod">
          <ac:chgData name="DSA - Beatriz de Albuquerque Ozorio Rago" userId="073f1caa-c851-4470-85c4-4d504c612eb8" providerId="ADAL" clId="{52DBA1E8-81BF-483C-9D1F-F7175E0B290F}" dt="2024-05-06T13:40:48.423" v="12" actId="20577"/>
          <ac:spMkLst>
            <pc:docMk/>
            <pc:sldMk cId="3144471017" sldId="269"/>
            <ac:spMk id="3" creationId="{6BA4768E-4A5B-E664-851A-5B95E5100D5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0:56.327" v="13" actId="20577"/>
        <pc:sldMkLst>
          <pc:docMk/>
          <pc:sldMk cId="899773145" sldId="270"/>
        </pc:sldMkLst>
        <pc:spChg chg="mod">
          <ac:chgData name="DSA - Beatriz de Albuquerque Ozorio Rago" userId="073f1caa-c851-4470-85c4-4d504c612eb8" providerId="ADAL" clId="{52DBA1E8-81BF-483C-9D1F-F7175E0B290F}" dt="2024-05-06T13:40:56.327" v="13" actId="20577"/>
          <ac:spMkLst>
            <pc:docMk/>
            <pc:sldMk cId="899773145" sldId="270"/>
            <ac:spMk id="2" creationId="{CAD533AA-C653-4085-9982-DBE9A7CF75D1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3:18.151" v="15" actId="6549"/>
        <pc:sldMkLst>
          <pc:docMk/>
          <pc:sldMk cId="3621086493" sldId="276"/>
        </pc:sldMkLst>
        <pc:spChg chg="mod">
          <ac:chgData name="DSA - Beatriz de Albuquerque Ozorio Rago" userId="073f1caa-c851-4470-85c4-4d504c612eb8" providerId="ADAL" clId="{52DBA1E8-81BF-483C-9D1F-F7175E0B290F}" dt="2024-05-06T13:43:18.151" v="15" actId="6549"/>
          <ac:spMkLst>
            <pc:docMk/>
            <pc:sldMk cId="3621086493" sldId="276"/>
            <ac:spMk id="3" creationId="{02357294-8600-1BD7-AC0F-1D5F12AA30B8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4:34.528" v="23" actId="20577"/>
        <pc:sldMkLst>
          <pc:docMk/>
          <pc:sldMk cId="1914655230" sldId="280"/>
        </pc:sldMkLst>
        <pc:spChg chg="mod">
          <ac:chgData name="DSA - Beatriz de Albuquerque Ozorio Rago" userId="073f1caa-c851-4470-85c4-4d504c612eb8" providerId="ADAL" clId="{52DBA1E8-81BF-483C-9D1F-F7175E0B290F}" dt="2024-05-06T13:44:34.528" v="23" actId="20577"/>
          <ac:spMkLst>
            <pc:docMk/>
            <pc:sldMk cId="1914655230" sldId="280"/>
            <ac:spMk id="3" creationId="{869B8CD6-F5FE-8B11-B9D0-9E7B78688DD6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5:19.151" v="26" actId="20577"/>
        <pc:sldMkLst>
          <pc:docMk/>
          <pc:sldMk cId="2451787275" sldId="281"/>
        </pc:sldMkLst>
        <pc:spChg chg="mod">
          <ac:chgData name="DSA - Beatriz de Albuquerque Ozorio Rago" userId="073f1caa-c851-4470-85c4-4d504c612eb8" providerId="ADAL" clId="{52DBA1E8-81BF-483C-9D1F-F7175E0B290F}" dt="2024-05-06T13:45:19.151" v="26" actId="20577"/>
          <ac:spMkLst>
            <pc:docMk/>
            <pc:sldMk cId="2451787275" sldId="281"/>
            <ac:spMk id="3" creationId="{869B8CD6-F5FE-8B11-B9D0-9E7B78688DD6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6:19.021" v="27" actId="20577"/>
        <pc:sldMkLst>
          <pc:docMk/>
          <pc:sldMk cId="3109313194" sldId="282"/>
        </pc:sldMkLst>
        <pc:spChg chg="mod">
          <ac:chgData name="DSA - Beatriz de Albuquerque Ozorio Rago" userId="073f1caa-c851-4470-85c4-4d504c612eb8" providerId="ADAL" clId="{52DBA1E8-81BF-483C-9D1F-F7175E0B290F}" dt="2024-05-06T13:46:19.021" v="27" actId="20577"/>
          <ac:spMkLst>
            <pc:docMk/>
            <pc:sldMk cId="3109313194" sldId="282"/>
            <ac:spMk id="3" creationId="{D4311699-70A2-4464-723A-4ADF09A724B9}"/>
          </ac:spMkLst>
        </pc:spChg>
      </pc:sldChg>
      <pc:sldChg chg="modSp">
        <pc:chgData name="DSA - Beatriz de Albuquerque Ozorio Rago" userId="073f1caa-c851-4470-85c4-4d504c612eb8" providerId="ADAL" clId="{52DBA1E8-81BF-483C-9D1F-F7175E0B290F}" dt="2024-05-06T13:46:38.194" v="28" actId="20577"/>
        <pc:sldMkLst>
          <pc:docMk/>
          <pc:sldMk cId="3718973793" sldId="284"/>
        </pc:sldMkLst>
        <pc:spChg chg="mod">
          <ac:chgData name="DSA - Beatriz de Albuquerque Ozorio Rago" userId="073f1caa-c851-4470-85c4-4d504c612eb8" providerId="ADAL" clId="{52DBA1E8-81BF-483C-9D1F-F7175E0B290F}" dt="2024-05-06T13:46:38.194" v="28" actId="20577"/>
          <ac:spMkLst>
            <pc:docMk/>
            <pc:sldMk cId="3718973793" sldId="284"/>
            <ac:spMk id="3" creationId="{E93EFDB4-A847-ECC2-266F-1D7237A22A07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7:11.933" v="35" actId="20577"/>
        <pc:sldMkLst>
          <pc:docMk/>
          <pc:sldMk cId="2407376722" sldId="286"/>
        </pc:sldMkLst>
        <pc:spChg chg="mod">
          <ac:chgData name="DSA - Beatriz de Albuquerque Ozorio Rago" userId="073f1caa-c851-4470-85c4-4d504c612eb8" providerId="ADAL" clId="{52DBA1E8-81BF-483C-9D1F-F7175E0B290F}" dt="2024-05-06T13:47:11.933" v="35" actId="20577"/>
          <ac:spMkLst>
            <pc:docMk/>
            <pc:sldMk cId="2407376722" sldId="286"/>
            <ac:spMk id="3" creationId="{D6C4012D-2287-2A84-A3FA-26F713BDB584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7:28.701" v="40" actId="20577"/>
        <pc:sldMkLst>
          <pc:docMk/>
          <pc:sldMk cId="2179908336" sldId="287"/>
        </pc:sldMkLst>
        <pc:spChg chg="mod">
          <ac:chgData name="DSA - Beatriz de Albuquerque Ozorio Rago" userId="073f1caa-c851-4470-85c4-4d504c612eb8" providerId="ADAL" clId="{52DBA1E8-81BF-483C-9D1F-F7175E0B290F}" dt="2024-05-06T13:47:28.701" v="40" actId="20577"/>
          <ac:spMkLst>
            <pc:docMk/>
            <pc:sldMk cId="2179908336" sldId="287"/>
            <ac:spMk id="3" creationId="{11F469F4-707A-08B4-6FD2-54E7105056AE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7:52.898" v="43" actId="20577"/>
        <pc:sldMkLst>
          <pc:docMk/>
          <pc:sldMk cId="3143906792" sldId="288"/>
        </pc:sldMkLst>
        <pc:spChg chg="mod">
          <ac:chgData name="DSA - Beatriz de Albuquerque Ozorio Rago" userId="073f1caa-c851-4470-85c4-4d504c612eb8" providerId="ADAL" clId="{52DBA1E8-81BF-483C-9D1F-F7175E0B290F}" dt="2024-05-06T13:47:52.898" v="43" actId="20577"/>
          <ac:spMkLst>
            <pc:docMk/>
            <pc:sldMk cId="3143906792" sldId="288"/>
            <ac:spMk id="3" creationId="{14ED4301-4EE7-04A8-83F4-F6A33A4CFD90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8:26.070" v="47" actId="20577"/>
        <pc:sldMkLst>
          <pc:docMk/>
          <pc:sldMk cId="1924418651" sldId="289"/>
        </pc:sldMkLst>
        <pc:spChg chg="mod">
          <ac:chgData name="DSA - Beatriz de Albuquerque Ozorio Rago" userId="073f1caa-c851-4470-85c4-4d504c612eb8" providerId="ADAL" clId="{52DBA1E8-81BF-483C-9D1F-F7175E0B290F}" dt="2024-05-06T13:48:26.070" v="47" actId="20577"/>
          <ac:spMkLst>
            <pc:docMk/>
            <pc:sldMk cId="1924418651" sldId="289"/>
            <ac:spMk id="3" creationId="{16EA806A-A88A-B5ED-94ED-A42B4E9E03A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8:46.602" v="51" actId="6549"/>
        <pc:sldMkLst>
          <pc:docMk/>
          <pc:sldMk cId="1797180267" sldId="290"/>
        </pc:sldMkLst>
        <pc:spChg chg="mod">
          <ac:chgData name="DSA - Beatriz de Albuquerque Ozorio Rago" userId="073f1caa-c851-4470-85c4-4d504c612eb8" providerId="ADAL" clId="{52DBA1E8-81BF-483C-9D1F-F7175E0B290F}" dt="2024-05-06T13:48:46.602" v="51" actId="6549"/>
          <ac:spMkLst>
            <pc:docMk/>
            <pc:sldMk cId="1797180267" sldId="290"/>
            <ac:spMk id="3" creationId="{11B9D170-7CB1-36C1-9415-387D2F024A41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49:04.798" v="57" actId="20577"/>
        <pc:sldMkLst>
          <pc:docMk/>
          <pc:sldMk cId="2464618414" sldId="292"/>
        </pc:sldMkLst>
        <pc:spChg chg="mod">
          <ac:chgData name="DSA - Beatriz de Albuquerque Ozorio Rago" userId="073f1caa-c851-4470-85c4-4d504c612eb8" providerId="ADAL" clId="{52DBA1E8-81BF-483C-9D1F-F7175E0B290F}" dt="2024-05-06T13:49:04.798" v="57" actId="20577"/>
          <ac:spMkLst>
            <pc:docMk/>
            <pc:sldMk cId="2464618414" sldId="292"/>
            <ac:spMk id="3" creationId="{32E0E4D6-85AA-4324-1780-AD53B036987E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0:35.990" v="63" actId="20577"/>
        <pc:sldMkLst>
          <pc:docMk/>
          <pc:sldMk cId="2840725246" sldId="296"/>
        </pc:sldMkLst>
        <pc:spChg chg="mod">
          <ac:chgData name="DSA - Beatriz de Albuquerque Ozorio Rago" userId="073f1caa-c851-4470-85c4-4d504c612eb8" providerId="ADAL" clId="{52DBA1E8-81BF-483C-9D1F-F7175E0B290F}" dt="2024-05-06T13:50:35.990" v="63" actId="20577"/>
          <ac:spMkLst>
            <pc:docMk/>
            <pc:sldMk cId="2840725246" sldId="296"/>
            <ac:spMk id="2" creationId="{496890EB-9113-4EA3-D4D6-9A205B54F34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1:50.495" v="99" actId="20577"/>
        <pc:sldMkLst>
          <pc:docMk/>
          <pc:sldMk cId="3858527206" sldId="299"/>
        </pc:sldMkLst>
        <pc:spChg chg="mod">
          <ac:chgData name="DSA - Beatriz de Albuquerque Ozorio Rago" userId="073f1caa-c851-4470-85c4-4d504c612eb8" providerId="ADAL" clId="{52DBA1E8-81BF-483C-9D1F-F7175E0B290F}" dt="2024-05-06T13:51:50.495" v="99" actId="20577"/>
          <ac:spMkLst>
            <pc:docMk/>
            <pc:sldMk cId="3858527206" sldId="299"/>
            <ac:spMk id="3" creationId="{4D0DE6BE-CC01-F562-631B-8C75F5886CA5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2:33.541" v="111" actId="20577"/>
        <pc:sldMkLst>
          <pc:docMk/>
          <pc:sldMk cId="1428251545" sldId="300"/>
        </pc:sldMkLst>
        <pc:spChg chg="mod">
          <ac:chgData name="DSA - Beatriz de Albuquerque Ozorio Rago" userId="073f1caa-c851-4470-85c4-4d504c612eb8" providerId="ADAL" clId="{52DBA1E8-81BF-483C-9D1F-F7175E0B290F}" dt="2024-05-06T13:52:33.541" v="111" actId="20577"/>
          <ac:spMkLst>
            <pc:docMk/>
            <pc:sldMk cId="1428251545" sldId="300"/>
            <ac:spMk id="3" creationId="{082B61A7-1682-D5D8-73EF-C2074C8F8822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3:01.701" v="115" actId="20577"/>
        <pc:sldMkLst>
          <pc:docMk/>
          <pc:sldMk cId="149625977" sldId="302"/>
        </pc:sldMkLst>
        <pc:spChg chg="mod">
          <ac:chgData name="DSA - Beatriz de Albuquerque Ozorio Rago" userId="073f1caa-c851-4470-85c4-4d504c612eb8" providerId="ADAL" clId="{52DBA1E8-81BF-483C-9D1F-F7175E0B290F}" dt="2024-05-06T13:53:01.701" v="115" actId="20577"/>
          <ac:spMkLst>
            <pc:docMk/>
            <pc:sldMk cId="149625977" sldId="302"/>
            <ac:spMk id="3" creationId="{082B61A7-1682-D5D8-73EF-C2074C8F8822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4:02.142" v="116" actId="20577"/>
        <pc:sldMkLst>
          <pc:docMk/>
          <pc:sldMk cId="1598601155" sldId="305"/>
        </pc:sldMkLst>
        <pc:spChg chg="mod">
          <ac:chgData name="DSA - Beatriz de Albuquerque Ozorio Rago" userId="073f1caa-c851-4470-85c4-4d504c612eb8" providerId="ADAL" clId="{52DBA1E8-81BF-483C-9D1F-F7175E0B290F}" dt="2024-05-06T13:54:02.142" v="116" actId="20577"/>
          <ac:spMkLst>
            <pc:docMk/>
            <pc:sldMk cId="1598601155" sldId="305"/>
            <ac:spMk id="3" creationId="{206B29B7-0F62-EEB8-8DD0-59484441F1B2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7:28.512" v="121" actId="20577"/>
        <pc:sldMkLst>
          <pc:docMk/>
          <pc:sldMk cId="1588927969" sldId="310"/>
        </pc:sldMkLst>
        <pc:spChg chg="mod">
          <ac:chgData name="DSA - Beatriz de Albuquerque Ozorio Rago" userId="073f1caa-c851-4470-85c4-4d504c612eb8" providerId="ADAL" clId="{52DBA1E8-81BF-483C-9D1F-F7175E0B290F}" dt="2024-05-06T13:57:28.512" v="121" actId="20577"/>
          <ac:spMkLst>
            <pc:docMk/>
            <pc:sldMk cId="1588927969" sldId="310"/>
            <ac:spMk id="3" creationId="{B33C76B1-29EE-CA70-4346-D1AA06655B2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00:36.757" v="128" actId="6549"/>
        <pc:sldMkLst>
          <pc:docMk/>
          <pc:sldMk cId="1428933764" sldId="311"/>
        </pc:sldMkLst>
        <pc:spChg chg="mod">
          <ac:chgData name="DSA - Beatriz de Albuquerque Ozorio Rago" userId="073f1caa-c851-4470-85c4-4d504c612eb8" providerId="ADAL" clId="{52DBA1E8-81BF-483C-9D1F-F7175E0B290F}" dt="2024-05-06T14:00:36.757" v="128" actId="6549"/>
          <ac:spMkLst>
            <pc:docMk/>
            <pc:sldMk cId="1428933764" sldId="311"/>
            <ac:spMk id="2" creationId="{E32CE223-C0F7-A500-AD1B-D415403A1FA5}"/>
          </ac:spMkLst>
        </pc:spChg>
        <pc:spChg chg="mod">
          <ac:chgData name="DSA - Beatriz de Albuquerque Ozorio Rago" userId="073f1caa-c851-4470-85c4-4d504c612eb8" providerId="ADAL" clId="{52DBA1E8-81BF-483C-9D1F-F7175E0B290F}" dt="2024-05-06T14:00:26.513" v="127" actId="27636"/>
          <ac:spMkLst>
            <pc:docMk/>
            <pc:sldMk cId="1428933764" sldId="311"/>
            <ac:spMk id="3" creationId="{B5437A79-0E06-6544-FE6F-DF8D3A1A7A51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01:15.549" v="133" actId="6549"/>
        <pc:sldMkLst>
          <pc:docMk/>
          <pc:sldMk cId="660342625" sldId="312"/>
        </pc:sldMkLst>
        <pc:spChg chg="mod">
          <ac:chgData name="DSA - Beatriz de Albuquerque Ozorio Rago" userId="073f1caa-c851-4470-85c4-4d504c612eb8" providerId="ADAL" clId="{52DBA1E8-81BF-483C-9D1F-F7175E0B290F}" dt="2024-05-06T14:00:46.343" v="132" actId="20577"/>
          <ac:spMkLst>
            <pc:docMk/>
            <pc:sldMk cId="660342625" sldId="312"/>
            <ac:spMk id="2" creationId="{E32CE223-C0F7-A500-AD1B-D415403A1FA5}"/>
          </ac:spMkLst>
        </pc:spChg>
        <pc:spChg chg="mod">
          <ac:chgData name="DSA - Beatriz de Albuquerque Ozorio Rago" userId="073f1caa-c851-4470-85c4-4d504c612eb8" providerId="ADAL" clId="{52DBA1E8-81BF-483C-9D1F-F7175E0B290F}" dt="2024-05-06T14:01:15.549" v="133" actId="6549"/>
          <ac:spMkLst>
            <pc:docMk/>
            <pc:sldMk cId="660342625" sldId="312"/>
            <ac:spMk id="3" creationId="{B5437A79-0E06-6544-FE6F-DF8D3A1A7A51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02:31.321" v="155" actId="20577"/>
        <pc:sldMkLst>
          <pc:docMk/>
          <pc:sldMk cId="2978959081" sldId="315"/>
        </pc:sldMkLst>
        <pc:spChg chg="mod">
          <ac:chgData name="DSA - Beatriz de Albuquerque Ozorio Rago" userId="073f1caa-c851-4470-85c4-4d504c612eb8" providerId="ADAL" clId="{52DBA1E8-81BF-483C-9D1F-F7175E0B290F}" dt="2024-05-06T14:02:31.321" v="155" actId="20577"/>
          <ac:spMkLst>
            <pc:docMk/>
            <pc:sldMk cId="2978959081" sldId="315"/>
            <ac:spMk id="3" creationId="{DABDE543-222D-2F27-9DAD-DF9D3B2482A4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04:01.356" v="159" actId="6549"/>
        <pc:sldMkLst>
          <pc:docMk/>
          <pc:sldMk cId="3290534417" sldId="320"/>
        </pc:sldMkLst>
        <pc:spChg chg="mod">
          <ac:chgData name="DSA - Beatriz de Albuquerque Ozorio Rago" userId="073f1caa-c851-4470-85c4-4d504c612eb8" providerId="ADAL" clId="{52DBA1E8-81BF-483C-9D1F-F7175E0B290F}" dt="2024-05-06T14:04:01.356" v="159" actId="6549"/>
          <ac:spMkLst>
            <pc:docMk/>
            <pc:sldMk cId="3290534417" sldId="320"/>
            <ac:spMk id="3" creationId="{EEFD5896-CEBC-A0DF-EDC8-578E35815095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04:52.660" v="161" actId="6549"/>
        <pc:sldMkLst>
          <pc:docMk/>
          <pc:sldMk cId="3147913011" sldId="322"/>
        </pc:sldMkLst>
        <pc:spChg chg="mod">
          <ac:chgData name="DSA - Beatriz de Albuquerque Ozorio Rago" userId="073f1caa-c851-4470-85c4-4d504c612eb8" providerId="ADAL" clId="{52DBA1E8-81BF-483C-9D1F-F7175E0B290F}" dt="2024-05-06T14:04:52.660" v="161" actId="6549"/>
          <ac:spMkLst>
            <pc:docMk/>
            <pc:sldMk cId="3147913011" sldId="322"/>
            <ac:spMk id="3" creationId="{5857F2CC-9E83-CE14-981B-111BFD5E760E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1:31.263" v="192" actId="20577"/>
        <pc:sldMkLst>
          <pc:docMk/>
          <pc:sldMk cId="2344534146" sldId="323"/>
        </pc:sldMkLst>
        <pc:spChg chg="mod">
          <ac:chgData name="DSA - Beatriz de Albuquerque Ozorio Rago" userId="073f1caa-c851-4470-85c4-4d504c612eb8" providerId="ADAL" clId="{52DBA1E8-81BF-483C-9D1F-F7175E0B290F}" dt="2024-05-06T14:05:04.894" v="163" actId="20577"/>
          <ac:spMkLst>
            <pc:docMk/>
            <pc:sldMk cId="2344534146" sldId="323"/>
            <ac:spMk id="2" creationId="{B885E5A0-1765-AC1F-9842-15EEA911AB43}"/>
          </ac:spMkLst>
        </pc:spChg>
        <pc:spChg chg="mod">
          <ac:chgData name="DSA - Beatriz de Albuquerque Ozorio Rago" userId="073f1caa-c851-4470-85c4-4d504c612eb8" providerId="ADAL" clId="{52DBA1E8-81BF-483C-9D1F-F7175E0B290F}" dt="2024-05-06T14:21:31.263" v="192" actId="20577"/>
          <ac:spMkLst>
            <pc:docMk/>
            <pc:sldMk cId="2344534146" sldId="323"/>
            <ac:spMk id="3" creationId="{C10845F0-4D32-57DB-25D8-4DA94663D4A0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06:02.154" v="165" actId="6549"/>
        <pc:sldMkLst>
          <pc:docMk/>
          <pc:sldMk cId="3503407947" sldId="325"/>
        </pc:sldMkLst>
        <pc:spChg chg="mod">
          <ac:chgData name="DSA - Beatriz de Albuquerque Ozorio Rago" userId="073f1caa-c851-4470-85c4-4d504c612eb8" providerId="ADAL" clId="{52DBA1E8-81BF-483C-9D1F-F7175E0B290F}" dt="2024-05-06T14:06:02.154" v="165" actId="6549"/>
          <ac:spMkLst>
            <pc:docMk/>
            <pc:sldMk cId="3503407947" sldId="325"/>
            <ac:spMk id="3" creationId="{1CF4CD01-EAFD-4C63-A769-DDCE9AC64215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16:21.999" v="167" actId="6549"/>
        <pc:sldMkLst>
          <pc:docMk/>
          <pc:sldMk cId="1553185562" sldId="328"/>
        </pc:sldMkLst>
        <pc:spChg chg="mod">
          <ac:chgData name="DSA - Beatriz de Albuquerque Ozorio Rago" userId="073f1caa-c851-4470-85c4-4d504c612eb8" providerId="ADAL" clId="{52DBA1E8-81BF-483C-9D1F-F7175E0B290F}" dt="2024-05-06T14:16:21.999" v="167" actId="6549"/>
          <ac:spMkLst>
            <pc:docMk/>
            <pc:sldMk cId="1553185562" sldId="328"/>
            <ac:spMk id="2" creationId="{58BD3EF3-817B-3E40-3443-35583ABB1CC2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17:20.479" v="169" actId="6549"/>
        <pc:sldMkLst>
          <pc:docMk/>
          <pc:sldMk cId="3422234889" sldId="331"/>
        </pc:sldMkLst>
        <pc:spChg chg="mod">
          <ac:chgData name="DSA - Beatriz de Albuquerque Ozorio Rago" userId="073f1caa-c851-4470-85c4-4d504c612eb8" providerId="ADAL" clId="{52DBA1E8-81BF-483C-9D1F-F7175E0B290F}" dt="2024-05-06T14:17:20.479" v="169" actId="6549"/>
          <ac:spMkLst>
            <pc:docMk/>
            <pc:sldMk cId="3422234889" sldId="331"/>
            <ac:spMk id="3" creationId="{AF2CCB86-944E-E08A-6B5D-984A7B8C911B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18:04.352" v="181" actId="20577"/>
        <pc:sldMkLst>
          <pc:docMk/>
          <pc:sldMk cId="4179643364" sldId="332"/>
        </pc:sldMkLst>
        <pc:spChg chg="mod">
          <ac:chgData name="DSA - Beatriz de Albuquerque Ozorio Rago" userId="073f1caa-c851-4470-85c4-4d504c612eb8" providerId="ADAL" clId="{52DBA1E8-81BF-483C-9D1F-F7175E0B290F}" dt="2024-05-06T14:18:04.352" v="181" actId="20577"/>
          <ac:spMkLst>
            <pc:docMk/>
            <pc:sldMk cId="4179643364" sldId="332"/>
            <ac:spMk id="3" creationId="{AB08F8BB-BFC0-5280-8432-DC42A35E7CA3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19:03.554" v="183" actId="6549"/>
        <pc:sldMkLst>
          <pc:docMk/>
          <pc:sldMk cId="4190989313" sldId="336"/>
        </pc:sldMkLst>
        <pc:spChg chg="mod">
          <ac:chgData name="DSA - Beatriz de Albuquerque Ozorio Rago" userId="073f1caa-c851-4470-85c4-4d504c612eb8" providerId="ADAL" clId="{52DBA1E8-81BF-483C-9D1F-F7175E0B290F}" dt="2024-05-06T14:19:03.554" v="183" actId="6549"/>
          <ac:spMkLst>
            <pc:docMk/>
            <pc:sldMk cId="4190989313" sldId="336"/>
            <ac:spMk id="3" creationId="{19C402C8-AF55-9B6E-BD3E-AAEB62065936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4:11.896" v="194" actId="20577"/>
        <pc:sldMkLst>
          <pc:docMk/>
          <pc:sldMk cId="1485090844" sldId="337"/>
        </pc:sldMkLst>
        <pc:spChg chg="mod">
          <ac:chgData name="DSA - Beatriz de Albuquerque Ozorio Rago" userId="073f1caa-c851-4470-85c4-4d504c612eb8" providerId="ADAL" clId="{52DBA1E8-81BF-483C-9D1F-F7175E0B290F}" dt="2024-05-06T14:24:11.896" v="194" actId="20577"/>
          <ac:spMkLst>
            <pc:docMk/>
            <pc:sldMk cId="1485090844" sldId="337"/>
            <ac:spMk id="3" creationId="{E257106E-C998-2988-5AF0-924ABF2EC29C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4:32.315" v="196" actId="20577"/>
        <pc:sldMkLst>
          <pc:docMk/>
          <pc:sldMk cId="896693520" sldId="338"/>
        </pc:sldMkLst>
        <pc:spChg chg="mod">
          <ac:chgData name="DSA - Beatriz de Albuquerque Ozorio Rago" userId="073f1caa-c851-4470-85c4-4d504c612eb8" providerId="ADAL" clId="{52DBA1E8-81BF-483C-9D1F-F7175E0B290F}" dt="2024-05-06T14:24:32.315" v="196" actId="20577"/>
          <ac:spMkLst>
            <pc:docMk/>
            <pc:sldMk cId="896693520" sldId="338"/>
            <ac:spMk id="3" creationId="{B9D5CC01-CB31-F199-5137-31C1A6DB12A3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4:51.526" v="197" actId="6549"/>
        <pc:sldMkLst>
          <pc:docMk/>
          <pc:sldMk cId="3062007863" sldId="339"/>
        </pc:sldMkLst>
        <pc:spChg chg="mod">
          <ac:chgData name="DSA - Beatriz de Albuquerque Ozorio Rago" userId="073f1caa-c851-4470-85c4-4d504c612eb8" providerId="ADAL" clId="{52DBA1E8-81BF-483C-9D1F-F7175E0B290F}" dt="2024-05-06T14:24:51.526" v="197" actId="6549"/>
          <ac:spMkLst>
            <pc:docMk/>
            <pc:sldMk cId="3062007863" sldId="339"/>
            <ac:spMk id="2" creationId="{DC4868FC-513A-1427-BB4D-E700C9CB3923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7:29.066" v="293" actId="20577"/>
        <pc:sldMkLst>
          <pc:docMk/>
          <pc:sldMk cId="527274040" sldId="340"/>
        </pc:sldMkLst>
        <pc:spChg chg="mod">
          <ac:chgData name="DSA - Beatriz de Albuquerque Ozorio Rago" userId="073f1caa-c851-4470-85c4-4d504c612eb8" providerId="ADAL" clId="{52DBA1E8-81BF-483C-9D1F-F7175E0B290F}" dt="2024-05-06T14:27:29.066" v="293" actId="20577"/>
          <ac:spMkLst>
            <pc:docMk/>
            <pc:sldMk cId="527274040" sldId="340"/>
            <ac:spMk id="3" creationId="{4526DA9D-C9F6-DB43-FB2F-AD568827A861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7:49.667" v="295" actId="6549"/>
        <pc:sldMkLst>
          <pc:docMk/>
          <pc:sldMk cId="2888769213" sldId="341"/>
        </pc:sldMkLst>
        <pc:spChg chg="mod">
          <ac:chgData name="DSA - Beatriz de Albuquerque Ozorio Rago" userId="073f1caa-c851-4470-85c4-4d504c612eb8" providerId="ADAL" clId="{52DBA1E8-81BF-483C-9D1F-F7175E0B290F}" dt="2024-05-06T14:27:49.667" v="295" actId="6549"/>
          <ac:spMkLst>
            <pc:docMk/>
            <pc:sldMk cId="2888769213" sldId="341"/>
            <ac:spMk id="3" creationId="{D6677066-26E6-5EAD-0775-15EFBF1B044F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8:49.288" v="316" actId="20577"/>
        <pc:sldMkLst>
          <pc:docMk/>
          <pc:sldMk cId="136631508" sldId="345"/>
        </pc:sldMkLst>
        <pc:spChg chg="mod">
          <ac:chgData name="DSA - Beatriz de Albuquerque Ozorio Rago" userId="073f1caa-c851-4470-85c4-4d504c612eb8" providerId="ADAL" clId="{52DBA1E8-81BF-483C-9D1F-F7175E0B290F}" dt="2024-05-06T14:28:49.288" v="316" actId="20577"/>
          <ac:spMkLst>
            <pc:docMk/>
            <pc:sldMk cId="136631508" sldId="345"/>
            <ac:spMk id="3" creationId="{72AA51CB-5773-A14B-881B-4023DD7C102E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9:32.046" v="319" actId="20577"/>
        <pc:sldMkLst>
          <pc:docMk/>
          <pc:sldMk cId="3307032467" sldId="348"/>
        </pc:sldMkLst>
        <pc:spChg chg="mod">
          <ac:chgData name="DSA - Beatriz de Albuquerque Ozorio Rago" userId="073f1caa-c851-4470-85c4-4d504c612eb8" providerId="ADAL" clId="{52DBA1E8-81BF-483C-9D1F-F7175E0B290F}" dt="2024-05-06T14:29:32.046" v="319" actId="20577"/>
          <ac:spMkLst>
            <pc:docMk/>
            <pc:sldMk cId="3307032467" sldId="348"/>
            <ac:spMk id="3" creationId="{A233D987-C220-2904-8BF7-180AAE5226F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29:58.493" v="320" actId="20577"/>
        <pc:sldMkLst>
          <pc:docMk/>
          <pc:sldMk cId="352528164" sldId="349"/>
        </pc:sldMkLst>
        <pc:spChg chg="mod">
          <ac:chgData name="DSA - Beatriz de Albuquerque Ozorio Rago" userId="073f1caa-c851-4470-85c4-4d504c612eb8" providerId="ADAL" clId="{52DBA1E8-81BF-483C-9D1F-F7175E0B290F}" dt="2024-05-06T14:29:58.493" v="320" actId="20577"/>
          <ac:spMkLst>
            <pc:docMk/>
            <pc:sldMk cId="352528164" sldId="349"/>
            <ac:spMk id="3" creationId="{A233D987-C220-2904-8BF7-180AAE5226F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0:32.866" v="328" actId="20577"/>
        <pc:sldMkLst>
          <pc:docMk/>
          <pc:sldMk cId="2338914632" sldId="350"/>
        </pc:sldMkLst>
        <pc:spChg chg="mod">
          <ac:chgData name="DSA - Beatriz de Albuquerque Ozorio Rago" userId="073f1caa-c851-4470-85c4-4d504c612eb8" providerId="ADAL" clId="{52DBA1E8-81BF-483C-9D1F-F7175E0B290F}" dt="2024-05-06T14:30:32.866" v="328" actId="20577"/>
          <ac:spMkLst>
            <pc:docMk/>
            <pc:sldMk cId="2338914632" sldId="350"/>
            <ac:spMk id="3" creationId="{A233D987-C220-2904-8BF7-180AAE5226F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1:07.060" v="331" actId="20577"/>
        <pc:sldMkLst>
          <pc:docMk/>
          <pc:sldMk cId="629929176" sldId="352"/>
        </pc:sldMkLst>
        <pc:spChg chg="mod">
          <ac:chgData name="DSA - Beatriz de Albuquerque Ozorio Rago" userId="073f1caa-c851-4470-85c4-4d504c612eb8" providerId="ADAL" clId="{52DBA1E8-81BF-483C-9D1F-F7175E0B290F}" dt="2024-05-06T14:31:07.060" v="331" actId="20577"/>
          <ac:spMkLst>
            <pc:docMk/>
            <pc:sldMk cId="629929176" sldId="352"/>
            <ac:spMk id="3" creationId="{7C98EE80-EA1D-79EC-F5F6-3FB9FFB8D6AB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1:48.227" v="342" actId="20577"/>
        <pc:sldMkLst>
          <pc:docMk/>
          <pc:sldMk cId="3058438098" sldId="353"/>
        </pc:sldMkLst>
        <pc:spChg chg="mod">
          <ac:chgData name="DSA - Beatriz de Albuquerque Ozorio Rago" userId="073f1caa-c851-4470-85c4-4d504c612eb8" providerId="ADAL" clId="{52DBA1E8-81BF-483C-9D1F-F7175E0B290F}" dt="2024-05-06T14:31:48.227" v="342" actId="20577"/>
          <ac:spMkLst>
            <pc:docMk/>
            <pc:sldMk cId="3058438098" sldId="353"/>
            <ac:spMk id="3" creationId="{7C98EE80-EA1D-79EC-F5F6-3FB9FFB8D6AB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3:55.409" v="401" actId="21"/>
        <pc:sldMkLst>
          <pc:docMk/>
          <pc:sldMk cId="4248473883" sldId="357"/>
        </pc:sldMkLst>
        <pc:spChg chg="mod">
          <ac:chgData name="DSA - Beatriz de Albuquerque Ozorio Rago" userId="073f1caa-c851-4470-85c4-4d504c612eb8" providerId="ADAL" clId="{52DBA1E8-81BF-483C-9D1F-F7175E0B290F}" dt="2024-05-06T14:33:55.409" v="401" actId="21"/>
          <ac:spMkLst>
            <pc:docMk/>
            <pc:sldMk cId="4248473883" sldId="357"/>
            <ac:spMk id="3" creationId="{1E8454C9-B5DE-8802-0CCD-49DAE6880E12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4:28.446" v="408" actId="6549"/>
        <pc:sldMkLst>
          <pc:docMk/>
          <pc:sldMk cId="971891028" sldId="358"/>
        </pc:sldMkLst>
        <pc:spChg chg="mod">
          <ac:chgData name="DSA - Beatriz de Albuquerque Ozorio Rago" userId="073f1caa-c851-4470-85c4-4d504c612eb8" providerId="ADAL" clId="{52DBA1E8-81BF-483C-9D1F-F7175E0B290F}" dt="2024-05-06T14:34:28.446" v="408" actId="6549"/>
          <ac:spMkLst>
            <pc:docMk/>
            <pc:sldMk cId="971891028" sldId="358"/>
            <ac:spMk id="3" creationId="{DE1C1B63-F477-25D8-F976-DA90329F254F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4:53.501" v="412" actId="6549"/>
        <pc:sldMkLst>
          <pc:docMk/>
          <pc:sldMk cId="641351456" sldId="360"/>
        </pc:sldMkLst>
        <pc:spChg chg="mod">
          <ac:chgData name="DSA - Beatriz de Albuquerque Ozorio Rago" userId="073f1caa-c851-4470-85c4-4d504c612eb8" providerId="ADAL" clId="{52DBA1E8-81BF-483C-9D1F-F7175E0B290F}" dt="2024-05-06T14:34:53.501" v="412" actId="6549"/>
          <ac:spMkLst>
            <pc:docMk/>
            <pc:sldMk cId="641351456" sldId="360"/>
            <ac:spMk id="3" creationId="{F48CCAAA-E47A-290C-158F-A2613FCE6E03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5:40.121" v="419" actId="20577"/>
        <pc:sldMkLst>
          <pc:docMk/>
          <pc:sldMk cId="2399504078" sldId="363"/>
        </pc:sldMkLst>
        <pc:spChg chg="mod">
          <ac:chgData name="DSA - Beatriz de Albuquerque Ozorio Rago" userId="073f1caa-c851-4470-85c4-4d504c612eb8" providerId="ADAL" clId="{52DBA1E8-81BF-483C-9D1F-F7175E0B290F}" dt="2024-05-06T14:35:40.121" v="419" actId="20577"/>
          <ac:spMkLst>
            <pc:docMk/>
            <pc:sldMk cId="2399504078" sldId="363"/>
            <ac:spMk id="3" creationId="{8F5BE273-2842-D475-79B1-06A304F84EEF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5:44.972" v="421" actId="6549"/>
        <pc:sldMkLst>
          <pc:docMk/>
          <pc:sldMk cId="2487163622" sldId="364"/>
        </pc:sldMkLst>
        <pc:spChg chg="mod">
          <ac:chgData name="DSA - Beatriz de Albuquerque Ozorio Rago" userId="073f1caa-c851-4470-85c4-4d504c612eb8" providerId="ADAL" clId="{52DBA1E8-81BF-483C-9D1F-F7175E0B290F}" dt="2024-05-06T14:35:44.972" v="421" actId="6549"/>
          <ac:spMkLst>
            <pc:docMk/>
            <pc:sldMk cId="2487163622" sldId="364"/>
            <ac:spMk id="3" creationId="{3A1418A1-567B-73CF-F9AD-32C966EB8170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5:59.331" v="423" actId="6549"/>
        <pc:sldMkLst>
          <pc:docMk/>
          <pc:sldMk cId="2945274982" sldId="365"/>
        </pc:sldMkLst>
        <pc:spChg chg="mod">
          <ac:chgData name="DSA - Beatriz de Albuquerque Ozorio Rago" userId="073f1caa-c851-4470-85c4-4d504c612eb8" providerId="ADAL" clId="{52DBA1E8-81BF-483C-9D1F-F7175E0B290F}" dt="2024-05-06T14:35:59.331" v="423" actId="6549"/>
          <ac:spMkLst>
            <pc:docMk/>
            <pc:sldMk cId="2945274982" sldId="365"/>
            <ac:spMk id="3" creationId="{F99BF2D6-4807-E43D-629A-71D0F4E51E21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6:31.196" v="430" actId="20577"/>
        <pc:sldMkLst>
          <pc:docMk/>
          <pc:sldMk cId="3308884062" sldId="366"/>
        </pc:sldMkLst>
        <pc:spChg chg="mod">
          <ac:chgData name="DSA - Beatriz de Albuquerque Ozorio Rago" userId="073f1caa-c851-4470-85c4-4d504c612eb8" providerId="ADAL" clId="{52DBA1E8-81BF-483C-9D1F-F7175E0B290F}" dt="2024-05-06T14:36:06.776" v="424" actId="20577"/>
          <ac:spMkLst>
            <pc:docMk/>
            <pc:sldMk cId="3308884062" sldId="366"/>
            <ac:spMk id="2" creationId="{0E265CF4-B4A5-B0AE-0482-6C2E13D56B28}"/>
          </ac:spMkLst>
        </pc:spChg>
        <pc:spChg chg="mod">
          <ac:chgData name="DSA - Beatriz de Albuquerque Ozorio Rago" userId="073f1caa-c851-4470-85c4-4d504c612eb8" providerId="ADAL" clId="{52DBA1E8-81BF-483C-9D1F-F7175E0B290F}" dt="2024-05-06T14:36:31.196" v="430" actId="20577"/>
          <ac:spMkLst>
            <pc:docMk/>
            <pc:sldMk cId="3308884062" sldId="366"/>
            <ac:spMk id="3" creationId="{AA7D7590-8737-2F52-2C2F-8FFC392439F4}"/>
          </ac:spMkLst>
        </pc:spChg>
      </pc:sldChg>
      <pc:sldChg chg="modSp">
        <pc:chgData name="DSA - Beatriz de Albuquerque Ozorio Rago" userId="073f1caa-c851-4470-85c4-4d504c612eb8" providerId="ADAL" clId="{52DBA1E8-81BF-483C-9D1F-F7175E0B290F}" dt="2024-05-06T13:46:59.822" v="34" actId="6549"/>
        <pc:sldMkLst>
          <pc:docMk/>
          <pc:sldMk cId="1845641953" sldId="368"/>
        </pc:sldMkLst>
        <pc:spChg chg="mod">
          <ac:chgData name="DSA - Beatriz de Albuquerque Ozorio Rago" userId="073f1caa-c851-4470-85c4-4d504c612eb8" providerId="ADAL" clId="{52DBA1E8-81BF-483C-9D1F-F7175E0B290F}" dt="2024-05-06T13:46:59.822" v="34" actId="6549"/>
          <ac:spMkLst>
            <pc:docMk/>
            <pc:sldMk cId="1845641953" sldId="368"/>
            <ac:spMk id="6" creationId="{401F0801-4AAA-6EAD-F318-C95B982039B6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0:52.016" v="69" actId="20577"/>
        <pc:sldMkLst>
          <pc:docMk/>
          <pc:sldMk cId="1061416233" sldId="370"/>
        </pc:sldMkLst>
        <pc:spChg chg="mod">
          <ac:chgData name="DSA - Beatriz de Albuquerque Ozorio Rago" userId="073f1caa-c851-4470-85c4-4d504c612eb8" providerId="ADAL" clId="{52DBA1E8-81BF-483C-9D1F-F7175E0B290F}" dt="2024-05-06T13:50:52.016" v="69" actId="20577"/>
          <ac:spMkLst>
            <pc:docMk/>
            <pc:sldMk cId="1061416233" sldId="370"/>
            <ac:spMk id="2" creationId="{496890EB-9113-4EA3-D4D6-9A205B54F349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3:51:20.753" v="77" actId="313"/>
        <pc:sldMkLst>
          <pc:docMk/>
          <pc:sldMk cId="237102408" sldId="371"/>
        </pc:sldMkLst>
        <pc:spChg chg="mod">
          <ac:chgData name="DSA - Beatriz de Albuquerque Ozorio Rago" userId="073f1caa-c851-4470-85c4-4d504c612eb8" providerId="ADAL" clId="{52DBA1E8-81BF-483C-9D1F-F7175E0B290F}" dt="2024-05-06T13:51:07.276" v="75" actId="20577"/>
          <ac:spMkLst>
            <pc:docMk/>
            <pc:sldMk cId="237102408" sldId="371"/>
            <ac:spMk id="2" creationId="{496890EB-9113-4EA3-D4D6-9A205B54F349}"/>
          </ac:spMkLst>
        </pc:spChg>
        <pc:spChg chg="mod">
          <ac:chgData name="DSA - Beatriz de Albuquerque Ozorio Rago" userId="073f1caa-c851-4470-85c4-4d504c612eb8" providerId="ADAL" clId="{52DBA1E8-81BF-483C-9D1F-F7175E0B290F}" dt="2024-05-06T13:51:20.753" v="77" actId="313"/>
          <ac:spMkLst>
            <pc:docMk/>
            <pc:sldMk cId="237102408" sldId="371"/>
            <ac:spMk id="3" creationId="{050E0E3A-8F72-5BF0-D0AC-C7712BAC051D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17:29.969" v="170" actId="20577"/>
        <pc:sldMkLst>
          <pc:docMk/>
          <pc:sldMk cId="751678567" sldId="372"/>
        </pc:sldMkLst>
        <pc:spChg chg="mod">
          <ac:chgData name="DSA - Beatriz de Albuquerque Ozorio Rago" userId="073f1caa-c851-4470-85c4-4d504c612eb8" providerId="ADAL" clId="{52DBA1E8-81BF-483C-9D1F-F7175E0B290F}" dt="2024-05-06T14:17:29.969" v="170" actId="20577"/>
          <ac:spMkLst>
            <pc:docMk/>
            <pc:sldMk cId="751678567" sldId="372"/>
            <ac:spMk id="3" creationId="{AF2CCB86-944E-E08A-6B5D-984A7B8C911B}"/>
          </ac:spMkLst>
        </pc:spChg>
      </pc:sldChg>
      <pc:sldChg chg="modSp mod">
        <pc:chgData name="DSA - Beatriz de Albuquerque Ozorio Rago" userId="073f1caa-c851-4470-85c4-4d504c612eb8" providerId="ADAL" clId="{52DBA1E8-81BF-483C-9D1F-F7175E0B290F}" dt="2024-05-06T14:32:13.440" v="345" actId="6549"/>
        <pc:sldMkLst>
          <pc:docMk/>
          <pc:sldMk cId="3217047602" sldId="375"/>
        </pc:sldMkLst>
        <pc:spChg chg="mod">
          <ac:chgData name="DSA - Beatriz de Albuquerque Ozorio Rago" userId="073f1caa-c851-4470-85c4-4d504c612eb8" providerId="ADAL" clId="{52DBA1E8-81BF-483C-9D1F-F7175E0B290F}" dt="2024-05-06T14:32:13.440" v="345" actId="6549"/>
          <ac:spMkLst>
            <pc:docMk/>
            <pc:sldMk cId="3217047602" sldId="375"/>
            <ac:spMk id="3" creationId="{1E8454C9-B5DE-8802-0CCD-49DAE6880E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B6FD7-0BDC-9D49-9FDA-7ECBB00AC360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975A8-3BF6-394D-B327-EB7D0C6DDD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86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742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286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693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042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4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184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858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646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894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077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954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866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190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022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029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219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7861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133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318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012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68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891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232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778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448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89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898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37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oto em preto e branco de homem ao lado de placa&#10;&#10;Descrição gerada automaticamente com confiança média">
            <a:extLst>
              <a:ext uri="{FF2B5EF4-FFF2-40B4-BE49-F238E27FC236}">
                <a16:creationId xmlns:a16="http://schemas.microsoft.com/office/drawing/2014/main" id="{E3406865-82F5-5093-4306-332D23402F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0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4FD47-C719-E6CC-6ECF-63831ADE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D8AEB18-1155-5313-17DF-7643CDA5C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268E88-E482-4413-FD11-5A6930C85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C03F25-66AB-8FBC-E900-32BE3ACB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FA2DFD-805A-7785-1F8A-534E80295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BFF164-4237-D4EF-BA4E-09C96E4E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46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54FE4-70A1-22BA-01D9-F0C971AD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B2740C-83C3-BB57-4F6F-CDC2887A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8FA131-A557-A054-DFBA-99226122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58D05F-3BFE-164B-7F5B-E2846BCB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56EAB9-42A0-26B6-012A-0EC2FF04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94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539BCC-4A1D-E456-21B8-FBE6B53CE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27F8174-62F3-A8D7-CCF1-5672D36D4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13D1EB-9A3E-9121-2F30-1A07B7122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8CD6ED-04C8-8B6E-7810-7F18B9ED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A572F9-D6EF-863F-12B6-45B58EF8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48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19E12-EF62-206E-9DB3-C500A04A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4D435-D0BA-35DE-8F96-4A928EC7C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965A25-1DC3-67E4-5AF1-E0B21DA1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CE03A9-89D2-D19B-5F3A-EB072F42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823435-E052-19C1-44A8-BA00EFF5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5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4D435-D0BA-35DE-8F96-4A928EC7C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30400" indent="-228600">
              <a:spcBef>
                <a:spcPts val="2000"/>
              </a:spcBef>
              <a:buFont typeface="Fonte do Sistema Regular"/>
              <a:buChar char="–"/>
              <a:defRPr sz="1800"/>
            </a:lvl2pPr>
            <a:lvl3pPr marL="0" indent="0">
              <a:spcAft>
                <a:spcPts val="600"/>
              </a:spcAft>
              <a:buNone/>
              <a:defRPr sz="2800" b="1" cap="all" baseline="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1763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2F8BB-C042-7D8B-8E07-88C50775B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8000"/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1961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DE6BD-77D1-FD47-AEEE-7457C5BC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A65B17-370D-C204-1621-A61833AD6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B55E50-5ED4-C672-6A64-BEC42D4A9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775B0A-AED3-E4A2-9426-A25A8B8B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07DD92-529A-59D9-E430-2F1975EB5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6C7343-B546-6FA7-7391-D2072410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86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6B28E-733E-262E-35B8-73453315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33C748-452E-1035-529C-017704EF2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B57244-2DCB-ACD2-D58F-665DB6E19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29B868B-E2FA-8F95-9C1E-3356F8080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C43135D-B948-91D1-993E-E04EB1610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FE72FEA-A132-302A-9EF5-AF636758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312E04-F31E-14BB-A3AA-639CEBDD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72A62DF-7C43-EF8C-71E0-E01205CD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78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D5B95-A5C9-FF13-BCE9-C9D9A297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1761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F937D80-4F29-A59E-C71C-6F3817FF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6A0A49-DF9E-DDCD-E1D5-DC67DC8A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AD1233-4103-646B-3D55-C60D2C899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7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680CB-3362-4043-FA91-A1D79DEF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80EAB8-E7AE-CD91-ACF6-D7FF4D5B9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E0B191F-BBA6-3537-6E95-1725DE4ED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A5EBF0-D6D2-802B-BD21-F544C750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3D6018-20D4-4A16-FB38-FFA65832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048437-2938-4FA8-BB6A-4A96D212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78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13913A-8BD7-26D3-3940-E2715C2D6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E8B60D-F108-B561-51A9-FC44352ED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88154-B122-78E6-0954-58AE81BBC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9F9C0-0D6E-8947-A292-D78837C0D295}" type="datetimeFigureOut">
              <a:rPr lang="pt-BR" smtClean="0"/>
              <a:t>06/05/2024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04D166-211F-76BA-88BF-8957872E7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DE3A58-22C2-988B-E5BE-554E7EF23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13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F83FE-B2B0-797F-5C94-B457A4C2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618" y="365125"/>
            <a:ext cx="5587182" cy="1325563"/>
          </a:xfrm>
        </p:spPr>
        <p:txBody>
          <a:bodyPr/>
          <a:lstStyle/>
          <a:p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Então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DD841E-8734-C9BB-8A03-93166A44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618" y="1690688"/>
            <a:ext cx="5587182" cy="4486275"/>
          </a:xfrm>
        </p:spPr>
        <p:txBody>
          <a:bodyPr>
            <a:normAutofit lnSpcReduction="10000"/>
          </a:bodyPr>
          <a:lstStyle/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Eduque-se: a educação é uma atitude de amor.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Respeite-se: o respeito é uma prova de amor.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Cuide-se: o autocuidado é um ato de amor.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Ame-se: esse é o caminho para encontrar valor e felicidade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16F42-40E8-9500-788F-2E2319A4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67" y="308680"/>
            <a:ext cx="5686778" cy="1949097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6. NOITE E LUGARES DESERTOS: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98EE80-EA1D-79EC-F5F6-3FB9FFB8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067" y="2144889"/>
            <a:ext cx="5415844" cy="364825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Evite andar sozinho à noite ou em lugares desertos. Sempre que possível, esteja em grupo. </a:t>
            </a:r>
          </a:p>
          <a:p>
            <a:r>
              <a:rPr lang="pt-BR" dirty="0">
                <a:solidFill>
                  <a:schemeClr val="bg1"/>
                </a:solidFill>
              </a:rPr>
              <a:t>E não se esqueça de avisar aonde está indo a alguém de confiança.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99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16F42-40E8-9500-788F-2E2319A4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89" y="274813"/>
            <a:ext cx="7368822" cy="2197453"/>
          </a:xfrm>
        </p:spPr>
        <p:txBody>
          <a:bodyPr>
            <a:normAutofit fontScale="90000"/>
          </a:bodyPr>
          <a:lstStyle/>
          <a:p>
            <a:r>
              <a:rPr lang="pt-BR" dirty="0"/>
              <a:t>7. DENUNCIE CASOS DE ABUSO, MESMO QUE ACONTEÇAM DENTRO DE CASA: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98EE80-EA1D-79EC-F5F6-3FB9FFB8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89" y="2776891"/>
            <a:ext cx="5788378" cy="3896607"/>
          </a:xfrm>
        </p:spPr>
        <p:txBody>
          <a:bodyPr>
            <a:normAutofit/>
          </a:bodyPr>
          <a:lstStyle/>
          <a:p>
            <a:r>
              <a:rPr lang="pt-BR" dirty="0"/>
              <a:t>Essa triste constatação nos obriga a enfrentar uma verdade incômoda, mas necessária, para proteger aqueles que amamos e criar ambientes seguros. Nesse contexto delicado, a denúncia é um passo crucial no caminho para quebrar o ciclo de abuso.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84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B7C373-F848-B634-56E0-91BAFE96A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154" y="1718733"/>
            <a:ext cx="4933245" cy="3420533"/>
          </a:xfrm>
        </p:spPr>
        <p:txBody>
          <a:bodyPr anchor="ctr">
            <a:normAutofit/>
          </a:bodyPr>
          <a:lstStyle/>
          <a:p>
            <a:pPr lvl="2" algn="ctr">
              <a:lnSpc>
                <a:spcPct val="100000"/>
              </a:lnSpc>
            </a:pPr>
            <a:r>
              <a:rPr lang="pt-BR" sz="3200" dirty="0">
                <a:effectLst/>
                <a:latin typeface="Aptos" panose="020B0004020202020204" pitchFamily="34" charset="0"/>
              </a:rPr>
              <a:t>Você merece ser tratado(a) com dignidade e respeito, pois essa é a vontade de Deus para você! </a:t>
            </a:r>
          </a:p>
        </p:txBody>
      </p:sp>
    </p:spTree>
    <p:extLst>
      <p:ext uri="{BB962C8B-B14F-4D97-AF65-F5344CB8AC3E}">
        <p14:creationId xmlns:p14="http://schemas.microsoft.com/office/powerpoint/2010/main" val="8613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9C5A0-73D0-6E83-60AB-75CC8625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009217" cy="3562173"/>
          </a:xfrm>
        </p:spPr>
        <p:txBody>
          <a:bodyPr>
            <a:normAutofit fontScale="90000"/>
          </a:bodyPr>
          <a:lstStyle/>
          <a:p>
            <a:r>
              <a:rPr lang="pt-BR" dirty="0"/>
              <a:t>E AGORA? QUEM PODERÁ ME DEFENDER?</a:t>
            </a:r>
          </a:p>
        </p:txBody>
      </p:sp>
    </p:spTree>
    <p:extLst>
      <p:ext uri="{BB962C8B-B14F-4D97-AF65-F5344CB8AC3E}">
        <p14:creationId xmlns:p14="http://schemas.microsoft.com/office/powerpoint/2010/main" val="39491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8454C9-B5DE-8802-0CCD-49DAE6880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78" y="1580444"/>
            <a:ext cx="4794956" cy="4382030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Você tem um Deus.</a:t>
            </a:r>
          </a:p>
          <a:p>
            <a:r>
              <a:rPr lang="pt-BR" dirty="0"/>
              <a:t>Ele existe e não ignora seu sofrimento ou sua situação.</a:t>
            </a:r>
          </a:p>
          <a:p>
            <a:r>
              <a:rPr lang="pt-BR" dirty="0"/>
              <a:t>Você não é a única pessoa que se pergunta se Deus Se importa. </a:t>
            </a:r>
          </a:p>
          <a:p>
            <a:r>
              <a:rPr lang="pt-BR" dirty="0"/>
              <a:t>Você pode se achegar a Deus com a confiança de que Ele entende.</a:t>
            </a:r>
          </a:p>
        </p:txBody>
      </p:sp>
    </p:spTree>
    <p:extLst>
      <p:ext uri="{BB962C8B-B14F-4D97-AF65-F5344CB8AC3E}">
        <p14:creationId xmlns:p14="http://schemas.microsoft.com/office/powerpoint/2010/main" val="32170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5D6BACA-9301-0C5C-E729-118B804A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066" y="1045103"/>
            <a:ext cx="6070600" cy="1325563"/>
          </a:xfrm>
        </p:spPr>
        <p:txBody>
          <a:bodyPr/>
          <a:lstStyle/>
          <a:p>
            <a:r>
              <a:rPr lang="pt-BR" dirty="0"/>
              <a:t>Por quê? 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8454C9-B5DE-8802-0CCD-49DAE6880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066" y="2370667"/>
            <a:ext cx="5971823" cy="3239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Quando Ele Se fez carne e habitou entre nós, Ele Se sentiu abandonado, triste e a vítima de abusos.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4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1C1B63-F477-25D8-F976-DA90329F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466" y="2404533"/>
            <a:ext cx="5122333" cy="3772430"/>
          </a:xfrm>
        </p:spPr>
        <p:txBody>
          <a:bodyPr/>
          <a:lstStyle/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Foi nesse contexto que Ele clamou: “Deus meu! Deus meu! Por que me abandonaste?” Definitivamente, Deus entende sua dor e seu sentimento de abandono.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18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3FE80E-D2DA-C7ED-FFA6-B642A37C8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09423"/>
            <a:ext cx="5461001" cy="3115732"/>
          </a:xfrm>
        </p:spPr>
        <p:txBody>
          <a:bodyPr>
            <a:normAutofit/>
          </a:bodyPr>
          <a:lstStyle/>
          <a:p>
            <a:pPr lvl="2"/>
            <a:r>
              <a:rPr lang="pt-BR" sz="3600" dirty="0">
                <a:solidFill>
                  <a:schemeClr val="bg1"/>
                </a:solidFill>
              </a:rPr>
              <a:t>Onde estava Deus? </a:t>
            </a:r>
          </a:p>
          <a:p>
            <a:r>
              <a:rPr lang="pt-BR" sz="3600" dirty="0">
                <a:solidFill>
                  <a:schemeClr val="bg1"/>
                </a:solidFill>
              </a:rPr>
              <a:t>A resposta de Deus não veio na Cruz, naquela trágica sexta-feira, mas veio três dias depois.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8CCAAA-E47A-290C-158F-A2613FCE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443" y="1332090"/>
            <a:ext cx="6894689" cy="4731985"/>
          </a:xfrm>
        </p:spPr>
        <p:txBody>
          <a:bodyPr/>
          <a:lstStyle/>
          <a:p>
            <a:r>
              <a:rPr lang="pt-BR" dirty="0"/>
              <a:t>A Cruz foi o local da dor, do abuso, do sofrimento, do questionamento e do silêncio, mas não foi o fim. </a:t>
            </a:r>
          </a:p>
          <a:p>
            <a:r>
              <a:rPr lang="pt-BR" dirty="0"/>
              <a:t>Deus respondeu, não com palavras, mas com uma nova vida, no que conhecemos como a manhã da ressurreição!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13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B7F2F-E1B6-681D-9462-0B54FAF8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r>
              <a:rPr lang="pt-BR" dirty="0"/>
              <a:t>O que você vê no quadro a seguir?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B0EAA08-61D6-6030-1077-D066AE0FBC6B}"/>
              </a:ext>
            </a:extLst>
          </p:cNvPr>
          <p:cNvSpPr/>
          <p:nvPr/>
        </p:nvSpPr>
        <p:spPr>
          <a:xfrm>
            <a:off x="3364089" y="1422400"/>
            <a:ext cx="4967111" cy="4967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291404-1A93-F438-21E5-61076025511E}"/>
              </a:ext>
            </a:extLst>
          </p:cNvPr>
          <p:cNvSpPr/>
          <p:nvPr/>
        </p:nvSpPr>
        <p:spPr>
          <a:xfrm>
            <a:off x="5757333" y="3815644"/>
            <a:ext cx="180622" cy="1806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8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C8D8A-DF7C-3440-180F-987FB8B3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249" y="2306670"/>
            <a:ext cx="6996676" cy="3319462"/>
          </a:xfrm>
        </p:spPr>
        <p:txBody>
          <a:bodyPr>
            <a:normAutofit/>
          </a:bodyPr>
          <a:lstStyle/>
          <a:p>
            <a:r>
              <a:rPr lang="pt-BR" sz="9600" dirty="0">
                <a:solidFill>
                  <a:schemeClr val="bg1"/>
                </a:solidFill>
              </a:rPr>
              <a:t>ASSUNTO SÉRIO!</a:t>
            </a:r>
          </a:p>
        </p:txBody>
      </p:sp>
    </p:spTree>
    <p:extLst>
      <p:ext uri="{BB962C8B-B14F-4D97-AF65-F5344CB8AC3E}">
        <p14:creationId xmlns:p14="http://schemas.microsoft.com/office/powerpoint/2010/main" val="27911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8B2BD6-9AB5-9E40-F6F1-300AA7B5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5867"/>
            <a:ext cx="6296378" cy="2280355"/>
          </a:xfrm>
        </p:spPr>
        <p:txBody>
          <a:bodyPr/>
          <a:lstStyle/>
          <a:p>
            <a:pPr lvl="2"/>
            <a:r>
              <a:rPr lang="pt-BR" dirty="0"/>
              <a:t>O que aconteceu em sua vida, não pode (e não deve) ser ignorado, mas também não define toda a sua existência, muito menos quem você é.</a:t>
            </a:r>
          </a:p>
        </p:txBody>
      </p:sp>
    </p:spTree>
    <p:extLst>
      <p:ext uri="{BB962C8B-B14F-4D97-AF65-F5344CB8AC3E}">
        <p14:creationId xmlns:p14="http://schemas.microsoft.com/office/powerpoint/2010/main" val="33571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5BE273-2842-D475-79B1-06A304F84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244" y="1636889"/>
            <a:ext cx="6194778" cy="3806296"/>
          </a:xfrm>
        </p:spPr>
        <p:txBody>
          <a:bodyPr>
            <a:normAutofit/>
          </a:bodyPr>
          <a:lstStyle/>
          <a:p>
            <a:pPr lvl="2"/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É um ponto vermelho, extremamente doloroso, mas ainda assim, um ponto.</a:t>
            </a:r>
            <a:endParaRPr lang="pt-BR" dirty="0"/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O Jardim do Getsêmani e a cruz do Calvário foram um ponto vermelho na história de Cristo, mas não foram Seu fim. Deus Lhe deu um novo começo.</a:t>
            </a:r>
          </a:p>
          <a:p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95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418A1-567B-73CF-F9AD-32C966EB8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043"/>
            <a:ext cx="5946422" cy="2427113"/>
          </a:xfrm>
        </p:spPr>
        <p:txBody>
          <a:bodyPr anchor="ctr"/>
          <a:lstStyle/>
          <a:p>
            <a:pPr lvl="2"/>
            <a:r>
              <a:rPr lang="pt-BR" dirty="0"/>
              <a:t>O que vai definir sua vida não é o que lhe aconteceu, mas o que você vai escolher fazer a partir de tudo o que lhe aconteceu.</a:t>
            </a:r>
          </a:p>
        </p:txBody>
      </p:sp>
    </p:spTree>
    <p:extLst>
      <p:ext uri="{BB962C8B-B14F-4D97-AF65-F5344CB8AC3E}">
        <p14:creationId xmlns:p14="http://schemas.microsoft.com/office/powerpoint/2010/main" val="24871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9BF2D6-4807-E43D-629A-71D0F4E51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688" y="1998133"/>
            <a:ext cx="5348111" cy="4178830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O silêncio e a negação da dor não trazem cura.</a:t>
            </a:r>
          </a:p>
          <a:p>
            <a:r>
              <a:rPr lang="pt-BR" dirty="0"/>
              <a:t>Sua vida não acaba por causa de dias e momentos que assombram suas lembranças. Existe uma nova vida em Deus esperando por você!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52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65CF4-B4A5-B0AE-0482-6C2E13D5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9614"/>
            <a:ext cx="5404556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ONDE ENCONTRAR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AJUDA NO BRASIL: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7D7590-8737-2F52-2C2F-8FFC39243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0114"/>
            <a:ext cx="5404556" cy="4351338"/>
          </a:xfrm>
        </p:spPr>
        <p:txBody>
          <a:bodyPr>
            <a:normAutofit fontScale="700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Disque Denúncia 100</a:t>
            </a:r>
          </a:p>
          <a:p>
            <a:r>
              <a:rPr lang="pt-BR" dirty="0">
                <a:solidFill>
                  <a:schemeClr val="bg1"/>
                </a:solidFill>
              </a:rPr>
              <a:t>Conselho Tutelar</a:t>
            </a:r>
          </a:p>
          <a:p>
            <a:r>
              <a:rPr lang="pt-BR" dirty="0">
                <a:solidFill>
                  <a:schemeClr val="bg1"/>
                </a:solidFill>
              </a:rPr>
              <a:t>Polícia Federal - (</a:t>
            </a:r>
            <a:r>
              <a:rPr lang="pt-BR" dirty="0" err="1">
                <a:solidFill>
                  <a:schemeClr val="bg1"/>
                </a:solidFill>
              </a:rPr>
              <a:t>nightangel.dpf.gov.br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r>
              <a:rPr lang="pt-BR" dirty="0">
                <a:solidFill>
                  <a:schemeClr val="bg1"/>
                </a:solidFill>
              </a:rPr>
              <a:t>Por e-mail - </a:t>
            </a:r>
            <a:r>
              <a:rPr lang="pt-BR" dirty="0" err="1">
                <a:solidFill>
                  <a:schemeClr val="bg1"/>
                </a:solidFill>
              </a:rPr>
              <a:t>disquedenuncia@sedh.gov.br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Disque 190 - casos em que a ação é imediata</a:t>
            </a:r>
          </a:p>
          <a:p>
            <a:r>
              <a:rPr lang="pt-BR" dirty="0">
                <a:solidFill>
                  <a:schemeClr val="bg1"/>
                </a:solidFill>
              </a:rPr>
              <a:t>Delegacias Virtuais </a:t>
            </a:r>
          </a:p>
          <a:p>
            <a:r>
              <a:rPr lang="pt-BR" dirty="0">
                <a:solidFill>
                  <a:schemeClr val="bg1"/>
                </a:solidFill>
              </a:rPr>
              <a:t>www.safernet.org.br – Caso o crime tenha sido praticado no ambiente virtual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1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19DCF-DF9A-339C-1DD6-C6A0D78F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2" y="527357"/>
            <a:ext cx="6285272" cy="1325563"/>
          </a:xfrm>
        </p:spPr>
        <p:txBody>
          <a:bodyPr>
            <a:normAutofit/>
          </a:bodyPr>
          <a:lstStyle/>
          <a:p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 QUE É VIOLÊNCIA SEXUAL?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857DEC-B3D9-B969-B223-FC0406323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2" y="2381864"/>
            <a:ext cx="5326626" cy="310453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 violência e o abuso sexual contra crianças e adolescentes ocorrem quando eles são usados para satisfação sexual de pessoas que, geralmente, são mais velhas.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0C4DE-4579-B7C2-DBCE-AA76B572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74" y="576493"/>
            <a:ext cx="4323735" cy="1994617"/>
          </a:xfrm>
        </p:spPr>
        <p:txBody>
          <a:bodyPr/>
          <a:lstStyle/>
          <a:p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  violência sexual abrange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E78DBD-AAE1-8DE6-9B2B-D16B2BF16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806" y="0"/>
            <a:ext cx="5850194" cy="6857999"/>
          </a:xfrm>
          <a:gradFill>
            <a:gsLst>
              <a:gs pos="11000">
                <a:srgbClr val="4F5F5D">
                  <a:alpha val="0"/>
                </a:srgbClr>
              </a:gs>
              <a:gs pos="30000">
                <a:srgbClr val="4F5F5D">
                  <a:alpha val="72000"/>
                </a:srgbClr>
              </a:gs>
            </a:gsLst>
            <a:lin ang="0" scaled="0"/>
          </a:gradFill>
        </p:spPr>
        <p:txBody>
          <a:bodyPr lIns="1116000" tIns="180000" rIns="180000" bIns="180000"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todo ato, exploração, jogo, relação hétero ou homossexual e vitimização de crianças e adolescentes por meio do uso do poder, da diferença de idade e do conhecimento sobre o comportamento sexual.</a:t>
            </a:r>
          </a:p>
        </p:txBody>
      </p:sp>
    </p:spTree>
    <p:extLst>
      <p:ext uri="{BB962C8B-B14F-4D97-AF65-F5344CB8AC3E}">
        <p14:creationId xmlns:p14="http://schemas.microsoft.com/office/powerpoint/2010/main" val="23551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940FA-C64A-210C-F94A-94814150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13" y="468364"/>
            <a:ext cx="6506497" cy="1325563"/>
          </a:xfrm>
        </p:spPr>
        <p:txBody>
          <a:bodyPr>
            <a:normAutofit/>
          </a:bodyPr>
          <a:lstStyle/>
          <a:p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 ABUSO E A VIOLÊNCIA SEXUAL PODEM SER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A4768E-4A5B-E664-851A-5B95E5100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985656"/>
            <a:ext cx="6506497" cy="45604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Extrafamiliares. Ocorrem fora do meio familiar. Ex.: pessoas desconhecidas ou por alguém que você conhece: amigos, vizinhos, profissionais (professores, médicos, líderes religiosos, etc.).</a:t>
            </a:r>
          </a:p>
          <a:p>
            <a:pPr>
              <a:lnSpc>
                <a:spcPct val="120000"/>
              </a:lnSpc>
            </a:pPr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Intrafamiliares. Acontecem no contexto doméstico. São praticados por pessoas com quem você mantém uma conexão próxima e emocional (pais, irmãos, avós, tios, padrasto, madrasta, cunhados), e de responsabilidade (guarda, tutela, adoção, etc.). </a:t>
            </a:r>
          </a:p>
          <a:p>
            <a:pPr>
              <a:lnSpc>
                <a:spcPct val="120000"/>
              </a:lnSpc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533AA-C653-4085-9982-DBE9A7CF7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51" y="247138"/>
            <a:ext cx="5734665" cy="1776412"/>
          </a:xfrm>
        </p:spPr>
        <p:txBody>
          <a:bodyPr>
            <a:normAutofit/>
          </a:bodyPr>
          <a:lstStyle/>
          <a:p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 abuso sexual, pode haver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DFDC55-6F51-0168-C75A-AF426ADBF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51" y="2023550"/>
            <a:ext cx="584036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VIOLÊNCIA FÍSICA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AMEAÇAS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COAÇÃO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MANIPULAÇÃO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ESTIMULAÇÃO SEXUAL POR MEIO DE PALAVRAS E ARGUMENTOS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SUBORNO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Forma Livre 8">
            <a:extLst>
              <a:ext uri="{FF2B5EF4-FFF2-40B4-BE49-F238E27FC236}">
                <a16:creationId xmlns:a16="http://schemas.microsoft.com/office/drawing/2014/main" id="{1823BA30-2420-4AE1-9DCC-77379D60A226}"/>
              </a:ext>
            </a:extLst>
          </p:cNvPr>
          <p:cNvSpPr/>
          <p:nvPr/>
        </p:nvSpPr>
        <p:spPr>
          <a:xfrm>
            <a:off x="4072115" y="5702513"/>
            <a:ext cx="42944" cy="5052"/>
          </a:xfrm>
          <a:custGeom>
            <a:avLst/>
            <a:gdLst>
              <a:gd name="connsiteX0" fmla="*/ 0 w 42944"/>
              <a:gd name="connsiteY0" fmla="*/ 0 h 5052"/>
              <a:gd name="connsiteX1" fmla="*/ 12631 w 42944"/>
              <a:gd name="connsiteY1" fmla="*/ 5052 h 5052"/>
              <a:gd name="connsiteX2" fmla="*/ 42944 w 42944"/>
              <a:gd name="connsiteY2" fmla="*/ 0 h 5052"/>
              <a:gd name="connsiteX3" fmla="*/ 0 w 42944"/>
              <a:gd name="connsiteY3" fmla="*/ 0 h 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44" h="5052">
                <a:moveTo>
                  <a:pt x="0" y="0"/>
                </a:moveTo>
                <a:cubicBezTo>
                  <a:pt x="0" y="0"/>
                  <a:pt x="5052" y="2526"/>
                  <a:pt x="12631" y="5052"/>
                </a:cubicBezTo>
                <a:cubicBezTo>
                  <a:pt x="30313" y="2526"/>
                  <a:pt x="42944" y="0"/>
                  <a:pt x="429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2523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" name="Forma Livre 9">
            <a:extLst>
              <a:ext uri="{FF2B5EF4-FFF2-40B4-BE49-F238E27FC236}">
                <a16:creationId xmlns:a16="http://schemas.microsoft.com/office/drawing/2014/main" id="{8848D2F2-0D1A-9A14-F2B7-ABF3B217DB1F}"/>
              </a:ext>
            </a:extLst>
          </p:cNvPr>
          <p:cNvSpPr/>
          <p:nvPr/>
        </p:nvSpPr>
        <p:spPr>
          <a:xfrm>
            <a:off x="-3157657" y="-10495008"/>
            <a:ext cx="12173402" cy="17902657"/>
          </a:xfrm>
          <a:custGeom>
            <a:avLst/>
            <a:gdLst>
              <a:gd name="connsiteX0" fmla="*/ 0 w 12173402"/>
              <a:gd name="connsiteY0" fmla="*/ 0 h 17902657"/>
              <a:gd name="connsiteX1" fmla="*/ 12173402 w 12173402"/>
              <a:gd name="connsiteY1" fmla="*/ 0 h 17902657"/>
              <a:gd name="connsiteX2" fmla="*/ 12173402 w 12173402"/>
              <a:gd name="connsiteY2" fmla="*/ 17902658 h 17902657"/>
              <a:gd name="connsiteX3" fmla="*/ 0 w 12173402"/>
              <a:gd name="connsiteY3" fmla="*/ 17902658 h 179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3402" h="17902657">
                <a:moveTo>
                  <a:pt x="0" y="0"/>
                </a:moveTo>
                <a:lnTo>
                  <a:pt x="12173402" y="0"/>
                </a:lnTo>
                <a:lnTo>
                  <a:pt x="12173402" y="17902658"/>
                </a:lnTo>
                <a:lnTo>
                  <a:pt x="0" y="17902658"/>
                </a:lnTo>
                <a:close/>
              </a:path>
            </a:pathLst>
          </a:custGeom>
          <a:noFill/>
          <a:ln w="2523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Forma Livre 10">
            <a:extLst>
              <a:ext uri="{FF2B5EF4-FFF2-40B4-BE49-F238E27FC236}">
                <a16:creationId xmlns:a16="http://schemas.microsoft.com/office/drawing/2014/main" id="{C061B99B-0392-2C83-2BE5-41A71DEF041D}"/>
              </a:ext>
            </a:extLst>
          </p:cNvPr>
          <p:cNvSpPr/>
          <p:nvPr/>
        </p:nvSpPr>
        <p:spPr>
          <a:xfrm>
            <a:off x="-3157657" y="-10495008"/>
            <a:ext cx="12173402" cy="17902657"/>
          </a:xfrm>
          <a:custGeom>
            <a:avLst/>
            <a:gdLst>
              <a:gd name="connsiteX0" fmla="*/ 0 w 12173402"/>
              <a:gd name="connsiteY0" fmla="*/ 0 h 17902657"/>
              <a:gd name="connsiteX1" fmla="*/ 12173402 w 12173402"/>
              <a:gd name="connsiteY1" fmla="*/ 0 h 17902657"/>
              <a:gd name="connsiteX2" fmla="*/ 12173402 w 12173402"/>
              <a:gd name="connsiteY2" fmla="*/ 17902658 h 17902657"/>
              <a:gd name="connsiteX3" fmla="*/ 0 w 12173402"/>
              <a:gd name="connsiteY3" fmla="*/ 17902658 h 179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3402" h="17902657">
                <a:moveTo>
                  <a:pt x="0" y="0"/>
                </a:moveTo>
                <a:lnTo>
                  <a:pt x="12173402" y="0"/>
                </a:lnTo>
                <a:lnTo>
                  <a:pt x="12173402" y="17902658"/>
                </a:lnTo>
                <a:lnTo>
                  <a:pt x="0" y="17902658"/>
                </a:lnTo>
                <a:close/>
              </a:path>
            </a:pathLst>
          </a:custGeom>
          <a:noFill/>
          <a:ln w="2523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7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35017-3E40-3503-DF57-08183FF7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6489"/>
            <a:ext cx="6642715" cy="3068739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TIPOS DE VIOLÊNCIA SEXUAL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70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83" y="1843548"/>
            <a:ext cx="4367981" cy="4141686"/>
          </a:xfrm>
        </p:spPr>
        <p:txBody>
          <a:bodyPr/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CONTATO FÍSICO</a:t>
            </a: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Toques, carícias, beijos forçados ou nos órgãos genitais. Tentativas de relações sexuais, masturbação, sexo oral e/ou penetração.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716" y="1456915"/>
            <a:ext cx="4677697" cy="4589924"/>
          </a:xfrm>
        </p:spPr>
        <p:txBody>
          <a:bodyPr>
            <a:normAutofit lnSpcReduction="10000"/>
          </a:bodyPr>
          <a:lstStyle/>
          <a:p>
            <a:pPr lvl="2" algn="ctr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EXPOSIÇÃO DO CORPO</a:t>
            </a: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Quando alguém é forçado a se despir ou exibir partes do corpo</a:t>
            </a: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lvl="2" algn="ctr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ATIVIDADES SEXUAIS VERBAIS</a:t>
            </a: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Conversas e trocas de mensagens com conteúdo erótico</a:t>
            </a: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994" y="0"/>
            <a:ext cx="5275005" cy="6857999"/>
          </a:xfrm>
          <a:gradFill>
            <a:gsLst>
              <a:gs pos="11000">
                <a:srgbClr val="4F5F5D">
                  <a:alpha val="0"/>
                </a:srgbClr>
              </a:gs>
              <a:gs pos="30000">
                <a:srgbClr val="4F5F5D">
                  <a:alpha val="72000"/>
                </a:srgbClr>
              </a:gs>
            </a:gsLst>
            <a:lin ang="0" scaled="0"/>
          </a:gradFill>
        </p:spPr>
        <p:txBody>
          <a:bodyPr lIns="972000" rIns="612000" anchor="ctr"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EXIBICIONISMO</a:t>
            </a: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Ato de mostrar os órgãos genitais ou se masturbar na presença de crianças ou adolescentes, ou dentro do campo de visão deles.</a:t>
            </a:r>
          </a:p>
        </p:txBody>
      </p:sp>
    </p:spTree>
    <p:extLst>
      <p:ext uri="{BB962C8B-B14F-4D97-AF65-F5344CB8AC3E}">
        <p14:creationId xmlns:p14="http://schemas.microsoft.com/office/powerpoint/2010/main" val="27267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28AFD551-631C-061F-AC18-4EC170E7628D}"/>
              </a:ext>
            </a:extLst>
          </p:cNvPr>
          <p:cNvSpPr/>
          <p:nvPr/>
        </p:nvSpPr>
        <p:spPr>
          <a:xfrm flipH="1">
            <a:off x="6489290" y="1"/>
            <a:ext cx="5702710" cy="6858000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C46369-0895-377F-597E-11A637156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2" y="1446647"/>
            <a:ext cx="5813323" cy="3964705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É triste quando alguém entende que a violência não tem solução. </a:t>
            </a:r>
          </a:p>
          <a:p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P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ior ainda, é quando a pessoa sofre por desconhecer como o abuso e a violência se apresentam, e continua sendo desrespeitada como se fosse normal.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43C6C39-A4EA-400A-E436-7AD27126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8765" y="1103269"/>
            <a:ext cx="4803468" cy="46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61599"/>
            <a:ext cx="4677697" cy="3292065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EXPLORAÇÃO SEXUAL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Quando alguém é forçado ou coagido a se envolver em atividades sexuais em troca de dinheiro, bens, favores ou qualquer outra forma de benefício.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1619148"/>
            <a:ext cx="5739581" cy="4044234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ASSÉDIO SEXUAL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Pode ser expresso de forma verbal, não verbal ou física. Está relacionado a todo comportamento indesejado de natureza sexual: comentários, avanços, propostas ou gestos ofensivos, que criam um ambiente hostil, intimidador ou desconfortável para a vítima.</a:t>
            </a: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2605"/>
            <a:ext cx="5503606" cy="3778762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ESTUPRO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 estupro é o tipo mais grave de abuso sexual. É caracterizado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pelo uso de violência física ou psicológica, no qual o agressor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ameaça a vítima para satisfazer seu prazer.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6096000" cy="6858000"/>
          </a:xfrm>
          <a:gradFill>
            <a:gsLst>
              <a:gs pos="11000">
                <a:srgbClr val="011B1F">
                  <a:alpha val="0"/>
                </a:srgbClr>
              </a:gs>
              <a:gs pos="30000">
                <a:srgbClr val="011B1F">
                  <a:alpha val="51000"/>
                </a:srgbClr>
              </a:gs>
            </a:gsLst>
            <a:lin ang="10800000" scaled="0"/>
          </a:gradFill>
        </p:spPr>
        <p:txBody>
          <a:bodyPr lIns="432000" rIns="972000" anchor="ctr"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VOYEURISMO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 ato de observar fixamente atos sexuais ou órgãos genitais de outras pessoas quando elas não desejam ser vistas, obtendo satisfa</a:t>
            </a:r>
            <a:r>
              <a:rPr lang="pt-BR" dirty="0">
                <a:solidFill>
                  <a:schemeClr val="bg1"/>
                </a:solidFill>
                <a:latin typeface="Aptos" panose="020B0004020202020204" pitchFamily="34" charset="0"/>
              </a:rPr>
              <a:t>ç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ão sexual com essa prática.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690" y="0"/>
            <a:ext cx="7074311" cy="6858000"/>
          </a:xfrm>
          <a:gradFill>
            <a:gsLst>
              <a:gs pos="11000">
                <a:srgbClr val="011B1F">
                  <a:alpha val="0"/>
                </a:srgbClr>
              </a:gs>
              <a:gs pos="30000">
                <a:srgbClr val="2A3433">
                  <a:alpha val="56000"/>
                </a:srgbClr>
              </a:gs>
            </a:gsLst>
            <a:lin ang="0" scaled="0"/>
          </a:gradFill>
        </p:spPr>
        <p:txBody>
          <a:bodyPr lIns="1332000" rIns="540000" anchor="ctr"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INCESTO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Qualquer relação de caráter sexual entre um adulto e uma criança ou adolescente, entre um adolescente e uma criança, ou entre adolescentes. Existe um laço familiar — direto ou não — ou uma relação de responsabilidade.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48" y="1106129"/>
            <a:ext cx="4441723" cy="4645741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effectLst/>
                <a:latin typeface="Aptos" panose="020B0004020202020204" pitchFamily="34" charset="0"/>
              </a:rPr>
              <a:t>EXIBIÇÃO DE MATERIAL PORNOGRÁFICO</a:t>
            </a:r>
          </a:p>
          <a:p>
            <a:pPr marL="0" indent="0">
              <a:buNone/>
            </a:pPr>
            <a:endParaRPr lang="pt-BR" sz="3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Forçar alguém a assistir, produzir ou participar de material pornográfico. Isso inclui fotos, vídeos ou qualquer tipo de conteúdo sexual.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7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25E0B-FD9C-3853-EFF4-84B4B1B3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6" y="365125"/>
            <a:ext cx="5749413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INFELIZMENTE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9B8CD6-F5FE-8B11-B9D0-9E7B78688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147" y="1533833"/>
            <a:ext cx="5852652" cy="4959042"/>
          </a:xfrm>
        </p:spPr>
        <p:txBody>
          <a:bodyPr>
            <a:normAutofit lnSpcReduction="10000"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400 milhões 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 crianças e adolescentes serão vítimas de violência sexual todos os anos.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85 a 90% 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desses casos são praticados por  pessoas desconhecidas. </a:t>
            </a:r>
            <a:endParaRPr lang="pt-BR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72,2%</a:t>
            </a:r>
            <a:r>
              <a:rPr lang="pt-BR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desses casos </a:t>
            </a:r>
            <a:r>
              <a:rPr lang="pt-BR" dirty="0">
                <a:solidFill>
                  <a:schemeClr val="bg1"/>
                </a:solidFill>
                <a:latin typeface="Aptos" panose="020B0004020202020204" pitchFamily="34" charset="0"/>
              </a:rPr>
              <a:t>ocorrem 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na casa da casa da vítima ou do abusador.</a:t>
            </a:r>
          </a:p>
          <a:p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16072A3-B1CD-6C42-2676-02BC1D262222}"/>
              </a:ext>
            </a:extLst>
          </p:cNvPr>
          <p:cNvSpPr/>
          <p:nvPr/>
        </p:nvSpPr>
        <p:spPr>
          <a:xfrm>
            <a:off x="-1" y="0"/>
            <a:ext cx="12300155" cy="6858000"/>
          </a:xfrm>
          <a:prstGeom prst="rect">
            <a:avLst/>
          </a:prstGeom>
          <a:gradFill>
            <a:gsLst>
              <a:gs pos="0">
                <a:srgbClr val="011B1F">
                  <a:alpha val="0"/>
                </a:srgbClr>
              </a:gs>
              <a:gs pos="67000">
                <a:srgbClr val="011B1F">
                  <a:alpha val="4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25E0B-FD9C-3853-EFF4-84B4B1B3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94" y="365125"/>
            <a:ext cx="6339348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INFELIZMENTE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9B8CD6-F5FE-8B11-B9D0-9E7B78688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4" y="1799302"/>
            <a:ext cx="5088193" cy="4011563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 </a:t>
            </a:r>
            <a:r>
              <a:rPr lang="pt-BR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ESTUPRO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a pior de todas as viol</a:t>
            </a:r>
            <a:r>
              <a:rPr lang="pt-BR" dirty="0">
                <a:solidFill>
                  <a:schemeClr val="bg1"/>
                </a:solidFill>
                <a:latin typeface="Aptos" panose="020B0004020202020204" pitchFamily="34" charset="0"/>
              </a:rPr>
              <a:t>ências, também é o crime mais registrado contra 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crianças e adolescentes.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71,5% desses estupros são cometidos por um familiar.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DE449-8574-370D-0DC9-AEBD7574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789"/>
            <a:ext cx="5257800" cy="146050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QUEM SÃO OS ABUSADORES?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11699-70A2-4464-723A-4ADF09A72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1594"/>
            <a:ext cx="4249993" cy="314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82,5% </a:t>
            </a:r>
            <a:br>
              <a:rPr lang="pt-BR" sz="48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dos casos vêm de CONHECIDOS da vítima.</a:t>
            </a:r>
          </a:p>
          <a:p>
            <a:pPr marL="0" indent="0">
              <a:buNone/>
            </a:pPr>
            <a:r>
              <a:rPr lang="pt-BR" sz="4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17,5% </a:t>
            </a:r>
            <a:br>
              <a:rPr lang="pt-BR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são DESCONHECIDOS.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8EB9E-542B-86C9-D2A0-6EBF3B79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013" y="1176287"/>
            <a:ext cx="6889955" cy="109496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TIPOS DE ABUSADORES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DB1AED-5CB1-1C5F-6DAC-E6B96A9E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013" y="2271252"/>
            <a:ext cx="5975555" cy="259571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</a:rPr>
              <a:t>ABUSADORES CONTUMAZES: </a:t>
            </a:r>
            <a:r>
              <a:rPr lang="pt-BR" dirty="0">
                <a:solidFill>
                  <a:schemeClr val="bg1"/>
                </a:solidFill>
              </a:rPr>
              <a:t>aqueles que praticam vez após vez suas atitudes abusivas.</a:t>
            </a:r>
          </a:p>
          <a:p>
            <a:pPr marL="514350" indent="-514350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</a:rPr>
              <a:t>ABUSADORES SITUACIONAIS: </a:t>
            </a:r>
            <a:r>
              <a:rPr lang="pt-BR" dirty="0">
                <a:solidFill>
                  <a:schemeClr val="bg1"/>
                </a:solidFill>
              </a:rPr>
              <a:t>aqueles que se aproveitam de situações favoráveis pontuais. </a:t>
            </a:r>
          </a:p>
          <a:p>
            <a:pPr marL="514350" indent="-514350"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E0E890-6AE0-C65D-F87A-4C2E29A9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87" y="2004646"/>
            <a:ext cx="4806459" cy="3071446"/>
          </a:xfrm>
        </p:spPr>
        <p:txBody>
          <a:bodyPr anchor="ctr">
            <a:normAutofit/>
          </a:bodyPr>
          <a:lstStyle/>
          <a:p>
            <a:pPr lvl="2"/>
            <a:r>
              <a:rPr lang="pt-BR" sz="3200" dirty="0">
                <a:solidFill>
                  <a:srgbClr val="FFC000"/>
                </a:solidFill>
                <a:latin typeface="Aptos" panose="020B0004020202020204" pitchFamily="34" charset="0"/>
              </a:rPr>
              <a:t>É  possível dar </a:t>
            </a:r>
            <a:r>
              <a:rPr lang="pt-BR" sz="3200" dirty="0">
                <a:solidFill>
                  <a:srgbClr val="FFC000"/>
                </a:solidFill>
                <a:effectLst/>
                <a:latin typeface="Aptos" panose="020B0004020202020204" pitchFamily="34" charset="0"/>
              </a:rPr>
              <a:t>um basta, quebrar o silêncio e buscar ajuda </a:t>
            </a:r>
            <a:r>
              <a:rPr lang="pt-BR" sz="3200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para traçar uma nova rota para sua vida.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969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3EFDB4-A847-ECC2-266F-1D7237A22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060" y="4144296"/>
            <a:ext cx="3025878" cy="2064775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LEMBRE-SE: HÁ PARTES DO SEU CORPO QUE SÃO SOMENTE SUAS.</a:t>
            </a:r>
          </a:p>
        </p:txBody>
      </p:sp>
    </p:spTree>
    <p:extLst>
      <p:ext uri="{BB962C8B-B14F-4D97-AF65-F5344CB8AC3E}">
        <p14:creationId xmlns:p14="http://schemas.microsoft.com/office/powerpoint/2010/main" val="37189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9F03C1B-B06E-93BB-A70E-2BC89A048896}"/>
              </a:ext>
            </a:extLst>
          </p:cNvPr>
          <p:cNvSpPr txBox="1"/>
          <p:nvPr/>
        </p:nvSpPr>
        <p:spPr>
          <a:xfrm>
            <a:off x="5159477" y="1032387"/>
            <a:ext cx="1873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ptos" panose="020B0004020202020204" pitchFamily="34" charset="0"/>
              </a:rPr>
              <a:t>SINAIS DE ALERTA</a:t>
            </a:r>
            <a:endParaRPr lang="pt-BR" sz="2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2063FD-DA1E-2776-FE91-E07EB97E57F1}"/>
              </a:ext>
            </a:extLst>
          </p:cNvPr>
          <p:cNvSpPr txBox="1"/>
          <p:nvPr/>
        </p:nvSpPr>
        <p:spPr>
          <a:xfrm>
            <a:off x="497146" y="2055698"/>
            <a:ext cx="3816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TUDO OK</a:t>
            </a:r>
          </a:p>
          <a:p>
            <a:pPr algn="ctr"/>
            <a:r>
              <a:rPr lang="pt-BR" sz="2400" dirty="0">
                <a:effectLst/>
                <a:latin typeface="Aptos" panose="020B0004020202020204" pitchFamily="34" charset="0"/>
              </a:rPr>
              <a:t>Pais e familiares serem carinhosos com abraços e beijos, desde que não deixem você constrangido.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1F0801-4AAA-6EAD-F318-C95B982039B6}"/>
              </a:ext>
            </a:extLst>
          </p:cNvPr>
          <p:cNvSpPr txBox="1"/>
          <p:nvPr/>
        </p:nvSpPr>
        <p:spPr>
          <a:xfrm>
            <a:off x="7728156" y="2191178"/>
            <a:ext cx="41178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NADA OK</a:t>
            </a:r>
          </a:p>
          <a:p>
            <a:pPr algn="ctr"/>
            <a:r>
              <a:rPr lang="pt-BR" sz="2400" dirty="0">
                <a:latin typeface="Aptos" panose="020B0004020202020204" pitchFamily="34" charset="0"/>
              </a:rPr>
              <a:t>Se o toque fizer você se sentir desconfortável, invadido, com medo ou triste</a:t>
            </a:r>
            <a:r>
              <a:rPr lang="pt-BR" sz="2400" dirty="0">
                <a:effectLst/>
                <a:latin typeface="Aptos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56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1244F-51D7-2D5E-42DB-83FD9287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MANUAL DO FABRICANTE</a:t>
            </a:r>
          </a:p>
        </p:txBody>
      </p:sp>
    </p:spTree>
    <p:extLst>
      <p:ext uri="{BB962C8B-B14F-4D97-AF65-F5344CB8AC3E}">
        <p14:creationId xmlns:p14="http://schemas.microsoft.com/office/powerpoint/2010/main" val="20972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C4012D-2287-2A84-A3FA-26F713BDB584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49519">
            <a:off x="2197510" y="2470355"/>
            <a:ext cx="6518788" cy="1917290"/>
          </a:xfrm>
        </p:spPr>
        <p:txBody>
          <a:bodyPr/>
          <a:lstStyle/>
          <a:p>
            <a:r>
              <a:rPr lang="pt-BR" dirty="0"/>
              <a:t>Mudanças ocorrem com o corpo.</a:t>
            </a:r>
          </a:p>
          <a:p>
            <a:r>
              <a:rPr lang="pt-BR" dirty="0"/>
              <a:t>Emoções em montanha russa.</a:t>
            </a:r>
          </a:p>
          <a:p>
            <a:r>
              <a:rPr lang="pt-BR" dirty="0"/>
              <a:t>Cérebro amadurece mais tarde -  25 anos.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3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F469F4-707A-08B4-6FD2-54E7105056A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94881">
            <a:off x="2340740" y="1811601"/>
            <a:ext cx="5965164" cy="3483696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Você </a:t>
            </a:r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foi planejado pelo Criador.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Então, siga as orientações do fabricante. </a:t>
            </a: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pt-BR" dirty="0">
                <a:solidFill>
                  <a:srgbClr val="AD1221"/>
                </a:solidFill>
                <a:effectLst/>
                <a:latin typeface="Aptos" panose="020B0004020202020204" pitchFamily="34" charset="0"/>
              </a:rPr>
              <a:t>Não permita que vejam, toquem ou manipulem suas partes íntimas e, muito menos, que brin</a:t>
            </a:r>
            <a:r>
              <a:rPr lang="pt-BR" dirty="0">
                <a:solidFill>
                  <a:srgbClr val="AD1221"/>
                </a:solidFill>
                <a:latin typeface="Aptos" panose="020B0004020202020204" pitchFamily="34" charset="0"/>
              </a:rPr>
              <a:t>quem </a:t>
            </a:r>
            <a:r>
              <a:rPr lang="pt-BR" dirty="0">
                <a:solidFill>
                  <a:srgbClr val="AD1221"/>
                </a:solidFill>
                <a:effectLst/>
                <a:latin typeface="Aptos" panose="020B0004020202020204" pitchFamily="34" charset="0"/>
              </a:rPr>
              <a:t>com o ato sexual.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ED4301-4EE7-04A8-83F4-F6A33A4CFD9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33909">
            <a:off x="2268795" y="1952574"/>
            <a:ext cx="6683477" cy="29528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 se alguém insistir, querendo acabar com sua privacidade, dizendo: “Por favor, só uma vez e nunca mais”? </a:t>
            </a: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pt-BR" sz="3600" b="1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Cilada!  Perigo!</a:t>
            </a:r>
          </a:p>
        </p:txBody>
      </p:sp>
    </p:spTree>
    <p:extLst>
      <p:ext uri="{BB962C8B-B14F-4D97-AF65-F5344CB8AC3E}">
        <p14:creationId xmlns:p14="http://schemas.microsoft.com/office/powerpoint/2010/main" val="31439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EA806A-A88A-B5ED-94ED-A42B4E9E03A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90081">
            <a:off x="1971396" y="1860549"/>
            <a:ext cx="6945490" cy="33869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 se alguém falar coisas que encantam e tentar invadir, ou vier com toques leves ou uma proposta indecente... </a:t>
            </a:r>
          </a:p>
          <a:p>
            <a:pPr marL="0" indent="0" algn="ctr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Mesmo que o coração acelere... </a:t>
            </a:r>
          </a:p>
          <a:p>
            <a:pPr marL="0" indent="0" algn="ctr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Fuja, não caia nessa! </a:t>
            </a: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O que tentaram fazer tem nome: </a:t>
            </a:r>
            <a:b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</a:br>
            <a:r>
              <a:rPr lang="pt-BR" b="1" dirty="0">
                <a:solidFill>
                  <a:srgbClr val="AD1221"/>
                </a:solidFill>
                <a:effectLst/>
                <a:latin typeface="Aptos" panose="020B0004020202020204" pitchFamily="34" charset="0"/>
              </a:rPr>
              <a:t>ABUSO SEXUAL</a:t>
            </a:r>
            <a:r>
              <a:rPr lang="pt-BR" b="1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9244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B9D170-7CB1-36C1-9415-387D2F024A4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72481">
            <a:off x="1973825" y="2387651"/>
            <a:ext cx="7022690" cy="2082698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Procure ajuda, conte para sua rede de apoio, alguém de sua confiança e lembre-se de que o Fabricante, seu </a:t>
            </a:r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Criador, ajudará você a sair dessa situação. </a:t>
            </a: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1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415CF-A7E9-06C9-8959-9B364658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213" y="1450104"/>
            <a:ext cx="5251449" cy="3957792"/>
          </a:xfrm>
        </p:spPr>
        <p:txBody>
          <a:bodyPr>
            <a:normAutofit fontScale="90000"/>
          </a:bodyPr>
          <a:lstStyle/>
          <a:p>
            <a:r>
              <a:rPr lang="pt-BR" dirty="0"/>
              <a:t>O PERIGO PODE ESTAR AO LADO!</a:t>
            </a:r>
          </a:p>
        </p:txBody>
      </p:sp>
    </p:spTree>
    <p:extLst>
      <p:ext uri="{BB962C8B-B14F-4D97-AF65-F5344CB8AC3E}">
        <p14:creationId xmlns:p14="http://schemas.microsoft.com/office/powerpoint/2010/main" val="32986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E0E4D6-85AA-4324-1780-AD53B0369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194" y="1032387"/>
            <a:ext cx="5144729" cy="5203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A violência sexual, seja 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presencialmente ou pela internet, ocorre em diversos locais: escolas, ônibus, shoppings, transporte por aplicativos, residências de amigos e </a:t>
            </a:r>
            <a:r>
              <a:rPr lang="pt-BR" dirty="0">
                <a:effectLst/>
                <a:latin typeface="Aptos" panose="020B0004020202020204" pitchFamily="34" charset="0"/>
              </a:rPr>
              <a:t>principalmente na casa da própria vítima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46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7207D1B8-5FE4-FB3C-E7F7-11829281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F73878-8B6E-2B73-2CA1-1DEEF5E35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174" y="1887795"/>
            <a:ext cx="3876368" cy="2595716"/>
          </a:xfrm>
        </p:spPr>
        <p:txBody>
          <a:bodyPr/>
          <a:lstStyle/>
          <a:p>
            <a:pPr lvl="2"/>
            <a:r>
              <a:rPr lang="pt-BR" dirty="0">
                <a:effectLst/>
                <a:latin typeface="Aptos" panose="020B0004020202020204" pitchFamily="34" charset="0"/>
              </a:rPr>
              <a:t>O agressor 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pode estar muito próximo da vítima.</a:t>
            </a: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Há como identificar?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15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2A35B-8ABE-C251-AC18-ADA9791B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26" y="394623"/>
            <a:ext cx="5257800" cy="1212952"/>
          </a:xfrm>
        </p:spPr>
        <p:txBody>
          <a:bodyPr>
            <a:normAutofit fontScale="90000"/>
          </a:bodyPr>
          <a:lstStyle/>
          <a:p>
            <a:r>
              <a:rPr lang="pt-BR" dirty="0"/>
              <a:t>Por que é difícil identificar?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88EF97-1739-0B5C-9EE4-F0EF01283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032" y="1734933"/>
            <a:ext cx="5011994" cy="44862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Porque ...</a:t>
            </a:r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 Possuem aparência normal.</a:t>
            </a:r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Geralmente são amáveis.</a:t>
            </a:r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Apresentam-se como pessoas acima de qualquer suspeita.</a:t>
            </a:r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São aparentemente confiáveis, educados e dispostos a ajudar (mas com intenções egoístas e perversas).</a:t>
            </a:r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Normalmente exploram a generosidade, a confiança e as crenças, assim como um golpista.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0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26620-3FD9-71F7-6D6E-36EB1570D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387" y="2492477"/>
            <a:ext cx="4682613" cy="2330245"/>
          </a:xfrm>
        </p:spPr>
        <p:txBody>
          <a:bodyPr/>
          <a:lstStyle/>
          <a:p>
            <a:pPr lvl="2" algn="ctr"/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É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crucial estar atento para não ser enganado e, com tristeza, descobrir que o perigo estava ao lado.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14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890EB-9113-4EA3-D4D6-9A205B54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644" y="365125"/>
            <a:ext cx="5823155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FIQUE DE OLHO SE HOUVER: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E0E3A-8F72-5BF0-D0AC-C7712BA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316" y="1690689"/>
            <a:ext cx="5100483" cy="3721970"/>
          </a:xfrm>
        </p:spPr>
        <p:txBody>
          <a:bodyPr>
            <a:normAutofit fontScale="92500"/>
          </a:bodyPr>
          <a:lstStyle/>
          <a:p>
            <a:r>
              <a:rPr lang="pt-BR" dirty="0">
                <a:solidFill>
                  <a:schemeClr val="bg1"/>
                </a:solidFill>
              </a:rPr>
              <a:t>Tentativa de manipulação para convencer você, mesmo sem o seu consentimento.</a:t>
            </a:r>
          </a:p>
          <a:p>
            <a:r>
              <a:rPr lang="pt-BR" dirty="0">
                <a:solidFill>
                  <a:schemeClr val="bg1"/>
                </a:solidFill>
              </a:rPr>
              <a:t>Monitoramento das suas ações e impedimento à sua liberdade.</a:t>
            </a:r>
          </a:p>
          <a:p>
            <a:r>
              <a:rPr lang="pt-BR" dirty="0">
                <a:solidFill>
                  <a:schemeClr val="bg1"/>
                </a:solidFill>
              </a:rPr>
              <a:t>Consumo de drogas e/ou álcool.</a:t>
            </a:r>
          </a:p>
        </p:txBody>
      </p:sp>
    </p:spTree>
    <p:extLst>
      <p:ext uri="{BB962C8B-B14F-4D97-AF65-F5344CB8AC3E}">
        <p14:creationId xmlns:p14="http://schemas.microsoft.com/office/powerpoint/2010/main" val="28407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890EB-9113-4EA3-D4D6-9A205B54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644" y="365125"/>
            <a:ext cx="5823155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FIQUE DE OLHO SE HOUVER: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E0E3A-8F72-5BF0-D0AC-C7712BA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316" y="1690689"/>
            <a:ext cx="5100483" cy="372197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Exploração da bondade, boa vontade e comportamento natural.</a:t>
            </a:r>
          </a:p>
          <a:p>
            <a:r>
              <a:rPr lang="pt-BR" dirty="0">
                <a:solidFill>
                  <a:schemeClr val="bg1"/>
                </a:solidFill>
              </a:rPr>
              <a:t>Desejo de ficar com você longe da vigilância de outros adultos e amigos.</a:t>
            </a:r>
          </a:p>
        </p:txBody>
      </p:sp>
    </p:spTree>
    <p:extLst>
      <p:ext uri="{BB962C8B-B14F-4D97-AF65-F5344CB8AC3E}">
        <p14:creationId xmlns:p14="http://schemas.microsoft.com/office/powerpoint/2010/main" val="106141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890EB-9113-4EA3-D4D6-9A205B54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644" y="365125"/>
            <a:ext cx="5823155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FIQUE DE OLHO SE HOUVER: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E0E3A-8F72-5BF0-D0AC-C7712BA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316" y="1690689"/>
            <a:ext cx="5100483" cy="372197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Demonstração de ciúmes e possessividade como forma de ganhar a sua confiança.</a:t>
            </a:r>
          </a:p>
          <a:p>
            <a:r>
              <a:rPr lang="pt-BR" dirty="0">
                <a:solidFill>
                  <a:schemeClr val="bg1"/>
                </a:solidFill>
              </a:rPr>
              <a:t>Segredos que ele pede para você não contar a ninguém, porque os outros “não vão entender”.</a:t>
            </a:r>
          </a:p>
        </p:txBody>
      </p:sp>
    </p:spTree>
    <p:extLst>
      <p:ext uri="{BB962C8B-B14F-4D97-AF65-F5344CB8AC3E}">
        <p14:creationId xmlns:p14="http://schemas.microsoft.com/office/powerpoint/2010/main" val="2371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27700-0F80-9AB6-4122-D8148E89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Os agressores...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0DE6BE-CC01-F562-631B-8C75F5886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0303" cy="4351338"/>
          </a:xfrm>
        </p:spPr>
        <p:txBody>
          <a:bodyPr>
            <a:normAutofit/>
          </a:bodyPr>
          <a:lstStyle/>
          <a:p>
            <a:r>
              <a:rPr lang="pt-BR" dirty="0"/>
              <a:t>Negam ou minimizam seus atos quando questionados, geralmente alegando “mal-entendido”. </a:t>
            </a:r>
          </a:p>
          <a:p>
            <a:r>
              <a:rPr lang="pt-BR" dirty="0"/>
              <a:t>Culpam a vítima de ser promíscua e sedutora.</a:t>
            </a:r>
          </a:p>
          <a:p>
            <a:r>
              <a:rPr lang="pt-BR" dirty="0"/>
              <a:t>Atacam somente quando têm certeza de que conseguirão o que desejam.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85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87B44-C513-1995-DD97-F850CDAB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45" y="1047135"/>
            <a:ext cx="4766187" cy="991727"/>
          </a:xfrm>
        </p:spPr>
        <p:txBody>
          <a:bodyPr/>
          <a:lstStyle/>
          <a:p>
            <a:r>
              <a:rPr lang="pt-BR" dirty="0"/>
              <a:t>É TRISTE porque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2B61A7-1682-D5D8-73EF-C2074C8F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3" y="2061600"/>
            <a:ext cx="5016909" cy="3542787"/>
          </a:xfrm>
        </p:spPr>
        <p:txBody>
          <a:bodyPr/>
          <a:lstStyle/>
          <a:p>
            <a:r>
              <a:rPr lang="pt-BR" dirty="0">
                <a:effectLst/>
                <a:latin typeface="Aptos" panose="020B0004020202020204" pitchFamily="34" charset="0"/>
              </a:rPr>
              <a:t>A violência sexual contra adolescentes de </a:t>
            </a:r>
            <a:r>
              <a:rPr lang="pt-BR" b="1" dirty="0">
                <a:effectLst/>
                <a:latin typeface="Aptos" panose="020B0004020202020204" pitchFamily="34" charset="0"/>
              </a:rPr>
              <a:t>10 a 19 anos</a:t>
            </a:r>
            <a:r>
              <a:rPr lang="pt-BR" dirty="0">
                <a:effectLst/>
                <a:latin typeface="Aptos" panose="020B0004020202020204" pitchFamily="34" charset="0"/>
              </a:rPr>
              <a:t>, </a:t>
            </a:r>
            <a:r>
              <a:rPr lang="pt-BR" dirty="0"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mais de 90% </a:t>
            </a:r>
            <a:r>
              <a:rPr lang="pt-BR" dirty="0">
                <a:effectLst/>
                <a:latin typeface="Aptos" panose="020B0004020202020204" pitchFamily="34" charset="0"/>
              </a:rPr>
              <a:t>dos quais são do sexo feminino.</a:t>
            </a:r>
            <a:endParaRPr lang="pt-BR" dirty="0">
              <a:latin typeface="Aptos" panose="020B0004020202020204" pitchFamily="34" charset="0"/>
            </a:endParaRPr>
          </a:p>
          <a:p>
            <a:r>
              <a:rPr lang="pt-BR" dirty="0">
                <a:effectLst/>
                <a:latin typeface="Aptos" panose="020B0004020202020204" pitchFamily="34" charset="0"/>
              </a:rPr>
              <a:t>A maioria dos abusos ocorre na faixa etária entre </a:t>
            </a:r>
            <a:r>
              <a:rPr lang="pt-BR" b="1" dirty="0">
                <a:effectLst/>
                <a:latin typeface="Aptos" panose="020B0004020202020204" pitchFamily="34" charset="0"/>
              </a:rPr>
              <a:t>10 e 14 anos.</a:t>
            </a:r>
          </a:p>
          <a:p>
            <a:endParaRPr lang="pt-BR" dirty="0">
              <a:effectLst/>
              <a:latin typeface="Aptos" panose="020B00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82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87B44-C513-1995-DD97-F850CDAB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46" y="1527073"/>
            <a:ext cx="4721942" cy="1242449"/>
          </a:xfrm>
        </p:spPr>
        <p:txBody>
          <a:bodyPr/>
          <a:lstStyle/>
          <a:p>
            <a:r>
              <a:rPr lang="pt-BR" dirty="0"/>
              <a:t>É TRISTE porque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2B61A7-1682-D5D8-73EF-C2074C8F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445" y="2692196"/>
            <a:ext cx="4884509" cy="2716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effectLst/>
                <a:latin typeface="Aptos" panose="020B0004020202020204" pitchFamily="34" charset="0"/>
              </a:rPr>
              <a:t>1 em cada </a:t>
            </a:r>
            <a:r>
              <a:rPr lang="pt-BR" b="1" dirty="0"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3 a 4 meninas </a:t>
            </a:r>
            <a:r>
              <a:rPr lang="pt-BR" dirty="0">
                <a:effectLst/>
                <a:latin typeface="Aptos" panose="020B0004020202020204" pitchFamily="34" charset="0"/>
              </a:rPr>
              <a:t>e 1 em cada </a:t>
            </a:r>
            <a:r>
              <a:rPr lang="pt-BR" b="1" dirty="0">
                <a:effectLst/>
                <a:highlight>
                  <a:srgbClr val="00FFFF"/>
                </a:highlight>
                <a:latin typeface="Aptos" panose="020B0004020202020204" pitchFamily="34" charset="0"/>
              </a:rPr>
              <a:t>6 a 10 meninos </a:t>
            </a:r>
            <a:r>
              <a:rPr lang="pt-BR" dirty="0">
                <a:effectLst/>
                <a:latin typeface="Aptos" panose="020B0004020202020204" pitchFamily="34" charset="0"/>
              </a:rPr>
              <a:t>serão vítimas de alguma modalidade de abuso sexual até completarem </a:t>
            </a:r>
            <a:r>
              <a:rPr lang="pt-BR" b="1" dirty="0"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18 anos.</a:t>
            </a:r>
          </a:p>
        </p:txBody>
      </p:sp>
    </p:spTree>
    <p:extLst>
      <p:ext uri="{BB962C8B-B14F-4D97-AF65-F5344CB8AC3E}">
        <p14:creationId xmlns:p14="http://schemas.microsoft.com/office/powerpoint/2010/main" val="1496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6BC21D-8F3C-B63D-DFD7-069F4901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36" y="2240850"/>
            <a:ext cx="5783827" cy="2952852"/>
          </a:xfrm>
        </p:spPr>
        <p:txBody>
          <a:bodyPr>
            <a:normAutofit/>
          </a:bodyPr>
          <a:lstStyle/>
          <a:p>
            <a:pPr lvl="2" algn="ctr"/>
            <a:r>
              <a:rPr lang="pt-BR" dirty="0"/>
              <a:t>É FUNDAMENTAL ENTENDER QUE </a:t>
            </a:r>
            <a:r>
              <a:rPr lang="pt-BR" dirty="0">
                <a:solidFill>
                  <a:schemeClr val="bg1"/>
                </a:solidFill>
                <a:highlight>
                  <a:srgbClr val="FF0000"/>
                </a:highlight>
              </a:rPr>
              <a:t>NADA JUSTIFICA O ABUSO</a:t>
            </a:r>
            <a:r>
              <a:rPr lang="pt-BR" dirty="0"/>
              <a:t>.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/>
              <a:t>NENHUM COMPORTAMENTO, LOCAL, ROUPA OU ESTILO DÃO AUTORIZAÇÃO PARA O ABUSADOR.</a:t>
            </a:r>
          </a:p>
        </p:txBody>
      </p:sp>
    </p:spTree>
    <p:extLst>
      <p:ext uri="{BB962C8B-B14F-4D97-AF65-F5344CB8AC3E}">
        <p14:creationId xmlns:p14="http://schemas.microsoft.com/office/powerpoint/2010/main" val="21103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7C33F3E-C99D-0170-2814-F09470068081}"/>
              </a:ext>
            </a:extLst>
          </p:cNvPr>
          <p:cNvSpPr/>
          <p:nvPr/>
        </p:nvSpPr>
        <p:spPr>
          <a:xfrm>
            <a:off x="5963266" y="1740309"/>
            <a:ext cx="5009535" cy="1150374"/>
          </a:xfrm>
          <a:prstGeom prst="rect">
            <a:avLst/>
          </a:prstGeom>
          <a:solidFill>
            <a:srgbClr val="EFDC0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5D53F4-9775-FCEE-8CFC-6565DEE50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735" y="1902260"/>
            <a:ext cx="5230761" cy="3997095"/>
          </a:xfrm>
        </p:spPr>
        <p:txBody>
          <a:bodyPr/>
          <a:lstStyle/>
          <a:p>
            <a:pPr lvl="2"/>
            <a:r>
              <a:rPr lang="pt-BR" dirty="0"/>
              <a:t>Superar é aceitar que a história pode mudar.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É preciso buscar ajuda e procurar derrubar os muros de proteção que podem ser erguidos inconscientemente. </a:t>
            </a:r>
          </a:p>
        </p:txBody>
      </p:sp>
    </p:spTree>
    <p:extLst>
      <p:ext uri="{BB962C8B-B14F-4D97-AF65-F5344CB8AC3E}">
        <p14:creationId xmlns:p14="http://schemas.microsoft.com/office/powerpoint/2010/main" val="26426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97E974-AD5F-B10A-BD3D-B46332C1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461" y="1431118"/>
            <a:ext cx="4789539" cy="3995763"/>
          </a:xfrm>
        </p:spPr>
        <p:txBody>
          <a:bodyPr>
            <a:normAutofit lnSpcReduction="10000"/>
          </a:bodyPr>
          <a:lstStyle/>
          <a:p>
            <a:pPr lvl="2"/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Se algo parece errado, busque ajuda.</a:t>
            </a:r>
          </a:p>
          <a:p>
            <a:pPr lvl="2"/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lvl="2"/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Na dúvida, pergunte a pessoas em quem você confia.</a:t>
            </a:r>
          </a:p>
          <a:p>
            <a:pPr lvl="2"/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lvl="2"/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Lembre-se: conhecimento é poder.</a:t>
            </a:r>
          </a:p>
        </p:txBody>
      </p:sp>
    </p:spTree>
    <p:extLst>
      <p:ext uri="{BB962C8B-B14F-4D97-AF65-F5344CB8AC3E}">
        <p14:creationId xmlns:p14="http://schemas.microsoft.com/office/powerpoint/2010/main" val="13406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4CA85-9FF6-11FD-CE4C-B51BAEF5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40" y="1724486"/>
            <a:ext cx="5996653" cy="3112985"/>
          </a:xfrm>
        </p:spPr>
        <p:txBody>
          <a:bodyPr>
            <a:normAutofit/>
          </a:bodyPr>
          <a:lstStyle/>
          <a:p>
            <a:r>
              <a:rPr lang="pt-BR" dirty="0"/>
              <a:t>SINAIS DE ALERTA</a:t>
            </a:r>
          </a:p>
        </p:txBody>
      </p:sp>
    </p:spTree>
    <p:extLst>
      <p:ext uri="{BB962C8B-B14F-4D97-AF65-F5344CB8AC3E}">
        <p14:creationId xmlns:p14="http://schemas.microsoft.com/office/powerpoint/2010/main" val="42040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6B29B7-0F62-EEB8-8DD0-59484441F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929" y="2669457"/>
            <a:ext cx="5825614" cy="1740311"/>
          </a:xfrm>
        </p:spPr>
        <p:txBody>
          <a:bodyPr/>
          <a:lstStyle/>
          <a:p>
            <a:pPr lvl="2"/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P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ara alguém ser considerado como vítima, é preciso que apresente vários sinais, e não apenas dois, três ou quatro.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86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1B7B0-3DA2-5975-0A0D-4C3640D8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24119"/>
            <a:ext cx="4441723" cy="962229"/>
          </a:xfrm>
        </p:spPr>
        <p:txBody>
          <a:bodyPr/>
          <a:lstStyle/>
          <a:p>
            <a:r>
              <a:rPr lang="pt-BR" dirty="0"/>
              <a:t>SINAIS FÍSICOS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3DA39-43A4-66AC-63FC-188103255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45" y="1489589"/>
            <a:ext cx="4955458" cy="481155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Roupas rasgadas ou com manchas de sangue.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Hemorragia ou secreção vaginal ou peniana.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Infecção urinária e dor pélvica.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Dificuldade para caminhar.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Queixas constantes de gastrite.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Hematomas, dores e inchaço nas áreas genitais e mamárias.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Doenças sexualmente transmissíveis.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Dificuldade em controlar a bexiga e o intestino.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Gravidez precoce.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54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33EEF-780B-8CA6-89BC-2CB7838C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0" y="527357"/>
            <a:ext cx="6560574" cy="1325563"/>
          </a:xfrm>
        </p:spPr>
        <p:txBody>
          <a:bodyPr/>
          <a:lstStyle/>
          <a:p>
            <a:r>
              <a:rPr lang="pt-BR" dirty="0"/>
              <a:t>SINAIS COMPORTAMENTAIS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8E0615-5BA5-AD15-FB8B-AEF58B237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0" y="1987857"/>
            <a:ext cx="6560574" cy="4351338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 Medo de ficar sozinho com alguém ou em algum lugar.</a:t>
            </a:r>
          </a:p>
          <a:p>
            <a:r>
              <a:rPr lang="pt-BR" dirty="0"/>
              <a:t> Mudanças frequentes de humor.</a:t>
            </a:r>
          </a:p>
          <a:p>
            <a:r>
              <a:rPr lang="pt-BR" dirty="0"/>
              <a:t> Choro sem causa aparente.</a:t>
            </a:r>
          </a:p>
          <a:p>
            <a:r>
              <a:rPr lang="pt-BR" dirty="0"/>
              <a:t>Tristeza e apatia, podendo chegar à depressão crônica.</a:t>
            </a:r>
          </a:p>
          <a:p>
            <a:r>
              <a:rPr lang="pt-BR" dirty="0"/>
              <a:t>Baixa autoestima.</a:t>
            </a:r>
          </a:p>
          <a:p>
            <a:r>
              <a:rPr lang="pt-BR" dirty="0"/>
              <a:t>Ansiedade generalizada.</a:t>
            </a:r>
          </a:p>
          <a:p>
            <a:r>
              <a:rPr lang="pt-BR" dirty="0"/>
              <a:t>Perda ou excesso de apetite.</a:t>
            </a:r>
          </a:p>
          <a:p>
            <a:r>
              <a:rPr lang="pt-BR" dirty="0"/>
              <a:t>Ameaça ou fuga de casa.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11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33EEF-780B-8CA6-89BC-2CB7838C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00019" cy="1460500"/>
          </a:xfrm>
        </p:spPr>
        <p:txBody>
          <a:bodyPr>
            <a:normAutofit/>
          </a:bodyPr>
          <a:lstStyle/>
          <a:p>
            <a:r>
              <a:rPr lang="pt-BR" dirty="0"/>
              <a:t>SINAIS COMPORTAMENTAIS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8E0615-5BA5-AD15-FB8B-AEF58B237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0019" cy="466725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Falta de vontade de estar com a família.</a:t>
            </a:r>
          </a:p>
          <a:p>
            <a:r>
              <a:rPr lang="pt-BR" dirty="0"/>
              <a:t>Envolvimento com drogas.</a:t>
            </a:r>
          </a:p>
          <a:p>
            <a:r>
              <a:rPr lang="pt-BR" dirty="0"/>
              <a:t>Pesadelos frequentes, podendo ter sudorese durante a noite.</a:t>
            </a:r>
          </a:p>
          <a:p>
            <a:r>
              <a:rPr lang="pt-BR" dirty="0"/>
              <a:t>Tentativa de suicídio.</a:t>
            </a:r>
          </a:p>
          <a:p>
            <a:r>
              <a:rPr lang="pt-BR" dirty="0"/>
              <a:t>Automutilação.</a:t>
            </a:r>
          </a:p>
          <a:p>
            <a:r>
              <a:rPr lang="pt-BR" dirty="0"/>
              <a:t>Dificuldade de concentração, estado de alerta constante, fadiga.</a:t>
            </a:r>
          </a:p>
          <a:p>
            <a:r>
              <a:rPr lang="pt-BR" dirty="0"/>
              <a:t>Aversão ao toque de outra pessoa.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39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DBFB3-1F70-B351-A1EB-3E4A9DFB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347" y="365126"/>
            <a:ext cx="5751871" cy="1050720"/>
          </a:xfrm>
        </p:spPr>
        <p:txBody>
          <a:bodyPr>
            <a:normAutofit fontScale="90000"/>
          </a:bodyPr>
          <a:lstStyle/>
          <a:p>
            <a:r>
              <a:rPr lang="pt-BR" dirty="0"/>
              <a:t>SINAIS NO DESEMPENHO ESCOLAR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30FB5B-CF8A-30E1-CFCA-E855095E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347" y="1675939"/>
            <a:ext cx="5751871" cy="4665867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Faltas na escola e diminuição no rendimento escolar.</a:t>
            </a:r>
          </a:p>
          <a:p>
            <a:r>
              <a:rPr lang="pt-BR" dirty="0"/>
              <a:t>Dificuldade de concentração e aprendizagem.</a:t>
            </a:r>
          </a:p>
          <a:p>
            <a:r>
              <a:rPr lang="pt-BR" dirty="0"/>
              <a:t>Pouca ou nenhuma participação nas atividades escolares.</a:t>
            </a:r>
          </a:p>
          <a:p>
            <a:r>
              <a:rPr lang="pt-BR" dirty="0"/>
              <a:t>Presença e/ou permanência exagerada na escola, com fixação pela pontualidade.</a:t>
            </a:r>
          </a:p>
          <a:p>
            <a:r>
              <a:rPr lang="pt-BR" dirty="0"/>
              <a:t>Apego exagerado ao professor.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24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41168-CDEA-394E-D5D4-7DC0664E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2690" cy="1460500"/>
          </a:xfrm>
        </p:spPr>
        <p:txBody>
          <a:bodyPr>
            <a:normAutofit/>
          </a:bodyPr>
          <a:lstStyle/>
          <a:p>
            <a:r>
              <a:rPr lang="pt-BR" dirty="0"/>
              <a:t>SINAIS NO COMPORTAMENTO SEXUAL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3C76B1-29EE-CA70-4346-D1AA06655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46406" cy="487014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Interesse precoce por brincadeiras sexuais e/ou erotizadas.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Masturbação compulsiva.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Relatos de agressões sexuais.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Desenho de órgãos genitais com detalhes e características.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Conduta sedutora.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 Piadas, histórias, músicas erotizadas.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 Aversão a parceiros que tenham o mesmo sexo que o do seu agressor.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Promiscuidade.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Vergonha excessiva</a:t>
            </a:r>
          </a:p>
        </p:txBody>
      </p:sp>
    </p:spTree>
    <p:extLst>
      <p:ext uri="{BB962C8B-B14F-4D97-AF65-F5344CB8AC3E}">
        <p14:creationId xmlns:p14="http://schemas.microsoft.com/office/powerpoint/2010/main" val="15889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CE223-C0F7-A500-AD1B-D415403A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878" y="870154"/>
            <a:ext cx="6339348" cy="850030"/>
          </a:xfrm>
        </p:spPr>
        <p:txBody>
          <a:bodyPr>
            <a:normAutofit fontScale="90000"/>
          </a:bodyPr>
          <a:lstStyle/>
          <a:p>
            <a:r>
              <a:rPr lang="pt-BR" dirty="0"/>
              <a:t>POSSÍVEIS CONSEQUÊNCIAS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437A79-0E06-6544-FE6F-DF8D3A1A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878" y="2168013"/>
            <a:ext cx="5911644" cy="4023697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Desconfiança de tudo e de todos.</a:t>
            </a:r>
          </a:p>
          <a:p>
            <a:r>
              <a:rPr lang="pt-BR" dirty="0"/>
              <a:t>Problemas no relacionamento sexual e social.</a:t>
            </a:r>
          </a:p>
          <a:p>
            <a:r>
              <a:rPr lang="pt-BR" dirty="0"/>
              <a:t>Dificuldades nas conquistas profissionais.</a:t>
            </a:r>
          </a:p>
          <a:p>
            <a:r>
              <a:rPr lang="pt-BR" dirty="0"/>
              <a:t>Disfunções sexuais.</a:t>
            </a:r>
          </a:p>
          <a:p>
            <a:r>
              <a:rPr lang="pt-BR" dirty="0"/>
              <a:t>Depressão e suicídio.</a:t>
            </a:r>
          </a:p>
          <a:p>
            <a:r>
              <a:rPr lang="pt-BR" dirty="0"/>
              <a:t>Atração pela dor e sofrimento.</a:t>
            </a:r>
          </a:p>
        </p:txBody>
      </p:sp>
    </p:spTree>
    <p:extLst>
      <p:ext uri="{BB962C8B-B14F-4D97-AF65-F5344CB8AC3E}">
        <p14:creationId xmlns:p14="http://schemas.microsoft.com/office/powerpoint/2010/main" val="142893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CE223-C0F7-A500-AD1B-D415403A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47503" cy="1325563"/>
          </a:xfrm>
        </p:spPr>
        <p:txBody>
          <a:bodyPr>
            <a:normAutofit/>
          </a:bodyPr>
          <a:lstStyle/>
          <a:p>
            <a:r>
              <a:rPr lang="pt-BR" dirty="0"/>
              <a:t>POSSÍVEIS CONSEQUÊNCIAS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437A79-0E06-6544-FE6F-DF8D3A1A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78" y="1908329"/>
            <a:ext cx="6034548" cy="4584546"/>
          </a:xfrm>
        </p:spPr>
        <p:txBody>
          <a:bodyPr>
            <a:normAutofit/>
          </a:bodyPr>
          <a:lstStyle/>
          <a:p>
            <a:r>
              <a:rPr lang="pt-BR" dirty="0"/>
              <a:t>Ataques de pânico e pesadelos bastante vívidos.</a:t>
            </a:r>
          </a:p>
          <a:p>
            <a:r>
              <a:rPr lang="pt-BR" dirty="0"/>
              <a:t>Tendência ao uso excessivo de tranquilizantes ou entorpecentes.</a:t>
            </a:r>
          </a:p>
          <a:p>
            <a:r>
              <a:rPr lang="pt-BR" dirty="0"/>
              <a:t>Dificuldade em manter o peso na faixa desejada.</a:t>
            </a:r>
          </a:p>
          <a:p>
            <a:r>
              <a:rPr lang="pt-BR" dirty="0"/>
              <a:t>Dificuldade de manter a fidelidade no relacionamento sexual.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03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6B059-017A-E9FF-CFDD-AE634C45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180" y="2477729"/>
            <a:ext cx="6598469" cy="2409210"/>
          </a:xfrm>
        </p:spPr>
        <p:txBody>
          <a:bodyPr>
            <a:normAutofit fontScale="90000"/>
          </a:bodyPr>
          <a:lstStyle/>
          <a:p>
            <a:r>
              <a:rPr lang="pt-BR" b="0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VÍTIMAS DE ABUSO SEXUAL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29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381C7-A1F2-25D4-9EC6-7D6F88D9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60" y="2322333"/>
            <a:ext cx="4846279" cy="2213333"/>
          </a:xfrm>
        </p:spPr>
        <p:txBody>
          <a:bodyPr>
            <a:normAutofit fontScale="90000"/>
          </a:bodyPr>
          <a:lstStyle/>
          <a:p>
            <a:r>
              <a:rPr lang="pt-BR" dirty="0"/>
              <a:t>EU, VÍTIMA</a:t>
            </a:r>
          </a:p>
        </p:txBody>
      </p:sp>
    </p:spTree>
    <p:extLst>
      <p:ext uri="{BB962C8B-B14F-4D97-AF65-F5344CB8AC3E}">
        <p14:creationId xmlns:p14="http://schemas.microsoft.com/office/powerpoint/2010/main" val="3233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B6B48-27B3-010D-B2B5-DA3FC9730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387" y="1828799"/>
            <a:ext cx="4825181" cy="3920460"/>
          </a:xfrm>
        </p:spPr>
        <p:txBody>
          <a:bodyPr/>
          <a:lstStyle/>
          <a:p>
            <a:pPr lvl="2"/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Toda pessoa, tendo sofrido abuso ou não, deve combater esse crime.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Se você está sofrendo abuso, dentro ou fora do contexto familiar, </a:t>
            </a:r>
            <a:r>
              <a:rPr lang="pt-BR" sz="3200" b="1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DENUNCIE!</a:t>
            </a:r>
            <a:endParaRPr lang="pt-BR" b="1" dirty="0">
              <a:solidFill>
                <a:srgbClr val="FF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BDE543-222D-2F27-9DAD-DF9D3B248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533833"/>
            <a:ext cx="5257800" cy="4318666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Abusos praticados fora de um contexto familiar são denunciados com mais facilidade. </a:t>
            </a:r>
          </a:p>
          <a:p>
            <a:pPr lvl="2"/>
            <a:r>
              <a:rPr lang="pt-BR" dirty="0">
                <a:solidFill>
                  <a:schemeClr val="bg1"/>
                </a:solidFill>
                <a:latin typeface="Aptos" panose="020B0004020202020204" pitchFamily="34" charset="0"/>
              </a:rPr>
              <a:t>S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 ocorreu dentro de casa, pode ser mais difícil, pelo duplo vínculo         com o abusador.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1F491-965A-858D-04F4-CB3430ADA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38" y="483112"/>
            <a:ext cx="6221361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 QUE É DUPLO VÍNCULO?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F000CB-5D4D-CAAE-7273-F564931AF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923" y="2005781"/>
            <a:ext cx="6073876" cy="417118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Forma de comunicação ou relacionamento repleta de ambiguidades que confundem e desorientam.</a:t>
            </a:r>
          </a:p>
          <a:p>
            <a:r>
              <a:rPr lang="pt-BR" dirty="0">
                <a:solidFill>
                  <a:schemeClr val="bg1"/>
                </a:solidFill>
              </a:rPr>
              <a:t>O abusador age de forma carinhosa com você, apresenta-se agressivo e abusivo.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FA4293-3666-8440-8776-ABB1FD1E6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7" y="763530"/>
            <a:ext cx="5279924" cy="2227007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Água potável misturada com sujeira</a:t>
            </a:r>
          </a:p>
          <a:p>
            <a:r>
              <a:rPr lang="pt-BR" sz="2400" dirty="0"/>
              <a:t>NÃO ACEITE ÁGUA SUJA. ÁGUA LIMPA COM SUJEIRA É ÁGUA SUJA. PESSOA BOA ABUSADORA É PESSOA RUIM.</a:t>
            </a:r>
          </a:p>
        </p:txBody>
      </p:sp>
      <p:pic>
        <p:nvPicPr>
          <p:cNvPr id="7" name="Imagem 6" descr="Copo de plástico&#10;&#10;Descrição gerada automaticamente">
            <a:extLst>
              <a:ext uri="{FF2B5EF4-FFF2-40B4-BE49-F238E27FC236}">
                <a16:creationId xmlns:a16="http://schemas.microsoft.com/office/drawing/2014/main" id="{AC7ACB13-432C-5EC6-9150-50EE9A436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37" y="2821414"/>
            <a:ext cx="3893696" cy="38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BB9E0A-9B11-1088-D16A-02DDFA0A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2825260"/>
            <a:ext cx="5843954" cy="3528647"/>
          </a:xfrm>
        </p:spPr>
        <p:txBody>
          <a:bodyPr>
            <a:normAutofit/>
          </a:bodyPr>
          <a:lstStyle/>
          <a:p>
            <a:pPr lvl="2"/>
            <a:r>
              <a:rPr lang="pt-BR" sz="3200" dirty="0"/>
              <a:t>QUE AJUDA BUSCAR?</a:t>
            </a:r>
          </a:p>
          <a:p>
            <a:r>
              <a:rPr lang="pt-BR" dirty="0"/>
              <a:t>Há profissionais bem preparados para lidar com essa situação.</a:t>
            </a:r>
          </a:p>
          <a:p>
            <a:r>
              <a:rPr lang="pt-BR" dirty="0"/>
              <a:t>Alguém acolherá você.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9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303FD18-9B7B-685A-B372-9E2C86A4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17" y="1909721"/>
            <a:ext cx="11651365" cy="49482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3BF7D8-D2D5-3DEF-2950-50F8C85B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Peça a Deus que lhe conceda alguém que possa: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2840ED5-B80E-1260-A1C5-43923B697B71}"/>
              </a:ext>
            </a:extLst>
          </p:cNvPr>
          <p:cNvSpPr txBox="1"/>
          <p:nvPr/>
        </p:nvSpPr>
        <p:spPr>
          <a:xfrm>
            <a:off x="586154" y="2086708"/>
            <a:ext cx="21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ESCUTAR</a:t>
            </a:r>
            <a:endParaRPr lang="pt-BR" sz="3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9389A9-5489-D9FD-6ED4-FAF244FFDD5A}"/>
              </a:ext>
            </a:extLst>
          </p:cNvPr>
          <p:cNvSpPr txBox="1"/>
          <p:nvPr/>
        </p:nvSpPr>
        <p:spPr>
          <a:xfrm>
            <a:off x="3516923" y="2086708"/>
            <a:ext cx="21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ACOLHER</a:t>
            </a:r>
            <a:endParaRPr lang="pt-BR" sz="32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AAF5BB-025D-E975-AE14-E4646A62E89D}"/>
              </a:ext>
            </a:extLst>
          </p:cNvPr>
          <p:cNvSpPr txBox="1"/>
          <p:nvPr/>
        </p:nvSpPr>
        <p:spPr>
          <a:xfrm>
            <a:off x="6096000" y="2086708"/>
            <a:ext cx="294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ENCAMINHAR</a:t>
            </a:r>
            <a:endParaRPr lang="pt-BR" sz="3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940FDA-BCCB-2641-4C4F-4D84DA633778}"/>
              </a:ext>
            </a:extLst>
          </p:cNvPr>
          <p:cNvSpPr txBox="1"/>
          <p:nvPr/>
        </p:nvSpPr>
        <p:spPr>
          <a:xfrm>
            <a:off x="9471559" y="2086708"/>
            <a:ext cx="2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PROTEGER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514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C5D4D-B815-3F3A-0226-FEB62898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571" y="341678"/>
            <a:ext cx="6066692" cy="1592629"/>
          </a:xfrm>
        </p:spPr>
        <p:txBody>
          <a:bodyPr>
            <a:normAutofit/>
          </a:bodyPr>
          <a:lstStyle/>
          <a:p>
            <a:r>
              <a:rPr lang="pt-BR" dirty="0"/>
              <a:t>POR QUE É IMPORTANTE FALAR?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FD5896-CEBC-A0DF-EDC8-578E35815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2" y="2145323"/>
            <a:ext cx="5521568" cy="410197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Para evitar que você continue a ser vítima. É preciso dar um basta a essa violência.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Para diminuir as consequências e os sofrimentos futuros.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Para restaurar seu valor e sua dignidade. Ninguém foi feito para sofrer abuso, mas foi criado por Deus para ser o mais feliz possível.</a:t>
            </a:r>
          </a:p>
          <a:p>
            <a:pPr marL="514350" indent="-51435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05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8B66F-E1C8-7670-40FE-5A0160820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17123" cy="1346444"/>
          </a:xfrm>
        </p:spPr>
        <p:txBody>
          <a:bodyPr/>
          <a:lstStyle/>
          <a:p>
            <a:r>
              <a:rPr lang="pt-BR" dirty="0"/>
              <a:t>POR QUE É DIFÍCIL FALAR?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A714B-A4C1-5C80-9402-F246BB322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984631" cy="4360985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Porque é complexo identificar as atitudes do outro como abuso e você se sente inferior por isso.</a:t>
            </a:r>
          </a:p>
          <a:p>
            <a:r>
              <a:rPr lang="pt-BR" dirty="0"/>
              <a:t> Porque há dificuldade em aceitar o fato.</a:t>
            </a:r>
          </a:p>
          <a:p>
            <a:r>
              <a:rPr lang="pt-BR" dirty="0"/>
              <a:t> Porque há ameaças do abusador.</a:t>
            </a:r>
          </a:p>
          <a:p>
            <a:r>
              <a:rPr lang="pt-BR" dirty="0"/>
              <a:t> Porque pode haver questões culturais e familiares, e você tem medo de ser rejeitado ou excluído.</a:t>
            </a:r>
          </a:p>
          <a:p>
            <a:r>
              <a:rPr lang="pt-BR" dirty="0"/>
              <a:t> Porque existe o medo de não acreditarem em você.</a:t>
            </a:r>
          </a:p>
          <a:p>
            <a:r>
              <a:rPr lang="pt-BR" dirty="0"/>
              <a:t> Porque você não consegue se expressar, não sabe o que dizer.</a:t>
            </a:r>
          </a:p>
          <a:p>
            <a:r>
              <a:rPr lang="pt-BR" dirty="0"/>
              <a:t> Porque você pensa que a culpa é sua.</a:t>
            </a:r>
          </a:p>
        </p:txBody>
      </p:sp>
    </p:spTree>
    <p:extLst>
      <p:ext uri="{BB962C8B-B14F-4D97-AF65-F5344CB8AC3E}">
        <p14:creationId xmlns:p14="http://schemas.microsoft.com/office/powerpoint/2010/main" val="6988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57F2CC-9E83-CE14-981B-111BFD5E7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378" y="1682044"/>
            <a:ext cx="4185355" cy="3851450"/>
          </a:xfrm>
        </p:spPr>
        <p:txBody>
          <a:bodyPr>
            <a:normAutofit/>
          </a:bodyPr>
          <a:lstStyle/>
          <a:p>
            <a:pPr lvl="2" algn="ctr"/>
            <a:r>
              <a:rPr lang="pt-BR" sz="3200" dirty="0">
                <a:solidFill>
                  <a:schemeClr val="bg1"/>
                </a:solidFill>
              </a:rPr>
              <a:t>NADA DEVE SILENCIAR SUA VOZ.</a:t>
            </a:r>
          </a:p>
          <a:p>
            <a:pPr lvl="2" algn="ctr"/>
            <a:endParaRPr lang="pt-BR" dirty="0">
              <a:solidFill>
                <a:schemeClr val="bg1"/>
              </a:solidFill>
            </a:endParaRPr>
          </a:p>
          <a:p>
            <a:pPr lvl="2" algn="ctr"/>
            <a:r>
              <a:rPr lang="pt-BR" sz="4000" dirty="0">
                <a:solidFill>
                  <a:schemeClr val="bg1"/>
                </a:solidFill>
              </a:rPr>
              <a:t>FALAR É POSSÍVEL E NECESSÁRIO.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D142E5-71CB-0956-70C0-BC54453C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0" y="1194619"/>
            <a:ext cx="4881716" cy="4468761"/>
          </a:xfrm>
        </p:spPr>
        <p:txBody>
          <a:bodyPr/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 problema do abuso sexual acontece em todos os lugares do mundo, inclusive no ambiente familiar. </a:t>
            </a:r>
            <a:endParaRPr lang="pt-BR" b="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Essa é uma realidade dolorosa para a vítima, com consequências graves.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85E5A0-1765-AC1F-9842-15EEA911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23" y="410281"/>
            <a:ext cx="6838244" cy="1700742"/>
          </a:xfrm>
        </p:spPr>
        <p:txBody>
          <a:bodyPr>
            <a:normAutofit/>
          </a:bodyPr>
          <a:lstStyle/>
          <a:p>
            <a:r>
              <a:rPr lang="pt-BR" dirty="0"/>
              <a:t>Você passará por um turbilhão de emoções: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0845F0-4D32-57DB-25D8-4DA94663D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23" y="2111023"/>
            <a:ext cx="6699954" cy="4199468"/>
          </a:xfrm>
        </p:spPr>
        <p:txBody>
          <a:bodyPr>
            <a:normAutofit/>
          </a:bodyPr>
          <a:lstStyle/>
          <a:p>
            <a:r>
              <a:rPr lang="pt-BR" dirty="0"/>
              <a:t>Sentimentos de culpa e vergonha.</a:t>
            </a:r>
          </a:p>
          <a:p>
            <a:r>
              <a:rPr lang="pt-BR" dirty="0"/>
              <a:t>Pensamentos de que você é mau, sujo e de pouco valor.</a:t>
            </a:r>
          </a:p>
          <a:p>
            <a:r>
              <a:rPr lang="pt-BR" dirty="0"/>
              <a:t>Perda da confiança nas pessoas.</a:t>
            </a:r>
          </a:p>
          <a:p>
            <a:r>
              <a:rPr lang="pt-BR" dirty="0"/>
              <a:t>Medo.</a:t>
            </a:r>
          </a:p>
          <a:p>
            <a:r>
              <a:rPr lang="pt-BR" dirty="0"/>
              <a:t>Tristeza.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45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E2A41A-EE99-FF58-B103-C30F85B13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7" y="1690688"/>
            <a:ext cx="3635020" cy="309756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 INICIATIVA DE COLOCAR A VERDADE PARA FORA É SEMPRE O MELHOR CAMINHO.</a:t>
            </a:r>
          </a:p>
          <a:p>
            <a:pPr lvl="2"/>
            <a:r>
              <a:rPr lang="pt-BR" dirty="0">
                <a:solidFill>
                  <a:schemeClr val="bg1"/>
                </a:solidFill>
              </a:rPr>
              <a:t>Portanto, fale. Não se cale.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632BD8-C1B6-BF1D-1D48-A6B04ABCE7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br>
              <a:rPr lang="pt-BR" b="0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B88DF-F78B-1DA6-5C45-2BF57F2C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89" y="940859"/>
            <a:ext cx="6668911" cy="1034697"/>
          </a:xfrm>
        </p:spPr>
        <p:txBody>
          <a:bodyPr/>
          <a:lstStyle/>
          <a:p>
            <a:r>
              <a:rPr lang="pt-BR" dirty="0"/>
              <a:t>SE VOCÊ JÁ FOI ABUSADO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F4CD01-EAFD-4C63-A769-DDCE9AC64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12" y="2040467"/>
            <a:ext cx="5991578" cy="2777066"/>
          </a:xfrm>
        </p:spPr>
        <p:txBody>
          <a:bodyPr/>
          <a:lstStyle/>
          <a:p>
            <a:r>
              <a:rPr lang="pt-BR" dirty="0"/>
              <a:t>Busque ajuda profissional. </a:t>
            </a:r>
          </a:p>
          <a:p>
            <a:r>
              <a:rPr lang="pt-BR" dirty="0"/>
              <a:t>Procure os órgãos competentes que estão habilitados para esses casos.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4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9A3A6-40A0-414E-292C-BDDEC3D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244" y="365125"/>
            <a:ext cx="6420556" cy="1325563"/>
          </a:xfrm>
        </p:spPr>
        <p:txBody>
          <a:bodyPr/>
          <a:lstStyle/>
          <a:p>
            <a:r>
              <a:rPr lang="pt-BR" dirty="0"/>
              <a:t>IMPORTANTE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6DB1F1-4502-12AD-A432-91E56605F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756" y="1828799"/>
            <a:ext cx="6635044" cy="4348163"/>
          </a:xfrm>
          <a:noFill/>
        </p:spPr>
        <p:txBody>
          <a:bodyPr>
            <a:normAutofit/>
          </a:bodyPr>
          <a:lstStyle/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Você precisa perdoar para seguir a vida, livre da carga emocional que lhe traz tanto sofrimento. </a:t>
            </a: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Não permita que a tristeza e o “deixa pra lá” tomem conta de você. </a:t>
            </a: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O processo de perdão pode ser desafiador, mas é possível.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05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AB06DD-0188-DEEE-A211-8ABBD0B0D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911" y="1444978"/>
            <a:ext cx="4964289" cy="3612444"/>
          </a:xfrm>
        </p:spPr>
        <p:txBody>
          <a:bodyPr/>
          <a:lstStyle/>
          <a:p>
            <a:r>
              <a:rPr lang="pt-BR" dirty="0"/>
              <a:t>Perdoar o abusador pelo seu comportamento não significa impedir que ele sofra as consequências dos seus atos. Ao perdoar, você alcançará algo mais importante: </a:t>
            </a:r>
          </a:p>
          <a:p>
            <a:pPr lvl="2"/>
            <a:r>
              <a:rPr lang="pt-BR" dirty="0"/>
              <a:t>PAZ DE ESPÍRITO.</a:t>
            </a:r>
          </a:p>
        </p:txBody>
      </p:sp>
    </p:spTree>
    <p:extLst>
      <p:ext uri="{BB962C8B-B14F-4D97-AF65-F5344CB8AC3E}">
        <p14:creationId xmlns:p14="http://schemas.microsoft.com/office/powerpoint/2010/main" val="25728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D3EF3-817B-3E40-3443-35583ABB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867" y="660401"/>
            <a:ext cx="5946422" cy="1325563"/>
          </a:xfrm>
        </p:spPr>
        <p:txBody>
          <a:bodyPr/>
          <a:lstStyle/>
          <a:p>
            <a:r>
              <a:rPr lang="pt-BR" dirty="0"/>
              <a:t>SE VOCÊ É ABUSADOR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D6F130-833E-FFD6-7A42-A3ED0BAA1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623" y="2334154"/>
            <a:ext cx="5672666" cy="3863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CUIDADO, VOCÊ PODE ENFRENTAR GRANDES PROBLEMAS COM A LEI!</a:t>
            </a:r>
          </a:p>
          <a:p>
            <a:r>
              <a:rPr lang="pt-BR" dirty="0"/>
              <a:t>Procure ajuda profissional e força em Deus.</a:t>
            </a:r>
          </a:p>
          <a:p>
            <a:r>
              <a:rPr lang="pt-BR" dirty="0"/>
              <a:t>Chega de prejudicar e machucar as pessoas e a si mesmo.</a:t>
            </a:r>
          </a:p>
        </p:txBody>
      </p:sp>
    </p:spTree>
    <p:extLst>
      <p:ext uri="{BB962C8B-B14F-4D97-AF65-F5344CB8AC3E}">
        <p14:creationId xmlns:p14="http://schemas.microsoft.com/office/powerpoint/2010/main" val="15531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F2C81-6A95-A075-13CB-2306F4DD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1349023"/>
            <a:ext cx="4840111" cy="1802342"/>
          </a:xfrm>
        </p:spPr>
        <p:txBody>
          <a:bodyPr/>
          <a:lstStyle/>
          <a:p>
            <a:r>
              <a:rPr lang="pt-BR" dirty="0"/>
              <a:t>SE VOCÊ NUNCA SOFREU ABUSO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6FC548-536D-FD8A-3826-17615F5C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732" y="3169354"/>
            <a:ext cx="4840111" cy="233962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“Erga a voz em favor dos que não podem defender-se, seja o defensor de todos os desamparados.”</a:t>
            </a:r>
          </a:p>
          <a:p>
            <a:pPr marL="0" indent="0">
              <a:buNone/>
            </a:pPr>
            <a:r>
              <a:rPr lang="pt-BR" sz="1400" dirty="0"/>
              <a:t>— Provérbios 31:8</a:t>
            </a:r>
          </a:p>
        </p:txBody>
      </p:sp>
    </p:spTree>
    <p:extLst>
      <p:ext uri="{BB962C8B-B14F-4D97-AF65-F5344CB8AC3E}">
        <p14:creationId xmlns:p14="http://schemas.microsoft.com/office/powerpoint/2010/main" val="10657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D1FEE-450E-D90C-36F2-044222F2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83" y="1941424"/>
            <a:ext cx="5907617" cy="2771951"/>
          </a:xfrm>
        </p:spPr>
        <p:txBody>
          <a:bodyPr>
            <a:normAutofit/>
          </a:bodyPr>
          <a:lstStyle/>
          <a:p>
            <a:r>
              <a:rPr lang="pt-BR" dirty="0"/>
              <a:t>CURA PARA AS FERIDAS</a:t>
            </a:r>
          </a:p>
        </p:txBody>
      </p:sp>
    </p:spTree>
    <p:extLst>
      <p:ext uri="{BB962C8B-B14F-4D97-AF65-F5344CB8AC3E}">
        <p14:creationId xmlns:p14="http://schemas.microsoft.com/office/powerpoint/2010/main" val="17384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2CCB86-944E-E08A-6B5D-984A7B8C9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911" y="993423"/>
            <a:ext cx="4301065" cy="4641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Nem sempre os ferimentos são superficiais, assim como as cicatrizes nem sempre são visíveis, MAS TRAZEM DOR.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lvl="2"/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V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ocê não precisa enfrentar o sofrimento sozinho.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22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2CCB86-944E-E08A-6B5D-984A7B8C9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555"/>
            <a:ext cx="4659489" cy="1806223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Em casos de abuso, a ferida psicológica pode acompanhar a vítima por muito tempo.</a:t>
            </a:r>
          </a:p>
        </p:txBody>
      </p:sp>
    </p:spTree>
    <p:extLst>
      <p:ext uri="{BB962C8B-B14F-4D97-AF65-F5344CB8AC3E}">
        <p14:creationId xmlns:p14="http://schemas.microsoft.com/office/powerpoint/2010/main" val="7516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D9D6B8-29C8-85CF-D45F-7696C7EB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633" y="807577"/>
            <a:ext cx="5621594" cy="1325563"/>
          </a:xfrm>
          <a:noFill/>
        </p:spPr>
        <p:txBody>
          <a:bodyPr>
            <a:normAutofit fontScale="90000"/>
          </a:bodyPr>
          <a:lstStyle/>
          <a:p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Atitudes ajudam a prevenir o abuso sexual: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0A6475-B2DE-EE98-BA58-245715251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633" y="2669457"/>
            <a:ext cx="5882148" cy="3507505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Entender amplamente o que é o abuso sexual.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Colocar limites aos toques em seu corpo.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Evitar lugares desertos ou andar desacompanhado à noite.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Identificar os sinais comportamentais de um abusador.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08F8BB-BFC0-5280-8432-DC42A35E7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11" y="1174045"/>
            <a:ext cx="3982156" cy="4054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Todos aqueles que sofrem são vítimas, nunca culpados. 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lvl="2"/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A culpa </a:t>
            </a:r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bateu? </a:t>
            </a:r>
          </a:p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Ore para que Deus ajude você a se livrar desse sentimento que causa mais dor.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6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A19C16-4191-E988-BF37-C2093AB6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9643"/>
            <a:ext cx="5336822" cy="3377319"/>
          </a:xfrm>
        </p:spPr>
        <p:txBody>
          <a:bodyPr/>
          <a:lstStyle/>
          <a:p>
            <a:pPr lvl="2"/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Perto está o Senhor dos que têm o coração quebrantado e salva os de espírito oprimido.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11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D3D217-8488-C238-DB06-126021D1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466" y="1196622"/>
            <a:ext cx="5528733" cy="4675541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Não esqueça!</a:t>
            </a:r>
          </a:p>
          <a:p>
            <a:r>
              <a:rPr lang="pt-BR" dirty="0"/>
              <a:t>Você é amado incondicionalmente por Deus, e Ele está sempre ao seu lado, independente das circunstâncias.</a:t>
            </a:r>
          </a:p>
          <a:p>
            <a:endParaRPr lang="pt-BR" dirty="0"/>
          </a:p>
          <a:p>
            <a:pPr lvl="2"/>
            <a:r>
              <a:rPr lang="pt-BR" dirty="0"/>
              <a:t>DEUS É O MAIOR CICATRIZADOR DE SOFRIMENTOS DO UNIVERSO.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33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251FB-6C9D-69B1-DD4B-08D14020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532" y="2054578"/>
            <a:ext cx="4878917" cy="2507897"/>
          </a:xfrm>
        </p:spPr>
        <p:txBody>
          <a:bodyPr>
            <a:normAutofit/>
          </a:bodyPr>
          <a:lstStyle/>
          <a:p>
            <a:r>
              <a:rPr lang="pt-BR" dirty="0"/>
              <a:t>O QUE A LEI DIZ?</a:t>
            </a:r>
          </a:p>
        </p:txBody>
      </p:sp>
    </p:spTree>
    <p:extLst>
      <p:ext uri="{BB962C8B-B14F-4D97-AF65-F5344CB8AC3E}">
        <p14:creationId xmlns:p14="http://schemas.microsoft.com/office/powerpoint/2010/main" val="71120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402C8-AF55-9B6E-BD3E-AAEB62065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57" y="883355"/>
            <a:ext cx="5370688" cy="5091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effectLst/>
                <a:latin typeface="Aptos" panose="020B0004020202020204" pitchFamily="34" charset="0"/>
              </a:rPr>
              <a:t>Em 1959, a Organização das Nações Unidas (ONU) aprovou a Declaração dos Direitos das Crianças, que prevê a proteção total a elas em todo o mundo.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>
                <a:effectLst/>
                <a:latin typeface="Aptos" panose="020B0004020202020204" pitchFamily="34" charset="0"/>
              </a:rPr>
              <a:t>No Brasil, existe um documento chamado Estatuto da Criança e do Adolescente (ECA).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09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7106E-C998-2988-5AF0-924ABF2EC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151467"/>
            <a:ext cx="6431845" cy="4867452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Artigo 4 do ECA:</a:t>
            </a:r>
          </a:p>
          <a:p>
            <a:r>
              <a:rPr lang="pt-BR" dirty="0"/>
              <a:t>“É dever da família, da comunidade, da sociedade em geral e do poder público assegurar, com absoluta prioridade, a efetivação dos direitos referentes à vida, à saúde, à alimentação, à educação, ao esporte, ao lazer, à  profissionalização, à cultura, ao respeito, à liberdade e à convivência familiar e comunitária”.</a:t>
            </a:r>
          </a:p>
        </p:txBody>
      </p:sp>
    </p:spTree>
    <p:extLst>
      <p:ext uri="{BB962C8B-B14F-4D97-AF65-F5344CB8AC3E}">
        <p14:creationId xmlns:p14="http://schemas.microsoft.com/office/powerpoint/2010/main" val="14850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D5CC01-CB31-F199-5137-31C1A6D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0" y="493889"/>
            <a:ext cx="6039555" cy="3536244"/>
          </a:xfrm>
        </p:spPr>
        <p:txBody>
          <a:bodyPr/>
          <a:lstStyle/>
          <a:p>
            <a:pPr lvl="2"/>
            <a:r>
              <a:rPr lang="pt-BR" dirty="0"/>
              <a:t>O Art. 70 do ECA determina:</a:t>
            </a:r>
          </a:p>
          <a:p>
            <a:r>
              <a:rPr lang="pt-BR" dirty="0"/>
              <a:t>“É dever de todos prevenir a ocorrência de ameaça ou violação dos direitos da criança e do adolescente. Ninguém pode se eximir do dever de prevenir ameaça ou violação dos direitos da criança e do adolescente”.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66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868FC-513A-1427-BB4D-E700C9CB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55" y="1324680"/>
            <a:ext cx="5020733" cy="1824919"/>
          </a:xfrm>
        </p:spPr>
        <p:txBody>
          <a:bodyPr>
            <a:normAutofit/>
          </a:bodyPr>
          <a:lstStyle/>
          <a:p>
            <a:r>
              <a:rPr lang="pt-BR" dirty="0"/>
              <a:t>Cada país tem  sua legislação.</a:t>
            </a:r>
          </a:p>
        </p:txBody>
      </p:sp>
    </p:spTree>
    <p:extLst>
      <p:ext uri="{BB962C8B-B14F-4D97-AF65-F5344CB8AC3E}">
        <p14:creationId xmlns:p14="http://schemas.microsoft.com/office/powerpoint/2010/main" val="306200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390ED-526E-7BD3-DE4A-92AD00CA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11" y="342549"/>
            <a:ext cx="3620911" cy="763764"/>
          </a:xfrm>
        </p:spPr>
        <p:txBody>
          <a:bodyPr/>
          <a:lstStyle/>
          <a:p>
            <a:r>
              <a:rPr lang="pt-BR" dirty="0"/>
              <a:t>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26DA9D-C9F6-DB43-FB2F-AD568827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" y="1365956"/>
            <a:ext cx="5630333" cy="4856163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Crime de estupro de vulnerável – 8 a 15 anos de reclusão.</a:t>
            </a:r>
          </a:p>
          <a:p>
            <a:r>
              <a:rPr lang="pt-BR" dirty="0"/>
              <a:t>Deixar a vítima presenciar relações sexuais e/ou atos libidinosos – 2 a 4 anos de reclusão. </a:t>
            </a:r>
          </a:p>
          <a:p>
            <a:r>
              <a:rPr lang="pt-BR" dirty="0"/>
              <a:t>No estupro simples – 6 a 10 anos de reclusão. </a:t>
            </a:r>
          </a:p>
          <a:p>
            <a:r>
              <a:rPr lang="pt-BR" dirty="0"/>
              <a:t>Em caso de lesão corporal grave da vítima – 8 a 12 anos. </a:t>
            </a:r>
          </a:p>
          <a:p>
            <a:r>
              <a:rPr lang="pt-BR" dirty="0"/>
              <a:t> Se resultar em morte – 12 a 30 anos.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72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77066-26E6-5EAD-0775-15EFBF1B0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844" y="1388533"/>
            <a:ext cx="6318955" cy="4788429"/>
          </a:xfrm>
          <a:noFill/>
        </p:spPr>
        <p:txBody>
          <a:bodyPr/>
          <a:lstStyle/>
          <a:p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A  violência sexual contra menores de idade, em todas as instâncias e países, é CRIME, e o agressor pode ser preso.</a:t>
            </a:r>
            <a:endParaRPr lang="pt-BR" dirty="0"/>
          </a:p>
          <a:p>
            <a:r>
              <a:rPr lang="pt-BR" dirty="0">
                <a:solidFill>
                  <a:srgbClr val="141413"/>
                </a:solidFill>
                <a:latin typeface="Aptos" panose="020B0004020202020204" pitchFamily="34" charset="0"/>
              </a:rPr>
              <a:t>A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impunidade do agressor pode fazer com que outras crianças e adolescentes sejam vítimas e estejam expostas ao perigo. 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87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5CB86-14EE-5246-44D3-FB216B71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60" y="409370"/>
            <a:ext cx="5056240" cy="1325563"/>
          </a:xfrm>
        </p:spPr>
        <p:txBody>
          <a:bodyPr>
            <a:normAutofit/>
          </a:bodyPr>
          <a:lstStyle/>
          <a:p>
            <a:r>
              <a:rPr lang="pt-BR" b="0" dirty="0">
                <a:solidFill>
                  <a:schemeClr val="bg1"/>
                </a:solidFill>
                <a:latin typeface="Aptos" panose="020B0004020202020204" pitchFamily="34" charset="0"/>
              </a:rPr>
              <a:t>É</a:t>
            </a:r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importante saber: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CF779B-3FC7-7DEF-80E6-E597185E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561" y="2212258"/>
            <a:ext cx="5619136" cy="3964704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Como as leis protegem a vítima?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Quais são as consequências do abuso sofrido?</a:t>
            </a:r>
          </a:p>
          <a:p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Onde encontrar ajuda?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901963-4A6C-60FC-BD36-DA1022C81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22" y="2540000"/>
            <a:ext cx="4862689" cy="1614311"/>
          </a:xfrm>
        </p:spPr>
        <p:txBody>
          <a:bodyPr>
            <a:normAutofit/>
          </a:bodyPr>
          <a:lstStyle/>
          <a:p>
            <a:pPr lvl="2"/>
            <a:r>
              <a:rPr lang="pt-BR" sz="3600" dirty="0"/>
              <a:t>A denúncia é importante em todos os sentidos.</a:t>
            </a:r>
          </a:p>
        </p:txBody>
      </p:sp>
    </p:spTree>
    <p:extLst>
      <p:ext uri="{BB962C8B-B14F-4D97-AF65-F5344CB8AC3E}">
        <p14:creationId xmlns:p14="http://schemas.microsoft.com/office/powerpoint/2010/main" val="30945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20EDF-22D2-583D-0C9C-E66DF5FF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679" y="274815"/>
            <a:ext cx="8768642" cy="470251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PERCURSO DA </a:t>
            </a:r>
            <a:r>
              <a:rPr lang="pt-BR" sz="3200" dirty="0">
                <a:solidFill>
                  <a:srgbClr val="C00000"/>
                </a:solidFill>
              </a:rPr>
              <a:t>NOTIFICAÇÃO</a:t>
            </a:r>
            <a:r>
              <a:rPr lang="pt-BR" sz="3200" dirty="0"/>
              <a:t> no BRASIL</a:t>
            </a:r>
          </a:p>
        </p:txBody>
      </p:sp>
    </p:spTree>
    <p:extLst>
      <p:ext uri="{BB962C8B-B14F-4D97-AF65-F5344CB8AC3E}">
        <p14:creationId xmlns:p14="http://schemas.microsoft.com/office/powerpoint/2010/main" val="37425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20EDF-22D2-583D-0C9C-E66DF5FF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679" y="94193"/>
            <a:ext cx="8768642" cy="470251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PERCURSO DA </a:t>
            </a:r>
            <a:r>
              <a:rPr lang="pt-BR" sz="3200" dirty="0">
                <a:solidFill>
                  <a:srgbClr val="C00000"/>
                </a:solidFill>
              </a:rPr>
              <a:t>denúncia</a:t>
            </a:r>
            <a:r>
              <a:rPr lang="pt-BR" sz="3200" dirty="0"/>
              <a:t> no BRASIL</a:t>
            </a:r>
          </a:p>
        </p:txBody>
      </p:sp>
    </p:spTree>
    <p:extLst>
      <p:ext uri="{BB962C8B-B14F-4D97-AF65-F5344CB8AC3E}">
        <p14:creationId xmlns:p14="http://schemas.microsoft.com/office/powerpoint/2010/main" val="15388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6A88E-DBEA-9B47-44AE-B2EE2BCE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644" y="545747"/>
            <a:ext cx="6048021" cy="1325563"/>
          </a:xfrm>
        </p:spPr>
        <p:txBody>
          <a:bodyPr/>
          <a:lstStyle/>
          <a:p>
            <a:r>
              <a:rPr lang="pt-BR" dirty="0"/>
              <a:t>ACONTECEU COMIGO...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AA51CB-5773-A14B-881B-4023DD7C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644" y="2088444"/>
            <a:ext cx="5506156" cy="4088519"/>
          </a:xfrm>
        </p:spPr>
        <p:txBody>
          <a:bodyPr>
            <a:normAutofit lnSpcReduction="10000"/>
          </a:bodyPr>
          <a:lstStyle/>
          <a:p>
            <a:r>
              <a:rPr lang="pt-BR" dirty="0"/>
              <a:t>Li os artigos sobre o abuso sexual na revista </a:t>
            </a:r>
            <a:r>
              <a:rPr lang="pt-BR" i="1" dirty="0"/>
              <a:t>Quebrando o Silêncio</a:t>
            </a:r>
            <a:r>
              <a:rPr lang="pt-BR" dirty="0"/>
              <a:t>. </a:t>
            </a:r>
          </a:p>
          <a:p>
            <a:r>
              <a:rPr lang="pt-BR" dirty="0"/>
              <a:t>As histórias de superação impulsionavam meu desejo de libertação, mas eu resistia.</a:t>
            </a:r>
          </a:p>
          <a:p>
            <a:r>
              <a:rPr lang="pt-BR" b="1" dirty="0"/>
              <a:t>PORÉM, NO FINAL, EU CONSEGUI!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6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89363-36D1-CCEC-2C43-1B0E93C8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3872"/>
            <a:ext cx="6189839" cy="3155773"/>
          </a:xfrm>
        </p:spPr>
        <p:txBody>
          <a:bodyPr>
            <a:normAutofit fontScale="90000"/>
          </a:bodyPr>
          <a:lstStyle/>
          <a:p>
            <a:r>
              <a:rPr lang="pt-BR" dirty="0"/>
              <a:t>CUIDADOS QUE FAZEM A</a:t>
            </a:r>
            <a:br>
              <a:rPr lang="pt-BR" dirty="0"/>
            </a:br>
            <a:r>
              <a:rPr lang="pt-BR" dirty="0"/>
              <a:t>DIFERENÇA</a:t>
            </a:r>
          </a:p>
        </p:txBody>
      </p:sp>
    </p:spTree>
    <p:extLst>
      <p:ext uri="{BB962C8B-B14F-4D97-AF65-F5344CB8AC3E}">
        <p14:creationId xmlns:p14="http://schemas.microsoft.com/office/powerpoint/2010/main" val="7203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1. CONHEÇA SEUS LIMITES: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043"/>
            <a:ext cx="5698067" cy="3986919"/>
          </a:xfrm>
        </p:spPr>
        <p:txBody>
          <a:bodyPr/>
          <a:lstStyle/>
          <a:p>
            <a:r>
              <a:rPr lang="pt-BR" dirty="0"/>
              <a:t>Cada um de nós tem o direito de definir seus próprios limites e dizer “não” quando não estamos confortáveis em alguma situação. </a:t>
            </a:r>
          </a:p>
          <a:p>
            <a:r>
              <a:rPr lang="pt-BR" dirty="0"/>
              <a:t>Respeite seus sentimentos e não se sinta pressionado a fazer nada que não queira.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55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0" y="365125"/>
            <a:ext cx="4749800" cy="1325563"/>
          </a:xfrm>
        </p:spPr>
        <p:txBody>
          <a:bodyPr>
            <a:normAutofit/>
          </a:bodyPr>
          <a:lstStyle/>
          <a:p>
            <a:r>
              <a:rPr lang="pt-BR" dirty="0"/>
              <a:t>2. COMUNICAÇÃO É A CHAVE: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778" y="1986843"/>
            <a:ext cx="5032022" cy="4190119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Converse sempre! Mantenha diálogos abertos com amigos, familiares ou pessoas de confiança sobre qualquer situação desconfortável que tenha vivenciado ou presenciado. </a:t>
            </a:r>
          </a:p>
          <a:p>
            <a:r>
              <a:rPr lang="pt-BR" dirty="0"/>
              <a:t>Falar sobre o que o incomoda ajuda a encontrar apoio e soluções.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70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5" y="421570"/>
            <a:ext cx="5935133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3. REDES SOCIAIS COM RESPONSABILIDADE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55" y="1882070"/>
            <a:ext cx="5935133" cy="4351338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As redes sociais são incríveis, mas é preciso ter cautela. </a:t>
            </a:r>
          </a:p>
          <a:p>
            <a:r>
              <a:rPr lang="pt-BR" dirty="0">
                <a:solidFill>
                  <a:schemeClr val="bg1"/>
                </a:solidFill>
              </a:rPr>
              <a:t>Evite compartilhar informações pessoais on-line, especialmente com pessoas que não conhece pessoalmente. </a:t>
            </a:r>
          </a:p>
          <a:p>
            <a:r>
              <a:rPr lang="pt-BR" dirty="0">
                <a:solidFill>
                  <a:schemeClr val="bg1"/>
                </a:solidFill>
              </a:rPr>
              <a:t>Infelizmente, nem todos na internet têm boas intenções. </a:t>
            </a:r>
          </a:p>
          <a:p>
            <a:r>
              <a:rPr lang="pt-BR" dirty="0">
                <a:solidFill>
                  <a:schemeClr val="bg1"/>
                </a:solidFill>
              </a:rPr>
              <a:t>A privacidade é importante para evitar situações perigosas.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444" y="1456266"/>
            <a:ext cx="5263446" cy="1546579"/>
          </a:xfrm>
        </p:spPr>
        <p:txBody>
          <a:bodyPr>
            <a:normAutofit/>
          </a:bodyPr>
          <a:lstStyle/>
          <a:p>
            <a:r>
              <a:rPr lang="pt-BR" dirty="0"/>
              <a:t>4. ATENÇÃO ÀS AMIZADES: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444" y="3160890"/>
            <a:ext cx="5263446" cy="2903185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Outra coisa importante é conhecer bem suas amizades. Nem todo mundo é o que aparenta ser. Então, esteja atento às novas pessoas que entram em sua vida. </a:t>
            </a:r>
          </a:p>
          <a:p>
            <a:r>
              <a:rPr lang="pt-BR" dirty="0"/>
              <a:t>Se algo parecer estranho, não tenha medo de se afastar.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8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955" y="835378"/>
            <a:ext cx="5452533" cy="1182688"/>
          </a:xfrm>
        </p:spPr>
        <p:txBody>
          <a:bodyPr>
            <a:normAutofit fontScale="90000"/>
          </a:bodyPr>
          <a:lstStyle/>
          <a:p>
            <a:r>
              <a:rPr lang="pt-BR" dirty="0"/>
              <a:t>5. FESTAS E EVENTOS: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266" y="2190043"/>
            <a:ext cx="4817533" cy="3986919"/>
          </a:xfrm>
        </p:spPr>
        <p:txBody>
          <a:bodyPr/>
          <a:lstStyle/>
          <a:p>
            <a:r>
              <a:rPr lang="pt-BR" dirty="0"/>
              <a:t>Ao participar de encontros sociais ou eventos, tenha cuidado com o que está ingerindo. </a:t>
            </a:r>
          </a:p>
          <a:p>
            <a:r>
              <a:rPr lang="pt-BR" dirty="0"/>
              <a:t>Não aceite bebidas de estranhos e, se sentir qualquer sintoma estranho, peça ajuda imediatamente.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21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3594</Words>
  <Application>Microsoft Office PowerPoint</Application>
  <PresentationFormat>Widescreen</PresentationFormat>
  <Paragraphs>380</Paragraphs>
  <Slides>115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115</vt:i4>
      </vt:variant>
    </vt:vector>
  </HeadingPairs>
  <TitlesOfParts>
    <vt:vector size="120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VÍTIMAS DE ABUSO SEXUAL</vt:lpstr>
      <vt:lpstr>Apresentação do PowerPoint</vt:lpstr>
      <vt:lpstr>Atitudes ajudam a prevenir o abuso sexual:</vt:lpstr>
      <vt:lpstr>É importante saber:</vt:lpstr>
      <vt:lpstr>Então</vt:lpstr>
      <vt:lpstr>ASSUNTO SÉRIO!</vt:lpstr>
      <vt:lpstr>O QUE É VIOLÊNCIA SEXUAL?</vt:lpstr>
      <vt:lpstr>A  violência sexual abrange</vt:lpstr>
      <vt:lpstr>O ABUSO E A VIOLÊNCIA SEXUAL PODEM SER</vt:lpstr>
      <vt:lpstr>No abuso sexual, pode haver </vt:lpstr>
      <vt:lpstr>TIPOS DE VIOLÊNCIA SEXUAL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INFELIZMENTE </vt:lpstr>
      <vt:lpstr>INFELIZMENTE </vt:lpstr>
      <vt:lpstr>QUEM SÃO OS ABUSADORES?</vt:lpstr>
      <vt:lpstr>TIPOS DE ABUSADORES</vt:lpstr>
      <vt:lpstr>Apresentação do PowerPoint</vt:lpstr>
      <vt:lpstr>Apresentação do PowerPoint</vt:lpstr>
      <vt:lpstr>MANUAL DO FABRICANTE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PERIGO PODE ESTAR AO LADO!</vt:lpstr>
      <vt:lpstr>Apresentação do PowerPoint</vt:lpstr>
      <vt:lpstr>Apresentação do PowerPoint</vt:lpstr>
      <vt:lpstr>Por que é difícil identificar? </vt:lpstr>
      <vt:lpstr>Apresentação do PowerPoint</vt:lpstr>
      <vt:lpstr>FIQUE DE OLHO SE HOUVER:</vt:lpstr>
      <vt:lpstr>FIQUE DE OLHO SE HOUVER:</vt:lpstr>
      <vt:lpstr>FIQUE DE OLHO SE HOUVER:</vt:lpstr>
      <vt:lpstr>Os agressores... </vt:lpstr>
      <vt:lpstr>É TRISTE porque</vt:lpstr>
      <vt:lpstr>É TRISTE porque</vt:lpstr>
      <vt:lpstr>Apresentação do PowerPoint</vt:lpstr>
      <vt:lpstr>Apresentação do PowerPoint</vt:lpstr>
      <vt:lpstr>SINAIS DE ALERTA</vt:lpstr>
      <vt:lpstr>Apresentação do PowerPoint</vt:lpstr>
      <vt:lpstr>SINAIS FÍSICOS</vt:lpstr>
      <vt:lpstr>SINAIS COMPORTAMENTAIS</vt:lpstr>
      <vt:lpstr>SINAIS COMPORTAMENTAIS</vt:lpstr>
      <vt:lpstr>SINAIS NO DESEMPENHO ESCOLAR</vt:lpstr>
      <vt:lpstr>SINAIS NO COMPORTAMENTO SEXUAL</vt:lpstr>
      <vt:lpstr>POSSÍVEIS CONSEQUÊNCIAS</vt:lpstr>
      <vt:lpstr>POSSÍVEIS CONSEQUÊNCIAS</vt:lpstr>
      <vt:lpstr>EU, VÍTIMA</vt:lpstr>
      <vt:lpstr>Apresentação do PowerPoint</vt:lpstr>
      <vt:lpstr>Apresentação do PowerPoint</vt:lpstr>
      <vt:lpstr>O QUE É DUPLO VÍNCULO?</vt:lpstr>
      <vt:lpstr>Apresentação do PowerPoint</vt:lpstr>
      <vt:lpstr>Apresentação do PowerPoint</vt:lpstr>
      <vt:lpstr>Peça a Deus que lhe conceda alguém que possa:</vt:lpstr>
      <vt:lpstr>POR QUE É IMPORTANTE FALAR?</vt:lpstr>
      <vt:lpstr>POR QUE É DIFÍCIL FALAR?</vt:lpstr>
      <vt:lpstr>Apresentação do PowerPoint</vt:lpstr>
      <vt:lpstr>Você passará por um turbilhão de emoções:</vt:lpstr>
      <vt:lpstr> </vt:lpstr>
      <vt:lpstr>SE VOCÊ JÁ FOI ABUSADO</vt:lpstr>
      <vt:lpstr>IMPORTANTE</vt:lpstr>
      <vt:lpstr>Apresentação do PowerPoint</vt:lpstr>
      <vt:lpstr>SE VOCÊ É ABUSADOR</vt:lpstr>
      <vt:lpstr>SE VOCÊ NUNCA SOFREU ABUSO</vt:lpstr>
      <vt:lpstr>CURA PARA AS FERIDAS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A LEI DIZ?</vt:lpstr>
      <vt:lpstr>Apresentação do PowerPoint</vt:lpstr>
      <vt:lpstr>Apresentação do PowerPoint</vt:lpstr>
      <vt:lpstr>Apresentação do PowerPoint</vt:lpstr>
      <vt:lpstr>Cada país tem  sua legislação.</vt:lpstr>
      <vt:lpstr>No Brasil</vt:lpstr>
      <vt:lpstr>Apresentação do PowerPoint</vt:lpstr>
      <vt:lpstr>Apresentação do PowerPoint</vt:lpstr>
      <vt:lpstr>PERCURSO DA NOTIFICAÇÃO no BRASIL</vt:lpstr>
      <vt:lpstr>PERCURSO DA denúncia no BRASIL</vt:lpstr>
      <vt:lpstr>ACONTECEU COMIGO...</vt:lpstr>
      <vt:lpstr>CUIDADOS QUE FAZEM A DIFERENÇA</vt:lpstr>
      <vt:lpstr>1. CONHEÇA SEUS LIMITES:</vt:lpstr>
      <vt:lpstr>2. COMUNICAÇÃO É A CHAVE:</vt:lpstr>
      <vt:lpstr>3. REDES SOCIAIS COM RESPONSABILIDADE</vt:lpstr>
      <vt:lpstr>4. ATENÇÃO ÀS AMIZADES:</vt:lpstr>
      <vt:lpstr>5. FESTAS E EVENTOS:</vt:lpstr>
      <vt:lpstr>6. NOITE E LUGARES DESERTOS:</vt:lpstr>
      <vt:lpstr>7. DENUNCIE CASOS DE ABUSO, MESMO QUE ACONTEÇAM DENTRO DE CASA:</vt:lpstr>
      <vt:lpstr>Apresentação do PowerPoint</vt:lpstr>
      <vt:lpstr>E AGORA? QUEM PODERÁ ME DEFENDER?</vt:lpstr>
      <vt:lpstr>Apresentação do PowerPoint</vt:lpstr>
      <vt:lpstr>Por quê? </vt:lpstr>
      <vt:lpstr>Apresentação do PowerPoint</vt:lpstr>
      <vt:lpstr>Apresentação do PowerPoint</vt:lpstr>
      <vt:lpstr>Apresentação do PowerPoint</vt:lpstr>
      <vt:lpstr>O que você vê no quadro a seguir?</vt:lpstr>
      <vt:lpstr>Apresentação do PowerPoint</vt:lpstr>
      <vt:lpstr>Apresentação do PowerPoint</vt:lpstr>
      <vt:lpstr>Apresentação do PowerPoint</vt:lpstr>
      <vt:lpstr>Apresentação do PowerPoint</vt:lpstr>
      <vt:lpstr>ONDE ENCONTRAR AJUDA NO BRASIL: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USB - Denise Lopes</dc:creator>
  <cp:lastModifiedBy>DSA - Beatriz de Albuquerque Ozorio Rago</cp:lastModifiedBy>
  <cp:revision>2</cp:revision>
  <dcterms:created xsi:type="dcterms:W3CDTF">2024-03-21T17:43:57Z</dcterms:created>
  <dcterms:modified xsi:type="dcterms:W3CDTF">2024-05-06T14:36:39Z</dcterms:modified>
</cp:coreProperties>
</file>