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4" r:id="rId9"/>
    <p:sldId id="275" r:id="rId10"/>
    <p:sldId id="263" r:id="rId11"/>
    <p:sldId id="276" r:id="rId12"/>
    <p:sldId id="277" r:id="rId13"/>
    <p:sldId id="264" r:id="rId14"/>
    <p:sldId id="265" r:id="rId15"/>
    <p:sldId id="266" r:id="rId16"/>
    <p:sldId id="273" r:id="rId17"/>
    <p:sldId id="267" r:id="rId18"/>
    <p:sldId id="268" r:id="rId19"/>
    <p:sldId id="270" r:id="rId20"/>
    <p:sldId id="271" r:id="rId21"/>
    <p:sldId id="272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C6FF"/>
    <a:srgbClr val="8ECAB6"/>
    <a:srgbClr val="646464"/>
    <a:srgbClr val="F8FFFF"/>
    <a:srgbClr val="F6F6F6"/>
    <a:srgbClr val="FFFFFF"/>
    <a:srgbClr val="E23930"/>
    <a:srgbClr val="F5E3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5859FB-D533-6F94-B50E-D0AB7059BC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2FCC9C6-4ACE-B6B1-2A5D-1E6ECCE8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52267C5-B9BD-4F96-A5C6-EB3938B1E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4B0C-F6EA-41DB-BB17-0CE929065D07}" type="datetimeFigureOut">
              <a:rPr lang="pt-BR" smtClean="0"/>
              <a:t>25/05/2023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80EA22C-8E46-EB68-B1F4-C550828DE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3045CC-C051-8A2C-2557-4B13DCFF0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D7B3D-BCA4-409D-97F6-07349BD4AE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8352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90C743-BA55-CFDA-C9AA-81C4A878D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B8AFA5D-0E37-E498-A688-4C4FD433C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BCB86FD-1ED0-A9B2-AC50-9B6F3C49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4B0C-F6EA-41DB-BB17-0CE929065D07}" type="datetimeFigureOut">
              <a:rPr lang="pt-BR" smtClean="0"/>
              <a:t>25/05/2023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7E03D0-8C31-9253-AE9D-EE4452F78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A074BB-A0F1-234B-F54B-8CEA0035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D7B3D-BCA4-409D-97F6-07349BD4AE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916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CBEF5D2-5D60-3C0D-08AD-16DB4D162D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8338A4A-DA5C-6F27-852B-709CDF4F53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4D20541-E7AB-6CAF-5447-648C1ECB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4B0C-F6EA-41DB-BB17-0CE929065D07}" type="datetimeFigureOut">
              <a:rPr lang="pt-BR" smtClean="0"/>
              <a:t>25/05/2023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3028D21-A953-D1FD-8876-80C170C54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E47D4A-FA01-CCD6-B4B8-716BB59D2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D7B3D-BCA4-409D-97F6-07349BD4AE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910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417988-2A77-42FF-F27A-5D7AE5E0D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9B5842-20B5-DFF0-58D3-7C3CB7505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2D02BC2-1583-2E54-353B-497999969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4B0C-F6EA-41DB-BB17-0CE929065D07}" type="datetimeFigureOut">
              <a:rPr lang="pt-BR" smtClean="0"/>
              <a:t>25/05/2023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524315-7895-C4FC-29E1-45BE27603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4F35394-9B0A-3D98-EE43-30E76434A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D7B3D-BCA4-409D-97F6-07349BD4AE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7231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D026D9-3690-AAA2-2E13-DDD3DB095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865CB50-70CF-FAEA-96E0-D166166B3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CD26EF4-43FC-1CBF-0B1C-AB1B56CA9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4B0C-F6EA-41DB-BB17-0CE929065D07}" type="datetimeFigureOut">
              <a:rPr lang="pt-BR" smtClean="0"/>
              <a:t>25/05/2023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D28AE6-6DD3-2C2E-52A2-5193D9AB9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34FE4C-0516-1914-C4D5-B766E76F2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D7B3D-BCA4-409D-97F6-07349BD4AE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3243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DA26E8-5328-EB32-BFEE-5E0BB0C17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86EFCFB-579A-C55F-E939-6263EB3E69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FF093FE-3A3A-4E9A-2EFC-C0596CE2E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7BEBFD2-35EA-2F5A-0A95-94B99E3FF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4B0C-F6EA-41DB-BB17-0CE929065D07}" type="datetimeFigureOut">
              <a:rPr lang="pt-BR" smtClean="0"/>
              <a:t>25/05/2023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7B2A708-688D-82F5-3F28-F0451699B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2106D75-946F-2724-D1C8-261BE676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D7B3D-BCA4-409D-97F6-07349BD4AE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4503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8D577A-AEEB-9DA6-6796-F892374DA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8572D44-70AE-CFBE-3C00-0234A364C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CAD4573-93A8-6979-771F-FD476CF291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D9C0207-FF42-EB88-E662-961F3BAAB9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21F5232-EA4D-0445-EB85-E9C502D09F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7CCB10F-26F0-56D5-4D58-1684E7768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4B0C-F6EA-41DB-BB17-0CE929065D07}" type="datetimeFigureOut">
              <a:rPr lang="pt-BR" smtClean="0"/>
              <a:t>25/05/2023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DB0952F-6AEC-5C9B-C8B6-794AD360C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FC58F2A-41D1-1CF6-7851-9A42FD5D6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D7B3D-BCA4-409D-97F6-07349BD4AE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4050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59F5B-A070-F0B3-D8CE-DB8AC53FC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2EA64F9-940E-1364-A182-2CD502281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4B0C-F6EA-41DB-BB17-0CE929065D07}" type="datetimeFigureOut">
              <a:rPr lang="pt-BR" smtClean="0"/>
              <a:t>25/05/2023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A7EA5AA-B483-F9F8-9D52-486447B51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0FD8F24-8E50-E1B6-2214-F507230CF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D7B3D-BCA4-409D-97F6-07349BD4AE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590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51DC3A9-1019-AD77-12F4-01B68F7C9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4B0C-F6EA-41DB-BB17-0CE929065D07}" type="datetimeFigureOut">
              <a:rPr lang="pt-BR" smtClean="0"/>
              <a:t>25/05/2023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8C38374-994B-7AC2-1019-6A2C25ECD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EBFFA12-101C-B83E-91D9-F591EC362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D7B3D-BCA4-409D-97F6-07349BD4AE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8921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D8EEB4-738B-BE61-08BC-09A2F088D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102308-7FED-A655-B126-AEF69E1C0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8304131-9E95-7402-A2AF-CAC4F798F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842F9A9-1D0A-D399-7456-37001D60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4B0C-F6EA-41DB-BB17-0CE929065D07}" type="datetimeFigureOut">
              <a:rPr lang="pt-BR" smtClean="0"/>
              <a:t>25/05/2023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17B886A-6090-9630-443A-4D0CE337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79ADE03-E976-3FB4-2DB9-198D38C1E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D7B3D-BCA4-409D-97F6-07349BD4AE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4498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3C5624-CCE5-96C5-C132-69F925C33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6FFF515-9436-9640-7EE7-75F75E5226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A392157-63CB-B969-B077-BA19B0AA7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6A609BD-7E72-23B9-CAB0-8CB82AC5A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4B0C-F6EA-41DB-BB17-0CE929065D07}" type="datetimeFigureOut">
              <a:rPr lang="pt-BR" smtClean="0"/>
              <a:t>25/05/2023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4C5D789-511E-5915-999D-9DE1F2928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A654DA5-06A7-36D4-52C4-D1A9CBE40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D7B3D-BCA4-409D-97F6-07349BD4AE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4886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DD744EA-0F73-E834-C6DC-4EE85B2E8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CEA4729-B0A2-1426-E2B5-E40CAE7EC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555C0B-CB24-152A-B422-76D2B7EF2F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B4B0C-F6EA-41DB-BB17-0CE929065D07}" type="datetimeFigureOut">
              <a:rPr lang="pt-BR" smtClean="0"/>
              <a:t>25/05/2023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C07310A-AA55-9A71-3C62-CAC4687E46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66EACAA-849A-2C85-9079-4F0429080B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D7B3D-BCA4-409D-97F6-07349BD4AE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270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Código QR&#10;&#10;Descrição gerada automaticamente">
            <a:extLst>
              <a:ext uri="{FF2B5EF4-FFF2-40B4-BE49-F238E27FC236}">
                <a16:creationId xmlns:a16="http://schemas.microsoft.com/office/drawing/2014/main" id="{0A72689B-A47B-16B8-013D-A2BAC69EB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10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92CC9A25-89A2-DBB9-99E0-94A58B44A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08D61272-DD0F-7BCD-E27A-544CCD3BBC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225" b="1401"/>
          <a:stretch/>
        </p:blipFill>
        <p:spPr>
          <a:xfrm>
            <a:off x="657402" y="238125"/>
            <a:ext cx="4748662" cy="6381750"/>
          </a:xfrm>
          <a:prstGeom prst="rect">
            <a:avLst/>
          </a:prstGeom>
        </p:spPr>
      </p:pic>
      <p:sp>
        <p:nvSpPr>
          <p:cNvPr id="10" name="Cruz 9">
            <a:extLst>
              <a:ext uri="{FF2B5EF4-FFF2-40B4-BE49-F238E27FC236}">
                <a16:creationId xmlns:a16="http://schemas.microsoft.com/office/drawing/2014/main" id="{E6025BAB-2C91-B906-E57C-B929E96952EB}"/>
              </a:ext>
            </a:extLst>
          </p:cNvPr>
          <p:cNvSpPr/>
          <p:nvPr/>
        </p:nvSpPr>
        <p:spPr>
          <a:xfrm rot="18814255">
            <a:off x="6240277" y="4607542"/>
            <a:ext cx="368848" cy="371964"/>
          </a:xfrm>
          <a:prstGeom prst="plus">
            <a:avLst>
              <a:gd name="adj" fmla="val 4446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 descr="Padrão do plano de fundo&#10;&#10;Descrição gerada automaticamente">
            <a:extLst>
              <a:ext uri="{FF2B5EF4-FFF2-40B4-BE49-F238E27FC236}">
                <a16:creationId xmlns:a16="http://schemas.microsoft.com/office/drawing/2014/main" id="{A3A98015-068A-7B0C-F42E-DCB5F18321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5" t="80972" r="24455" b="-972"/>
          <a:stretch/>
        </p:blipFill>
        <p:spPr>
          <a:xfrm>
            <a:off x="5765163" y="537071"/>
            <a:ext cx="1704777" cy="1152525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3AE8D733-C280-B1CA-08B4-EAA9BC2471B7}"/>
              </a:ext>
            </a:extLst>
          </p:cNvPr>
          <p:cNvSpPr/>
          <p:nvPr/>
        </p:nvSpPr>
        <p:spPr>
          <a:xfrm>
            <a:off x="0" y="0"/>
            <a:ext cx="298303" cy="6858000"/>
          </a:xfrm>
          <a:prstGeom prst="rect">
            <a:avLst/>
          </a:prstGeom>
          <a:solidFill>
            <a:srgbClr val="64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0005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adrão do plano de fundo&#10;&#10;Descrição gerada automaticamente">
            <a:extLst>
              <a:ext uri="{FF2B5EF4-FFF2-40B4-BE49-F238E27FC236}">
                <a16:creationId xmlns:a16="http://schemas.microsoft.com/office/drawing/2014/main" id="{9A3F7B4C-23A1-1615-9786-CB95AD54B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0066FC6-F864-8D9F-0B36-5275A83E10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644" y="159394"/>
            <a:ext cx="4535259" cy="6539211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3F4B6F89-17D6-F6DA-FDA8-01C4129F67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" t="56120" r="81218" b="23880"/>
          <a:stretch/>
        </p:blipFill>
        <p:spPr>
          <a:xfrm rot="20592340">
            <a:off x="3840286" y="2477155"/>
            <a:ext cx="1642949" cy="1110726"/>
          </a:xfrm>
          <a:prstGeom prst="rect">
            <a:avLst/>
          </a:prstGeom>
        </p:spPr>
      </p:pic>
      <p:pic>
        <p:nvPicPr>
          <p:cNvPr id="8" name="Imagem 7" descr="Forma&#10;&#10;Descrição gerada automaticamente com confiança média">
            <a:extLst>
              <a:ext uri="{FF2B5EF4-FFF2-40B4-BE49-F238E27FC236}">
                <a16:creationId xmlns:a16="http://schemas.microsoft.com/office/drawing/2014/main" id="{CF04EA7E-7264-960E-8A20-3E3E602F14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9" t="25498" r="15606" b="23402"/>
          <a:stretch/>
        </p:blipFill>
        <p:spPr>
          <a:xfrm>
            <a:off x="5434640" y="1602205"/>
            <a:ext cx="5883215" cy="3653590"/>
          </a:xfrm>
          <a:prstGeom prst="rect">
            <a:avLst/>
          </a:prstGeom>
        </p:spPr>
      </p:pic>
      <p:sp>
        <p:nvSpPr>
          <p:cNvPr id="9" name="Cruz 8">
            <a:extLst>
              <a:ext uri="{FF2B5EF4-FFF2-40B4-BE49-F238E27FC236}">
                <a16:creationId xmlns:a16="http://schemas.microsoft.com/office/drawing/2014/main" id="{4D2A1A4A-428D-8FD3-0751-9A2A0E1E4F85}"/>
              </a:ext>
            </a:extLst>
          </p:cNvPr>
          <p:cNvSpPr/>
          <p:nvPr/>
        </p:nvSpPr>
        <p:spPr>
          <a:xfrm rot="18814255">
            <a:off x="5911575" y="2683849"/>
            <a:ext cx="368848" cy="371964"/>
          </a:xfrm>
          <a:prstGeom prst="plus">
            <a:avLst>
              <a:gd name="adj" fmla="val 4446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DC7C8F9-7F86-A43D-9F4E-79832DB21227}"/>
              </a:ext>
            </a:extLst>
          </p:cNvPr>
          <p:cNvSpPr/>
          <p:nvPr/>
        </p:nvSpPr>
        <p:spPr>
          <a:xfrm>
            <a:off x="0" y="0"/>
            <a:ext cx="298303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 descr="Padrão do plano de fundo&#10;&#10;Descrição gerada automaticamente">
            <a:extLst>
              <a:ext uri="{FF2B5EF4-FFF2-40B4-BE49-F238E27FC236}">
                <a16:creationId xmlns:a16="http://schemas.microsoft.com/office/drawing/2014/main" id="{22538C26-FB2B-577A-718D-B8543EB525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5" t="4072" r="18115" b="72721"/>
          <a:stretch/>
        </p:blipFill>
        <p:spPr>
          <a:xfrm rot="639490">
            <a:off x="9244552" y="4812433"/>
            <a:ext cx="1552567" cy="1484877"/>
          </a:xfrm>
          <a:prstGeom prst="rect">
            <a:avLst/>
          </a:prstGeom>
        </p:spPr>
      </p:pic>
      <p:pic>
        <p:nvPicPr>
          <p:cNvPr id="14" name="Imagem 13" descr="Padrão do plano de fundo&#10;&#10;Descrição gerada automaticamente">
            <a:extLst>
              <a:ext uri="{FF2B5EF4-FFF2-40B4-BE49-F238E27FC236}">
                <a16:creationId xmlns:a16="http://schemas.microsoft.com/office/drawing/2014/main" id="{1D67C664-82F9-9CF9-E42B-DA980346F3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5" t="80972" r="24455" b="-972"/>
          <a:stretch/>
        </p:blipFill>
        <p:spPr>
          <a:xfrm>
            <a:off x="5505473" y="886122"/>
            <a:ext cx="1704777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09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CAC2600C-8DC5-A1A0-B81F-42C6B5131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4C30611-4226-8E24-329E-E73C127D874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0607" y="77638"/>
            <a:ext cx="4707465" cy="6577554"/>
          </a:xfrm>
          <a:prstGeom prst="rect">
            <a:avLst/>
          </a:prstGeom>
        </p:spPr>
      </p:pic>
      <p:pic>
        <p:nvPicPr>
          <p:cNvPr id="7" name="Imagem 6" descr="Forma&#10;&#10;Descrição gerada automaticamente com confiança média">
            <a:extLst>
              <a:ext uri="{FF2B5EF4-FFF2-40B4-BE49-F238E27FC236}">
                <a16:creationId xmlns:a16="http://schemas.microsoft.com/office/drawing/2014/main" id="{447C7FA4-676D-D8B8-7101-A7DB049D40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6" t="23925" r="15458" b="13705"/>
          <a:stretch/>
        </p:blipFill>
        <p:spPr>
          <a:xfrm>
            <a:off x="5779802" y="1421158"/>
            <a:ext cx="4865228" cy="3735238"/>
          </a:xfrm>
          <a:prstGeom prst="rect">
            <a:avLst/>
          </a:prstGeom>
        </p:spPr>
      </p:pic>
      <p:sp>
        <p:nvSpPr>
          <p:cNvPr id="8" name="Cruz 7">
            <a:extLst>
              <a:ext uri="{FF2B5EF4-FFF2-40B4-BE49-F238E27FC236}">
                <a16:creationId xmlns:a16="http://schemas.microsoft.com/office/drawing/2014/main" id="{80D795A7-E651-2FA5-E5A4-57B33F3946C2}"/>
              </a:ext>
            </a:extLst>
          </p:cNvPr>
          <p:cNvSpPr/>
          <p:nvPr/>
        </p:nvSpPr>
        <p:spPr>
          <a:xfrm rot="18814255">
            <a:off x="6219793" y="3231221"/>
            <a:ext cx="308787" cy="311396"/>
          </a:xfrm>
          <a:prstGeom prst="plus">
            <a:avLst>
              <a:gd name="adj" fmla="val 4446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1DEC845-840A-C08C-ACAE-7DC7FB2F9394}"/>
              </a:ext>
            </a:extLst>
          </p:cNvPr>
          <p:cNvSpPr/>
          <p:nvPr/>
        </p:nvSpPr>
        <p:spPr>
          <a:xfrm>
            <a:off x="0" y="0"/>
            <a:ext cx="298303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02126552-3B5D-FAF0-A196-CA8A879053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5" t="80972" r="24455" b="-972"/>
          <a:stretch/>
        </p:blipFill>
        <p:spPr>
          <a:xfrm>
            <a:off x="5779802" y="5035826"/>
            <a:ext cx="1704777" cy="1152525"/>
          </a:xfrm>
          <a:prstGeom prst="rect">
            <a:avLst/>
          </a:prstGeom>
        </p:spPr>
      </p:pic>
      <p:pic>
        <p:nvPicPr>
          <p:cNvPr id="11" name="Imagem 10" descr="Padrão do plano de fundo&#10;&#10;Descrição gerada automaticamente">
            <a:extLst>
              <a:ext uri="{FF2B5EF4-FFF2-40B4-BE49-F238E27FC236}">
                <a16:creationId xmlns:a16="http://schemas.microsoft.com/office/drawing/2014/main" id="{679522FC-7A1E-ABEF-6324-515F0A155E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7358" r="84402" b="72642"/>
          <a:stretch/>
        </p:blipFill>
        <p:spPr>
          <a:xfrm>
            <a:off x="10455185" y="2491096"/>
            <a:ext cx="963330" cy="895823"/>
          </a:xfrm>
          <a:prstGeom prst="rect">
            <a:avLst/>
          </a:prstGeom>
        </p:spPr>
      </p:pic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AB01AFD-CDC9-8A3C-6038-6EF411C854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" t="56120" r="81218" b="23880"/>
          <a:stretch/>
        </p:blipFill>
        <p:spPr>
          <a:xfrm rot="13067412">
            <a:off x="6858928" y="406709"/>
            <a:ext cx="1642949" cy="111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83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Aplicativo&#10;&#10;Descrição gerada automaticamente">
            <a:extLst>
              <a:ext uri="{FF2B5EF4-FFF2-40B4-BE49-F238E27FC236}">
                <a16:creationId xmlns:a16="http://schemas.microsoft.com/office/drawing/2014/main" id="{97A03231-2F67-E968-A064-8CC53EE0A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DB0A8657-C0E9-EBD2-863A-B4C928D63F7D}"/>
              </a:ext>
            </a:extLst>
          </p:cNvPr>
          <p:cNvSpPr/>
          <p:nvPr/>
        </p:nvSpPr>
        <p:spPr>
          <a:xfrm>
            <a:off x="8829675" y="971550"/>
            <a:ext cx="2228850" cy="8191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80B683C5-3835-B2CC-7611-5A24975673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2512"/>
          <a:stretch/>
        </p:blipFill>
        <p:spPr>
          <a:xfrm>
            <a:off x="395927" y="661996"/>
            <a:ext cx="6014721" cy="3250119"/>
          </a:xfrm>
          <a:prstGeom prst="rect">
            <a:avLst/>
          </a:prstGeom>
        </p:spPr>
      </p:pic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C0C803B6-982C-5963-2686-673FFFCCA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9319"/>
          <a:stretch/>
        </p:blipFill>
        <p:spPr>
          <a:xfrm>
            <a:off x="6324220" y="0"/>
            <a:ext cx="5229590" cy="4574112"/>
          </a:xfrm>
          <a:prstGeom prst="rect">
            <a:avLst/>
          </a:prstGeom>
        </p:spPr>
      </p:pic>
      <p:pic>
        <p:nvPicPr>
          <p:cNvPr id="8" name="Imagem 7" descr="Uma imagem contendo Logotipo&#10;&#10;Descrição gerada automaticamente">
            <a:extLst>
              <a:ext uri="{FF2B5EF4-FFF2-40B4-BE49-F238E27FC236}">
                <a16:creationId xmlns:a16="http://schemas.microsoft.com/office/drawing/2014/main" id="{903FAAED-8BA4-2A90-A1D8-A86BD19654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8" t="78357" r="33073" b="4652"/>
          <a:stretch/>
        </p:blipFill>
        <p:spPr>
          <a:xfrm>
            <a:off x="3294750" y="5179196"/>
            <a:ext cx="4886326" cy="1322315"/>
          </a:xfrm>
          <a:prstGeom prst="rect">
            <a:avLst/>
          </a:prstGeom>
        </p:spPr>
      </p:pic>
      <p:pic>
        <p:nvPicPr>
          <p:cNvPr id="9" name="Imagem 8" descr="Padrão do plano de fundo&#10;&#10;Descrição gerada automaticamente">
            <a:extLst>
              <a:ext uri="{FF2B5EF4-FFF2-40B4-BE49-F238E27FC236}">
                <a16:creationId xmlns:a16="http://schemas.microsoft.com/office/drawing/2014/main" id="{54307E91-703C-5FC1-F83C-F5C0A899F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1" t="32963" r="14509" b="47037"/>
          <a:stretch/>
        </p:blipFill>
        <p:spPr>
          <a:xfrm rot="20592340">
            <a:off x="1262177" y="5284991"/>
            <a:ext cx="1642949" cy="1110726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4051B1B7-63D0-9F44-F48C-797799579C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9" t="55185" r="68061" b="24815"/>
          <a:stretch/>
        </p:blipFill>
        <p:spPr>
          <a:xfrm rot="20592340">
            <a:off x="2894186" y="398420"/>
            <a:ext cx="1018202" cy="68836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C0D76DA-9324-9AAF-71A5-737A8A02C0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9" t="64676" r="7203" b="23294"/>
          <a:stretch/>
        </p:blipFill>
        <p:spPr>
          <a:xfrm>
            <a:off x="638190" y="4574111"/>
            <a:ext cx="10915620" cy="859487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A6501EFA-48AE-45D2-86B1-88F2349C685D}"/>
              </a:ext>
            </a:extLst>
          </p:cNvPr>
          <p:cNvSpPr/>
          <p:nvPr/>
        </p:nvSpPr>
        <p:spPr>
          <a:xfrm>
            <a:off x="0" y="0"/>
            <a:ext cx="298303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6448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E4A207F2-D968-8A2B-67C3-03B3177EE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630A8C7E-A075-6F0A-EDC8-EDEE4F36D73C}"/>
              </a:ext>
            </a:extLst>
          </p:cNvPr>
          <p:cNvSpPr/>
          <p:nvPr/>
        </p:nvSpPr>
        <p:spPr>
          <a:xfrm>
            <a:off x="1333500" y="542925"/>
            <a:ext cx="4010025" cy="174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53574B3A-026E-45AD-38FD-12299A547F5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2449" y="366911"/>
            <a:ext cx="4608649" cy="6240793"/>
          </a:xfrm>
          <a:prstGeom prst="rect">
            <a:avLst/>
          </a:prstGeom>
        </p:spPr>
      </p:pic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84B6534B-1B4A-2DC5-4304-FBEFD1C72B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2" t="13831" r="11521" b="51598"/>
          <a:stretch/>
        </p:blipFill>
        <p:spPr>
          <a:xfrm>
            <a:off x="5724476" y="847724"/>
            <a:ext cx="5794862" cy="2581276"/>
          </a:xfrm>
          <a:prstGeom prst="rect">
            <a:avLst/>
          </a:prstGeom>
        </p:spPr>
      </p:pic>
      <p:pic>
        <p:nvPicPr>
          <p:cNvPr id="15" name="Imagem 14" descr="Logotipo&#10;&#10;Descrição gerada automaticamente">
            <a:extLst>
              <a:ext uri="{FF2B5EF4-FFF2-40B4-BE49-F238E27FC236}">
                <a16:creationId xmlns:a16="http://schemas.microsoft.com/office/drawing/2014/main" id="{8D4E1229-2722-D1C2-CF14-926633D2B5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42" t="49957" r="2460" b="9643"/>
          <a:stretch/>
        </p:blipFill>
        <p:spPr>
          <a:xfrm>
            <a:off x="8853797" y="3732550"/>
            <a:ext cx="2661026" cy="2344039"/>
          </a:xfrm>
          <a:prstGeom prst="rect">
            <a:avLst/>
          </a:prstGeom>
        </p:spPr>
      </p:pic>
      <p:pic>
        <p:nvPicPr>
          <p:cNvPr id="16" name="Imagem 15" descr="Logotipo&#10;&#10;Descrição gerada automaticamente">
            <a:extLst>
              <a:ext uri="{FF2B5EF4-FFF2-40B4-BE49-F238E27FC236}">
                <a16:creationId xmlns:a16="http://schemas.microsoft.com/office/drawing/2014/main" id="{A3B24E57-ED34-6C22-E690-641ECF57B5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7" t="53579" r="29314" b="27874"/>
          <a:stretch/>
        </p:blipFill>
        <p:spPr>
          <a:xfrm>
            <a:off x="6019800" y="3487308"/>
            <a:ext cx="2819399" cy="1228725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E095DEB6-AB6B-487B-76F5-CC7AB0DDB6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" t="56120" r="81218" b="23880"/>
          <a:stretch/>
        </p:blipFill>
        <p:spPr>
          <a:xfrm rot="12162088">
            <a:off x="6145226" y="5118236"/>
            <a:ext cx="1642949" cy="1110726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9FE38DF-4ED4-2437-B293-3CFB9D6AAD7C}"/>
              </a:ext>
            </a:extLst>
          </p:cNvPr>
          <p:cNvSpPr/>
          <p:nvPr/>
        </p:nvSpPr>
        <p:spPr>
          <a:xfrm>
            <a:off x="0" y="0"/>
            <a:ext cx="298303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7457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Forma, Polígono&#10;&#10;Descrição gerada automaticamente">
            <a:extLst>
              <a:ext uri="{FF2B5EF4-FFF2-40B4-BE49-F238E27FC236}">
                <a16:creationId xmlns:a16="http://schemas.microsoft.com/office/drawing/2014/main" id="{F027F302-F3E3-AE40-9E8A-C2E2F91C9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77128" cy="6849635"/>
          </a:xfrm>
          <a:prstGeom prst="rect">
            <a:avLst/>
          </a:prstGeom>
        </p:spPr>
      </p:pic>
      <p:pic>
        <p:nvPicPr>
          <p:cNvPr id="2" name="Imagem 1" descr="Padrão do plano de fundo&#10;&#10;Descrição gerada automaticamente">
            <a:extLst>
              <a:ext uri="{FF2B5EF4-FFF2-40B4-BE49-F238E27FC236}">
                <a16:creationId xmlns:a16="http://schemas.microsoft.com/office/drawing/2014/main" id="{0B723461-F460-C271-BDBB-16A3D5E69D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5" t="80972" r="24455" b="-972"/>
          <a:stretch/>
        </p:blipFill>
        <p:spPr>
          <a:xfrm rot="5400000">
            <a:off x="9930997" y="3196526"/>
            <a:ext cx="1704777" cy="1152525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14A4EDB3-E1E2-6879-E327-F36EE48FA9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87" t="55417" r="26798" b="24305"/>
          <a:stretch/>
        </p:blipFill>
        <p:spPr>
          <a:xfrm rot="10800000">
            <a:off x="798238" y="3772789"/>
            <a:ext cx="763501" cy="790575"/>
          </a:xfrm>
          <a:prstGeom prst="rect">
            <a:avLst/>
          </a:prstGeom>
        </p:spPr>
      </p:pic>
      <p:pic>
        <p:nvPicPr>
          <p:cNvPr id="8" name="Imagem 7" descr="Texto, Logotipo&#10;&#10;Descrição gerada automaticamente com confiança média">
            <a:extLst>
              <a:ext uri="{FF2B5EF4-FFF2-40B4-BE49-F238E27FC236}">
                <a16:creationId xmlns:a16="http://schemas.microsoft.com/office/drawing/2014/main" id="{789CFA3D-92B8-D8FA-3774-B03236C846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01"/>
          <a:stretch/>
        </p:blipFill>
        <p:spPr>
          <a:xfrm>
            <a:off x="8599" y="16992"/>
            <a:ext cx="12177153" cy="1561642"/>
          </a:xfrm>
          <a:prstGeom prst="rect">
            <a:avLst/>
          </a:prstGeom>
        </p:spPr>
      </p:pic>
      <p:pic>
        <p:nvPicPr>
          <p:cNvPr id="9" name="Imagem 8" descr="Texto, Logotipo&#10;&#10;Descrição gerada automaticamente com confiança média">
            <a:extLst>
              <a:ext uri="{FF2B5EF4-FFF2-40B4-BE49-F238E27FC236}">
                <a16:creationId xmlns:a16="http://schemas.microsoft.com/office/drawing/2014/main" id="{0044AAE1-146B-5D66-674C-C4A2311061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1" b="55120"/>
          <a:stretch/>
        </p:blipFill>
        <p:spPr>
          <a:xfrm>
            <a:off x="-26" y="1523570"/>
            <a:ext cx="12177153" cy="156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19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Aplicativo&#10;&#10;Descrição gerada automaticamente com confiança média">
            <a:extLst>
              <a:ext uri="{FF2B5EF4-FFF2-40B4-BE49-F238E27FC236}">
                <a16:creationId xmlns:a16="http://schemas.microsoft.com/office/drawing/2014/main" id="{60B07323-E87E-1B3A-F002-85CE82619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844"/>
            <a:ext cx="12192001" cy="6858001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55E1B23C-6A46-56AC-7105-54F2D42875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3" t="56389" r="55547" b="25972"/>
          <a:stretch/>
        </p:blipFill>
        <p:spPr>
          <a:xfrm>
            <a:off x="866775" y="609600"/>
            <a:ext cx="838125" cy="714375"/>
          </a:xfrm>
          <a:prstGeom prst="rect">
            <a:avLst/>
          </a:prstGeom>
        </p:spPr>
      </p:pic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id="{4571A2D0-5C32-4CC5-3DBB-24CCF12E71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3" t="30753" r="34655" b="49492"/>
          <a:stretch/>
        </p:blipFill>
        <p:spPr>
          <a:xfrm rot="5400000">
            <a:off x="10427213" y="2225636"/>
            <a:ext cx="1208765" cy="853247"/>
          </a:xfrm>
          <a:prstGeom prst="rect">
            <a:avLst/>
          </a:prstGeom>
        </p:spPr>
      </p:pic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4D931452-5C34-D5DF-8A73-1AA77310D6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0" t="16896" r="35464" b="52344"/>
          <a:stretch/>
        </p:blipFill>
        <p:spPr>
          <a:xfrm>
            <a:off x="1906438" y="1190445"/>
            <a:ext cx="5555411" cy="1854680"/>
          </a:xfrm>
          <a:prstGeom prst="rect">
            <a:avLst/>
          </a:prstGeom>
        </p:spPr>
      </p:pic>
      <p:pic>
        <p:nvPicPr>
          <p:cNvPr id="9" name="Imagem 8" descr="Texto&#10;&#10;Descrição gerada automaticamente">
            <a:extLst>
              <a:ext uri="{FF2B5EF4-FFF2-40B4-BE49-F238E27FC236}">
                <a16:creationId xmlns:a16="http://schemas.microsoft.com/office/drawing/2014/main" id="{D32531F4-29F8-5F6B-4E4D-70EDF8CA1C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2" t="59148" r="9282" b="19105"/>
          <a:stretch/>
        </p:blipFill>
        <p:spPr>
          <a:xfrm>
            <a:off x="1404533" y="4043093"/>
            <a:ext cx="9382933" cy="142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86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Texto&#10;&#10;Descrição gerada automaticamente com confiança média">
            <a:extLst>
              <a:ext uri="{FF2B5EF4-FFF2-40B4-BE49-F238E27FC236}">
                <a16:creationId xmlns:a16="http://schemas.microsoft.com/office/drawing/2014/main" id="{3174D36A-1848-F064-616B-DA0890727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 descr="Padrão do plano de fundo&#10;&#10;Descrição gerada automaticamente">
            <a:extLst>
              <a:ext uri="{FF2B5EF4-FFF2-40B4-BE49-F238E27FC236}">
                <a16:creationId xmlns:a16="http://schemas.microsoft.com/office/drawing/2014/main" id="{A514E24A-3F98-F4D3-0B16-05C4151C39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1" t="32963" r="14509" b="47037"/>
          <a:stretch/>
        </p:blipFill>
        <p:spPr>
          <a:xfrm rot="20592340">
            <a:off x="9231682" y="5266123"/>
            <a:ext cx="1347321" cy="910865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C52CC24E-3E01-CB2E-9B14-126D2D1179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5" t="80972" r="24455" b="-972"/>
          <a:stretch/>
        </p:blipFill>
        <p:spPr>
          <a:xfrm>
            <a:off x="6815250" y="1666875"/>
            <a:ext cx="1704777" cy="1152525"/>
          </a:xfrm>
          <a:prstGeom prst="rect">
            <a:avLst/>
          </a:prstGeom>
        </p:spPr>
      </p:pic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939999CC-AEEF-894E-09C7-5EB1F6502E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5" t="8238" r="11570" b="75515"/>
          <a:stretch/>
        </p:blipFill>
        <p:spPr>
          <a:xfrm>
            <a:off x="2656934" y="681477"/>
            <a:ext cx="7867291" cy="985398"/>
          </a:xfrm>
          <a:prstGeom prst="rect">
            <a:avLst/>
          </a:prstGeom>
        </p:spPr>
      </p:pic>
      <p:pic>
        <p:nvPicPr>
          <p:cNvPr id="9" name="Imagem 8" descr="Texto&#10;&#10;Descrição gerada automaticamente">
            <a:extLst>
              <a:ext uri="{FF2B5EF4-FFF2-40B4-BE49-F238E27FC236}">
                <a16:creationId xmlns:a16="http://schemas.microsoft.com/office/drawing/2014/main" id="{BA26F9E0-DBE0-A960-C7F5-0C60055CD3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4" t="34315" r="6183" b="42502"/>
          <a:stretch/>
        </p:blipFill>
        <p:spPr>
          <a:xfrm>
            <a:off x="6096000" y="2390046"/>
            <a:ext cx="5161471" cy="156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00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Texto, Quadro de comunicações&#10;&#10;Descrição gerada automaticamente">
            <a:extLst>
              <a:ext uri="{FF2B5EF4-FFF2-40B4-BE49-F238E27FC236}">
                <a16:creationId xmlns:a16="http://schemas.microsoft.com/office/drawing/2014/main" id="{35C682E7-20C3-FBC1-D004-03C141DB7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C0B509E5-2A62-3945-DB0E-424AB3E284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9" t="40173" r="51868" b="28643"/>
          <a:stretch/>
        </p:blipFill>
        <p:spPr>
          <a:xfrm>
            <a:off x="2260120" y="2502700"/>
            <a:ext cx="3623096" cy="2123885"/>
          </a:xfrm>
          <a:prstGeom prst="rect">
            <a:avLst/>
          </a:prstGeom>
        </p:spPr>
      </p:pic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9C43117D-1F71-635F-3160-C86AE8899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9" t="39692" r="19378" b="29124"/>
          <a:stretch/>
        </p:blipFill>
        <p:spPr>
          <a:xfrm>
            <a:off x="6061494" y="2502700"/>
            <a:ext cx="3623096" cy="2123885"/>
          </a:xfrm>
          <a:prstGeom prst="rect">
            <a:avLst/>
          </a:prstGeom>
        </p:spPr>
      </p:pic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id="{0DEF10DE-3C37-A7C8-1471-4D507889F1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" t="56120" r="81218" b="23880"/>
          <a:stretch/>
        </p:blipFill>
        <p:spPr>
          <a:xfrm rot="20592340">
            <a:off x="3840286" y="2477155"/>
            <a:ext cx="1642949" cy="1110726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B1487ECA-1D40-F19D-55AD-231BF255F8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22" t="77514" r="709" b="7833"/>
          <a:stretch/>
        </p:blipFill>
        <p:spPr>
          <a:xfrm rot="639490">
            <a:off x="7674841" y="4480320"/>
            <a:ext cx="1259063" cy="937546"/>
          </a:xfrm>
          <a:prstGeom prst="rect">
            <a:avLst/>
          </a:prstGeom>
        </p:spPr>
      </p:pic>
      <p:pic>
        <p:nvPicPr>
          <p:cNvPr id="11" name="Imagem 10" descr="Texto&#10;&#10;Descrição gerada automaticamente">
            <a:extLst>
              <a:ext uri="{FF2B5EF4-FFF2-40B4-BE49-F238E27FC236}">
                <a16:creationId xmlns:a16="http://schemas.microsoft.com/office/drawing/2014/main" id="{AD00F494-8434-A69D-9A2F-955959FCA6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5" t="10860" r="4550" b="74240"/>
          <a:stretch/>
        </p:blipFill>
        <p:spPr>
          <a:xfrm>
            <a:off x="751936" y="666992"/>
            <a:ext cx="10688127" cy="100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18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2782FA04-D9C5-DC5E-360C-EE6328B27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218"/>
            <a:ext cx="12203007" cy="6864191"/>
          </a:xfrm>
          <a:prstGeom prst="rect">
            <a:avLst/>
          </a:prstGeom>
        </p:spPr>
      </p:pic>
      <p:sp>
        <p:nvSpPr>
          <p:cNvPr id="2" name="Cruz 1">
            <a:extLst>
              <a:ext uri="{FF2B5EF4-FFF2-40B4-BE49-F238E27FC236}">
                <a16:creationId xmlns:a16="http://schemas.microsoft.com/office/drawing/2014/main" id="{65D97991-BC6D-B54A-6727-3339ED952B6B}"/>
              </a:ext>
            </a:extLst>
          </p:cNvPr>
          <p:cNvSpPr/>
          <p:nvPr/>
        </p:nvSpPr>
        <p:spPr>
          <a:xfrm rot="18814255">
            <a:off x="2573152" y="3523876"/>
            <a:ext cx="368848" cy="371964"/>
          </a:xfrm>
          <a:prstGeom prst="plus">
            <a:avLst>
              <a:gd name="adj" fmla="val 4446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ruz 2">
            <a:extLst>
              <a:ext uri="{FF2B5EF4-FFF2-40B4-BE49-F238E27FC236}">
                <a16:creationId xmlns:a16="http://schemas.microsoft.com/office/drawing/2014/main" id="{13E86222-7F6A-4985-1BD3-31E1701C89B3}"/>
              </a:ext>
            </a:extLst>
          </p:cNvPr>
          <p:cNvSpPr/>
          <p:nvPr/>
        </p:nvSpPr>
        <p:spPr>
          <a:xfrm rot="18814255">
            <a:off x="2573152" y="4352552"/>
            <a:ext cx="368848" cy="371964"/>
          </a:xfrm>
          <a:prstGeom prst="plus">
            <a:avLst>
              <a:gd name="adj" fmla="val 4446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ruz 4">
            <a:extLst>
              <a:ext uri="{FF2B5EF4-FFF2-40B4-BE49-F238E27FC236}">
                <a16:creationId xmlns:a16="http://schemas.microsoft.com/office/drawing/2014/main" id="{DF9C57CC-7F1A-9085-0B06-FFE93CD16072}"/>
              </a:ext>
            </a:extLst>
          </p:cNvPr>
          <p:cNvSpPr/>
          <p:nvPr/>
        </p:nvSpPr>
        <p:spPr>
          <a:xfrm rot="18814255">
            <a:off x="2573153" y="5124336"/>
            <a:ext cx="368848" cy="371964"/>
          </a:xfrm>
          <a:prstGeom prst="plus">
            <a:avLst>
              <a:gd name="adj" fmla="val 4446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ruz 5">
            <a:extLst>
              <a:ext uri="{FF2B5EF4-FFF2-40B4-BE49-F238E27FC236}">
                <a16:creationId xmlns:a16="http://schemas.microsoft.com/office/drawing/2014/main" id="{10C7C973-0C6C-DD30-293A-31C8453F6BB3}"/>
              </a:ext>
            </a:extLst>
          </p:cNvPr>
          <p:cNvSpPr/>
          <p:nvPr/>
        </p:nvSpPr>
        <p:spPr>
          <a:xfrm rot="18814255">
            <a:off x="6583177" y="3457200"/>
            <a:ext cx="368848" cy="371964"/>
          </a:xfrm>
          <a:prstGeom prst="plus">
            <a:avLst>
              <a:gd name="adj" fmla="val 4446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ruz 6">
            <a:extLst>
              <a:ext uri="{FF2B5EF4-FFF2-40B4-BE49-F238E27FC236}">
                <a16:creationId xmlns:a16="http://schemas.microsoft.com/office/drawing/2014/main" id="{A7CAAB4D-AF7D-E43B-0EBD-4F0DC81C8225}"/>
              </a:ext>
            </a:extLst>
          </p:cNvPr>
          <p:cNvSpPr/>
          <p:nvPr/>
        </p:nvSpPr>
        <p:spPr>
          <a:xfrm rot="18814255">
            <a:off x="6583178" y="5019301"/>
            <a:ext cx="368848" cy="371964"/>
          </a:xfrm>
          <a:prstGeom prst="plus">
            <a:avLst>
              <a:gd name="adj" fmla="val 4446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 descr="Texto&#10;&#10;Descrição gerada automaticamente">
            <a:extLst>
              <a:ext uri="{FF2B5EF4-FFF2-40B4-BE49-F238E27FC236}">
                <a16:creationId xmlns:a16="http://schemas.microsoft.com/office/drawing/2014/main" id="{A8A01884-D7E9-9E30-AC00-551EE37BC1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3789" r="27966" b="63841"/>
          <a:stretch/>
        </p:blipFill>
        <p:spPr>
          <a:xfrm>
            <a:off x="666658" y="947913"/>
            <a:ext cx="8339319" cy="1627630"/>
          </a:xfrm>
          <a:prstGeom prst="rect">
            <a:avLst/>
          </a:prstGeom>
        </p:spPr>
      </p:pic>
      <p:pic>
        <p:nvPicPr>
          <p:cNvPr id="12" name="Imagem 11" descr="Texto&#10;&#10;Descrição gerada automaticamente">
            <a:extLst>
              <a:ext uri="{FF2B5EF4-FFF2-40B4-BE49-F238E27FC236}">
                <a16:creationId xmlns:a16="http://schemas.microsoft.com/office/drawing/2014/main" id="{D7BCC69C-9F1B-A8DB-6781-35A3E5B134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1" t="48103" r="22288" b="18809"/>
          <a:stretch/>
        </p:blipFill>
        <p:spPr>
          <a:xfrm>
            <a:off x="2070339" y="3300863"/>
            <a:ext cx="7392838" cy="227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26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60070D9B-E815-D387-9085-E13CE82EE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5A587C12-B057-715D-02F8-AE33438190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0912849">
            <a:off x="6046358" y="2309483"/>
            <a:ext cx="3632902" cy="378009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30000"/>
              </a:lnSpc>
            </a:pPr>
            <a:r>
              <a:rPr lang="pt-BR" sz="2000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Dreaming Outloud Pro" panose="020B0604020202020204" pitchFamily="66" charset="0"/>
              </a:rPr>
              <a:t>Imagine um lugar tranquilo, com pessoas sorridentes e carinhosas, que se preocupam com quem está perto e se esforçam para que todos sejam felizes. É assim que deveria ser o nosso lar. Mas será que é possível transformar um lar cheio de brigas e tristeza em um lugar de paz? </a:t>
            </a:r>
          </a:p>
          <a:p>
            <a:pPr>
              <a:lnSpc>
                <a:spcPct val="130000"/>
              </a:lnSpc>
            </a:pPr>
            <a:r>
              <a:rPr lang="pt-BR" sz="2000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Berlin Sans FB Demi" panose="020E0802020502020306" pitchFamily="34" charset="0"/>
                <a:ea typeface="Calibri" panose="020F0502020204030204" pitchFamily="34" charset="0"/>
                <a:cs typeface="Dreaming Outloud Pro" panose="020B0604020202020204" pitchFamily="66" charset="0"/>
              </a:rPr>
              <a:t>A resposta é sim!!</a:t>
            </a:r>
          </a:p>
        </p:txBody>
      </p:sp>
    </p:spTree>
    <p:extLst>
      <p:ext uri="{BB962C8B-B14F-4D97-AF65-F5344CB8AC3E}">
        <p14:creationId xmlns:p14="http://schemas.microsoft.com/office/powerpoint/2010/main" val="3907896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D7534057-3373-AA69-E4D6-74DCD623E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85755" cy="6854487"/>
          </a:xfrm>
          <a:prstGeom prst="rect">
            <a:avLst/>
          </a:prstGeom>
        </p:spPr>
      </p:pic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590872CD-7257-72B2-A32C-CE109886D9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8" t="26755" r="11865"/>
          <a:stretch/>
        </p:blipFill>
        <p:spPr>
          <a:xfrm>
            <a:off x="6952890" y="1837426"/>
            <a:ext cx="3786997" cy="5020574"/>
          </a:xfrm>
          <a:prstGeom prst="rect">
            <a:avLst/>
          </a:prstGeom>
        </p:spPr>
      </p:pic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18BAA42B-B328-B792-BE86-8388FA95E8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t="8800" r="46033" b="63638"/>
          <a:stretch/>
        </p:blipFill>
        <p:spPr>
          <a:xfrm>
            <a:off x="370937" y="612475"/>
            <a:ext cx="6072996" cy="188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42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0E8FA4F9-0986-45B6-0932-56F62C6D1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65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guarda-chuva&#10;&#10;Descrição gerada automaticamente">
            <a:extLst>
              <a:ext uri="{FF2B5EF4-FFF2-40B4-BE49-F238E27FC236}">
                <a16:creationId xmlns:a16="http://schemas.microsoft.com/office/drawing/2014/main" id="{10226650-183B-DD0B-B8ED-D201ED677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Texto&#10;&#10;Descrição gerada automaticamente com confiança média">
            <a:extLst>
              <a:ext uri="{FF2B5EF4-FFF2-40B4-BE49-F238E27FC236}">
                <a16:creationId xmlns:a16="http://schemas.microsoft.com/office/drawing/2014/main" id="{685237B7-349F-C08E-C668-344BABB4C5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8" t="77647" r="10593" b="2437"/>
          <a:stretch/>
        </p:blipFill>
        <p:spPr>
          <a:xfrm>
            <a:off x="760561" y="5108425"/>
            <a:ext cx="10670877" cy="149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78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AC4C64AB-336E-EE31-34EE-65D60FA17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8AFA0A0E-3D2B-62D8-ECB1-8005446F1E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1" t="22353" r="2633" b="23926"/>
          <a:stretch/>
        </p:blipFill>
        <p:spPr>
          <a:xfrm>
            <a:off x="3657600" y="1794090"/>
            <a:ext cx="7927676" cy="3502529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1A71523A-B4C3-28A2-1FCC-546D6B5D2A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22" t="77514" r="709" b="7833"/>
          <a:stretch/>
        </p:blipFill>
        <p:spPr>
          <a:xfrm rot="639490">
            <a:off x="5120703" y="532744"/>
            <a:ext cx="1259063" cy="937546"/>
          </a:xfrm>
          <a:prstGeom prst="rect">
            <a:avLst/>
          </a:prstGeom>
        </p:spPr>
      </p:pic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55A4E297-85E0-C0C7-1A97-E9AD86A30B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6" t="56931" r="40078" b="26158"/>
          <a:stretch/>
        </p:blipFill>
        <p:spPr>
          <a:xfrm rot="639490">
            <a:off x="10131328" y="5382928"/>
            <a:ext cx="997574" cy="68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99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esenho de rosto de pessoa visto de perto&#10;&#10;Descrição gerada automaticamente com confiança média">
            <a:extLst>
              <a:ext uri="{FF2B5EF4-FFF2-40B4-BE49-F238E27FC236}">
                <a16:creationId xmlns:a16="http://schemas.microsoft.com/office/drawing/2014/main" id="{8E0ED2F7-3FB6-A727-3CA4-EC00B855A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4381" cy="6859339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59C19A92-11F5-B131-3137-51AE284017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9" t="7500" r="34766" b="72222"/>
          <a:stretch/>
        </p:blipFill>
        <p:spPr>
          <a:xfrm rot="10800000">
            <a:off x="885825" y="857250"/>
            <a:ext cx="1343025" cy="1390650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25B386C1-C002-2BB5-8F17-CCEE7A4F2B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7" t="55417" r="26798" b="24305"/>
          <a:stretch/>
        </p:blipFill>
        <p:spPr>
          <a:xfrm rot="10800000">
            <a:off x="6391275" y="4905375"/>
            <a:ext cx="1343025" cy="1390650"/>
          </a:xfrm>
          <a:prstGeom prst="rect">
            <a:avLst/>
          </a:prstGeom>
        </p:spPr>
      </p:pic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id="{ED563E0E-589C-AE24-6E1C-5EF5E2A5A9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t="55278" r="84531" b="24444"/>
          <a:stretch/>
        </p:blipFill>
        <p:spPr>
          <a:xfrm rot="13665208">
            <a:off x="9229722" y="419100"/>
            <a:ext cx="1343027" cy="1390650"/>
          </a:xfrm>
          <a:prstGeom prst="rect">
            <a:avLst/>
          </a:prstGeom>
        </p:spPr>
      </p:pic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A4688675-7CD5-566A-6923-0DBE9F64F3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5" t="22336" r="10328" b="38886"/>
          <a:stretch/>
        </p:blipFill>
        <p:spPr>
          <a:xfrm>
            <a:off x="6096000" y="1828799"/>
            <a:ext cx="4848045" cy="265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33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195218FD-1792-7226-E41F-612803C93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6" y="-4217"/>
            <a:ext cx="12220260" cy="6873896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135C9E19-F501-480A-3B0E-A4D4316CF0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6" t="77500" r="61094" b="2500"/>
          <a:stretch/>
        </p:blipFill>
        <p:spPr>
          <a:xfrm>
            <a:off x="1821611" y="4495628"/>
            <a:ext cx="2028825" cy="1371600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235B5F86-6716-7589-78D6-FBA76FB7F9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1" t="6806" r="51719" b="73194"/>
          <a:stretch/>
        </p:blipFill>
        <p:spPr>
          <a:xfrm rot="1029534">
            <a:off x="5758220" y="589604"/>
            <a:ext cx="1779298" cy="12029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3BEE27F5-E0F3-ACA8-562B-EBB1CED24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" t="13253" r="40221" b="35885"/>
          <a:stretch/>
        </p:blipFill>
        <p:spPr>
          <a:xfrm>
            <a:off x="1043796" y="990772"/>
            <a:ext cx="5771073" cy="301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58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323DFF21-3E58-0419-528B-C6EBBC88A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634" cy="6869044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B1694EC7-D002-4C51-02F5-E0D092188A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2" t="76250" r="43359" b="5834"/>
          <a:stretch/>
        </p:blipFill>
        <p:spPr>
          <a:xfrm rot="639490">
            <a:off x="9085718" y="818811"/>
            <a:ext cx="1475128" cy="1146335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CCC7556B-CE6C-D6BD-8A81-E66EB21EDC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22" t="77514" r="709" b="7833"/>
          <a:stretch/>
        </p:blipFill>
        <p:spPr>
          <a:xfrm rot="639490">
            <a:off x="6337028" y="4982270"/>
            <a:ext cx="1259063" cy="937546"/>
          </a:xfrm>
          <a:prstGeom prst="rect">
            <a:avLst/>
          </a:prstGeom>
        </p:spPr>
      </p:pic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95B922F3-7E47-C8AD-FFA6-371F903E8B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6" t="56931" r="40078" b="26158"/>
          <a:stretch/>
        </p:blipFill>
        <p:spPr>
          <a:xfrm rot="639490">
            <a:off x="771666" y="470169"/>
            <a:ext cx="997574" cy="688853"/>
          </a:xfrm>
          <a:prstGeom prst="rect">
            <a:avLst/>
          </a:prstGeom>
        </p:spPr>
      </p:pic>
      <p:pic>
        <p:nvPicPr>
          <p:cNvPr id="9" name="Imagem 8" descr="Texto, Logotipo&#10;&#10;Descrição gerada automaticamente">
            <a:extLst>
              <a:ext uri="{FF2B5EF4-FFF2-40B4-BE49-F238E27FC236}">
                <a16:creationId xmlns:a16="http://schemas.microsoft.com/office/drawing/2014/main" id="{B4B61B8A-114A-DD63-F9C5-A2CE0F9DD9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4" t="31975" r="7417" b="39141"/>
          <a:stretch/>
        </p:blipFill>
        <p:spPr>
          <a:xfrm>
            <a:off x="5426016" y="1984075"/>
            <a:ext cx="5909094" cy="198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36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A6F0ED9F-3C42-AB6C-6A7E-AE26D4229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BBCEC7B2-1726-727D-2FC1-479FE293E1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52" t="1121"/>
          <a:stretch/>
        </p:blipFill>
        <p:spPr>
          <a:xfrm>
            <a:off x="730915" y="288409"/>
            <a:ext cx="4476727" cy="630948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33917728-3F52-D946-6673-35A4E5922229}"/>
              </a:ext>
            </a:extLst>
          </p:cNvPr>
          <p:cNvSpPr/>
          <p:nvPr/>
        </p:nvSpPr>
        <p:spPr>
          <a:xfrm>
            <a:off x="4790716" y="5508069"/>
            <a:ext cx="241540" cy="974785"/>
          </a:xfrm>
          <a:prstGeom prst="rect">
            <a:avLst/>
          </a:prstGeom>
          <a:solidFill>
            <a:srgbClr val="F8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D446AFCE-F6A9-E728-0F68-6F83DB265DF5}"/>
              </a:ext>
            </a:extLst>
          </p:cNvPr>
          <p:cNvGrpSpPr/>
          <p:nvPr/>
        </p:nvGrpSpPr>
        <p:grpSpPr>
          <a:xfrm>
            <a:off x="541521" y="5572578"/>
            <a:ext cx="4655507" cy="1104536"/>
            <a:chOff x="320614" y="5382883"/>
            <a:chExt cx="4544684" cy="1095556"/>
          </a:xfrm>
          <a:solidFill>
            <a:srgbClr val="F8FFFF"/>
          </a:solidFill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538AE662-6403-F567-6BD6-2385F488DB17}"/>
                </a:ext>
              </a:extLst>
            </p:cNvPr>
            <p:cNvSpPr/>
            <p:nvPr/>
          </p:nvSpPr>
          <p:spPr>
            <a:xfrm>
              <a:off x="4623758" y="5382883"/>
              <a:ext cx="241540" cy="9747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D0F1184C-DFE3-9E9C-9D6F-718730CACCC1}"/>
                </a:ext>
              </a:extLst>
            </p:cNvPr>
            <p:cNvSpPr/>
            <p:nvPr/>
          </p:nvSpPr>
          <p:spPr>
            <a:xfrm rot="5400000">
              <a:off x="687237" y="5870276"/>
              <a:ext cx="241540" cy="9747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1" name="Imagem 10" descr="Texto&#10;&#10;Descrição gerada automaticamente">
            <a:extLst>
              <a:ext uri="{FF2B5EF4-FFF2-40B4-BE49-F238E27FC236}">
                <a16:creationId xmlns:a16="http://schemas.microsoft.com/office/drawing/2014/main" id="{9E715225-2D15-D473-1C37-0F3AAFCE87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0" t="26993" r="13987" b="64831"/>
          <a:stretch/>
        </p:blipFill>
        <p:spPr>
          <a:xfrm>
            <a:off x="6074197" y="1859898"/>
            <a:ext cx="5312671" cy="741434"/>
          </a:xfrm>
          <a:prstGeom prst="rect">
            <a:avLst/>
          </a:prstGeom>
        </p:spPr>
      </p:pic>
      <p:pic>
        <p:nvPicPr>
          <p:cNvPr id="14" name="Imagem 13" descr="Texto&#10;&#10;Descrição gerada automaticamente">
            <a:extLst>
              <a:ext uri="{FF2B5EF4-FFF2-40B4-BE49-F238E27FC236}">
                <a16:creationId xmlns:a16="http://schemas.microsoft.com/office/drawing/2014/main" id="{47EB60F7-379F-3052-FA24-D8DA7A743A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2" t="12657" r="11392" b="72338"/>
          <a:stretch/>
        </p:blipFill>
        <p:spPr>
          <a:xfrm>
            <a:off x="5766029" y="653312"/>
            <a:ext cx="5557034" cy="1264657"/>
          </a:xfrm>
          <a:prstGeom prst="rect">
            <a:avLst/>
          </a:prstGeom>
        </p:spPr>
      </p:pic>
      <p:pic>
        <p:nvPicPr>
          <p:cNvPr id="15" name="Imagem 14" descr="Texto&#10;&#10;Descrição gerada automaticamente">
            <a:extLst>
              <a:ext uri="{FF2B5EF4-FFF2-40B4-BE49-F238E27FC236}">
                <a16:creationId xmlns:a16="http://schemas.microsoft.com/office/drawing/2014/main" id="{6594CB2B-7110-332A-26E4-881F8697F4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8" t="40852" r="10595" b="12395"/>
          <a:stretch/>
        </p:blipFill>
        <p:spPr>
          <a:xfrm>
            <a:off x="6108344" y="2658773"/>
            <a:ext cx="5033195" cy="3604914"/>
          </a:xfrm>
          <a:prstGeom prst="rect">
            <a:avLst/>
          </a:prstGeom>
        </p:spPr>
      </p:pic>
      <p:sp>
        <p:nvSpPr>
          <p:cNvPr id="16" name="Cruz 15">
            <a:extLst>
              <a:ext uri="{FF2B5EF4-FFF2-40B4-BE49-F238E27FC236}">
                <a16:creationId xmlns:a16="http://schemas.microsoft.com/office/drawing/2014/main" id="{86C499A1-91AD-8FE8-AF5C-1D38A300226A}"/>
              </a:ext>
            </a:extLst>
          </p:cNvPr>
          <p:cNvSpPr/>
          <p:nvPr/>
        </p:nvSpPr>
        <p:spPr>
          <a:xfrm rot="18814255">
            <a:off x="6438684" y="3770573"/>
            <a:ext cx="368848" cy="371964"/>
          </a:xfrm>
          <a:prstGeom prst="plus">
            <a:avLst>
              <a:gd name="adj" fmla="val 4446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 descr="Padrão do plano de fundo&#10;&#10;Descrição gerada automaticamente">
            <a:extLst>
              <a:ext uri="{FF2B5EF4-FFF2-40B4-BE49-F238E27FC236}">
                <a16:creationId xmlns:a16="http://schemas.microsoft.com/office/drawing/2014/main" id="{5B7DFE5A-E43E-C023-3A18-C86027DF20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2" t="56120" r="81218" b="23880"/>
          <a:stretch/>
        </p:blipFill>
        <p:spPr>
          <a:xfrm rot="20592340">
            <a:off x="10320064" y="4094777"/>
            <a:ext cx="1642949" cy="1110726"/>
          </a:xfrm>
          <a:prstGeom prst="rect">
            <a:avLst/>
          </a:prstGeom>
        </p:spPr>
      </p:pic>
      <p:pic>
        <p:nvPicPr>
          <p:cNvPr id="19" name="Imagem 18" descr="Padrão do plano de fundo&#10;&#10;Descrição gerada automaticamente">
            <a:extLst>
              <a:ext uri="{FF2B5EF4-FFF2-40B4-BE49-F238E27FC236}">
                <a16:creationId xmlns:a16="http://schemas.microsoft.com/office/drawing/2014/main" id="{F10D94FF-AC07-7708-2C43-26C20838738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5" t="80972" r="24455" b="-972"/>
          <a:stretch/>
        </p:blipFill>
        <p:spPr>
          <a:xfrm rot="16200000">
            <a:off x="4951396" y="5106422"/>
            <a:ext cx="1379048" cy="932314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D7215FEE-5E9F-363C-4406-9F647340A811}"/>
              </a:ext>
            </a:extLst>
          </p:cNvPr>
          <p:cNvSpPr/>
          <p:nvPr/>
        </p:nvSpPr>
        <p:spPr>
          <a:xfrm>
            <a:off x="0" y="0"/>
            <a:ext cx="298303" cy="6858000"/>
          </a:xfrm>
          <a:prstGeom prst="rect">
            <a:avLst/>
          </a:prstGeom>
          <a:solidFill>
            <a:srgbClr val="63C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0323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Uma imagem contendo Aplicativo&#10;&#10;Descrição gerada automaticamente">
            <a:extLst>
              <a:ext uri="{FF2B5EF4-FFF2-40B4-BE49-F238E27FC236}">
                <a16:creationId xmlns:a16="http://schemas.microsoft.com/office/drawing/2014/main" id="{9D37C858-74A4-15BE-53C3-61BC26031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07FF231-2A2E-95BF-F934-5529F8EE5DA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077" y="82009"/>
            <a:ext cx="4929411" cy="6693981"/>
          </a:xfrm>
          <a:prstGeom prst="rect">
            <a:avLst/>
          </a:prstGeom>
        </p:spPr>
      </p:pic>
      <p:pic>
        <p:nvPicPr>
          <p:cNvPr id="7" name="Imagem 6" descr="Forma&#10;&#10;Descrição gerada automaticamente com confiança média">
            <a:extLst>
              <a:ext uri="{FF2B5EF4-FFF2-40B4-BE49-F238E27FC236}">
                <a16:creationId xmlns:a16="http://schemas.microsoft.com/office/drawing/2014/main" id="{BF07BBFC-9A09-1490-E72F-3630E6D496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394" r="8824" b="38340"/>
          <a:stretch/>
        </p:blipFill>
        <p:spPr>
          <a:xfrm>
            <a:off x="5388634" y="1466398"/>
            <a:ext cx="6268528" cy="4218914"/>
          </a:xfrm>
          <a:prstGeom prst="rect">
            <a:avLst/>
          </a:prstGeom>
        </p:spPr>
      </p:pic>
      <p:sp>
        <p:nvSpPr>
          <p:cNvPr id="8" name="Cruz 7">
            <a:extLst>
              <a:ext uri="{FF2B5EF4-FFF2-40B4-BE49-F238E27FC236}">
                <a16:creationId xmlns:a16="http://schemas.microsoft.com/office/drawing/2014/main" id="{971111C5-DE56-5465-968C-D2C9F635181D}"/>
              </a:ext>
            </a:extLst>
          </p:cNvPr>
          <p:cNvSpPr/>
          <p:nvPr/>
        </p:nvSpPr>
        <p:spPr>
          <a:xfrm rot="18814255">
            <a:off x="6173439" y="4558345"/>
            <a:ext cx="368848" cy="371964"/>
          </a:xfrm>
          <a:prstGeom prst="plus">
            <a:avLst>
              <a:gd name="adj" fmla="val 4446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Padrão do plano de fundo&#10;&#10;Descrição gerada automaticamente">
            <a:extLst>
              <a:ext uri="{FF2B5EF4-FFF2-40B4-BE49-F238E27FC236}">
                <a16:creationId xmlns:a16="http://schemas.microsoft.com/office/drawing/2014/main" id="{C89AD0C3-4683-7A50-0C86-388A77BE5A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851" t="32963" r="14509" b="47037"/>
          <a:stretch/>
        </p:blipFill>
        <p:spPr>
          <a:xfrm rot="20592340">
            <a:off x="9209302" y="3313855"/>
            <a:ext cx="1642949" cy="1110726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D7E963B1-7C50-954E-3BDD-6AF040969B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" t="56120" r="81218" b="23880"/>
          <a:stretch/>
        </p:blipFill>
        <p:spPr>
          <a:xfrm rot="20592340">
            <a:off x="6858928" y="406709"/>
            <a:ext cx="1642949" cy="1110726"/>
          </a:xfrm>
          <a:prstGeom prst="rect">
            <a:avLst/>
          </a:prstGeom>
        </p:spPr>
      </p:pic>
      <p:pic>
        <p:nvPicPr>
          <p:cNvPr id="11" name="Imagem 10" descr="Padrão do plano de fundo&#10;&#10;Descrição gerada automaticamente">
            <a:extLst>
              <a:ext uri="{FF2B5EF4-FFF2-40B4-BE49-F238E27FC236}">
                <a16:creationId xmlns:a16="http://schemas.microsoft.com/office/drawing/2014/main" id="{E87B33DF-AF90-DA7E-688C-F8DDFC521E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5" t="80972" r="24455" b="-972"/>
          <a:stretch/>
        </p:blipFill>
        <p:spPr>
          <a:xfrm>
            <a:off x="5831456" y="5623465"/>
            <a:ext cx="1704777" cy="1152525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40F94371-E528-2B4B-011B-FF2B6866EDC2}"/>
              </a:ext>
            </a:extLst>
          </p:cNvPr>
          <p:cNvSpPr/>
          <p:nvPr/>
        </p:nvSpPr>
        <p:spPr>
          <a:xfrm>
            <a:off x="0" y="0"/>
            <a:ext cx="298303" cy="6858000"/>
          </a:xfrm>
          <a:prstGeom prst="rect">
            <a:avLst/>
          </a:prstGeom>
          <a:solidFill>
            <a:srgbClr val="8ECA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5515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7" ma:contentTypeDescription="Crie um novo documento." ma:contentTypeScope="" ma:versionID="d85cce8a89fe5dcf2e302eaa190842ad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90a5700c6bc858909be4be37f02e1053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E23FF2DB-3B50-4BAD-85FC-70726851AC75}"/>
</file>

<file path=customXml/itemProps2.xml><?xml version="1.0" encoding="utf-8"?>
<ds:datastoreItem xmlns:ds="http://schemas.openxmlformats.org/officeDocument/2006/customXml" ds:itemID="{71A49CB1-1411-4572-A2BA-0D724C91FA9F}"/>
</file>

<file path=customXml/itemProps3.xml><?xml version="1.0" encoding="utf-8"?>
<ds:datastoreItem xmlns:ds="http://schemas.openxmlformats.org/officeDocument/2006/customXml" ds:itemID="{87FBF36E-73E9-4961-8791-D484A5628DFE}"/>
</file>

<file path=docProps/app.xml><?xml version="1.0" encoding="utf-8"?>
<Properties xmlns="http://schemas.openxmlformats.org/officeDocument/2006/extended-properties" xmlns:vt="http://schemas.openxmlformats.org/officeDocument/2006/docPropsVTypes">
  <TotalTime>1968</TotalTime>
  <Words>60</Words>
  <Application>Microsoft Office PowerPoint</Application>
  <PresentationFormat>Widescreen</PresentationFormat>
  <Paragraphs>2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6" baseType="lpstr">
      <vt:lpstr>Arial</vt:lpstr>
      <vt:lpstr>Berlin Sans FB Demi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Daniele Santos</dc:creator>
  <cp:lastModifiedBy>UNEB - Daniele Silva</cp:lastModifiedBy>
  <cp:revision>12</cp:revision>
  <dcterms:created xsi:type="dcterms:W3CDTF">2023-05-23T11:04:45Z</dcterms:created>
  <dcterms:modified xsi:type="dcterms:W3CDTF">2023-05-25T17:12:56Z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