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62" r:id="rId4"/>
    <p:sldId id="273" r:id="rId5"/>
    <p:sldId id="264" r:id="rId6"/>
    <p:sldId id="265" r:id="rId7"/>
    <p:sldId id="263" r:id="rId8"/>
    <p:sldId id="266" r:id="rId9"/>
    <p:sldId id="268" r:id="rId10"/>
    <p:sldId id="267" r:id="rId11"/>
    <p:sldId id="270" r:id="rId12"/>
    <p:sldId id="269" r:id="rId13"/>
    <p:sldId id="271" r:id="rId14"/>
    <p:sldId id="260" r:id="rId15"/>
    <p:sldId id="272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CBA9"/>
    <a:srgbClr val="BD9383"/>
    <a:srgbClr val="4F3025"/>
    <a:srgbClr val="663E30"/>
    <a:srgbClr val="9B9984"/>
    <a:srgbClr val="B77B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6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0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0295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212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7092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9559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3271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1495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337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6507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008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4235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9371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C9BD7-AAFE-4DEF-BC6B-D754F7F82638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C5189-4101-42E1-A042-0DFADF3D9D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7545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7013" y="4002832"/>
            <a:ext cx="10529455" cy="2497892"/>
          </a:xfrm>
        </p:spPr>
        <p:txBody>
          <a:bodyPr anchor="ctr">
            <a:normAutofit/>
          </a:bodyPr>
          <a:lstStyle/>
          <a:p>
            <a:r>
              <a:rPr lang="pt-BR" sz="7200" b="1" dirty="0" smtClean="0">
                <a:solidFill>
                  <a:srgbClr val="E9CB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JESUS, MEU RESTAURADOR </a:t>
            </a:r>
            <a:endParaRPr lang="pt-BR" sz="7200" b="1" dirty="0">
              <a:solidFill>
                <a:srgbClr val="E9CBA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1788" y="169646"/>
            <a:ext cx="1968759" cy="983427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734" y="401898"/>
            <a:ext cx="3135087" cy="38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2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435" y="5999584"/>
            <a:ext cx="573411" cy="547186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1591399" y="2098766"/>
            <a:ext cx="8945469" cy="2657302"/>
          </a:xfrm>
        </p:spPr>
        <p:txBody>
          <a:bodyPr anchor="ctr">
            <a:noAutofit/>
          </a:bodyPr>
          <a:lstStyle/>
          <a:p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Além de saber quem não era e quem era, ele também conhecia e sabia quem Jesus era. Esse era o segredo de João Batista. Por isso, sua pregação tinha tanto poder e atraía “multidões para serem batizadas”.</a:t>
            </a:r>
            <a:endParaRPr lang="pt-BR" sz="2400" i="1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235825" y="1353166"/>
            <a:ext cx="9656618" cy="9975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54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pregava o que vivia</a:t>
            </a:r>
          </a:p>
        </p:txBody>
      </p:sp>
    </p:spTree>
    <p:extLst>
      <p:ext uri="{BB962C8B-B14F-4D97-AF65-F5344CB8AC3E}">
        <p14:creationId xmlns:p14="http://schemas.microsoft.com/office/powerpoint/2010/main" val="217990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299883" y="1184988"/>
            <a:ext cx="9624059" cy="473995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105326" y="1881348"/>
            <a:ext cx="7994510" cy="33280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Quando conhecemos a Deus, nossa vida é uma constante propaganda de Seu amor e atrai multidões a Cristo.</a:t>
            </a:r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6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6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Somos humildes e</a:t>
            </a:r>
          </a:p>
          <a:p>
            <a:pPr algn="ctr"/>
            <a:r>
              <a:rPr lang="pt-BR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FOCADOS NA MISSÃO</a:t>
            </a:r>
            <a:endParaRPr lang="pt-BR" sz="40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73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435" y="5999584"/>
            <a:ext cx="573411" cy="547186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1381991" y="2164080"/>
            <a:ext cx="9364286" cy="2657302"/>
          </a:xfrm>
        </p:spPr>
        <p:txBody>
          <a:bodyPr anchor="ctr">
            <a:noAutofit/>
          </a:bodyPr>
          <a:lstStyle/>
          <a:p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texto de João 1:26, 27 mostra como era a vida de João: “Respondeu-lhes João: Eu batizo com água; mas, no meio de vós, está quem vós não conheceis, o qual vem após mim, do qual não sou digno de desatar-lhe as correias das sandálias”. </a:t>
            </a:r>
            <a:endParaRPr lang="pt-BR" sz="2400" i="1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235825" y="1250529"/>
            <a:ext cx="9656618" cy="9975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54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vivia o que pregava </a:t>
            </a:r>
          </a:p>
        </p:txBody>
      </p:sp>
    </p:spTree>
    <p:extLst>
      <p:ext uri="{BB962C8B-B14F-4D97-AF65-F5344CB8AC3E}">
        <p14:creationId xmlns:p14="http://schemas.microsoft.com/office/powerpoint/2010/main" val="419378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754877" y="1070631"/>
            <a:ext cx="8695410" cy="494949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783315" y="1309254"/>
            <a:ext cx="6638534" cy="4472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Quem conhece a </a:t>
            </a:r>
            <a:r>
              <a:rPr lang="pt-BR" sz="4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Cristo</a:t>
            </a:r>
          </a:p>
          <a:p>
            <a:pPr algn="ctr"/>
            <a:r>
              <a:rPr lang="pt-BR" sz="40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 humilde e ciente de quem é, de seu valor e papel no estabelecimento do Reino de Deus.</a:t>
            </a:r>
            <a:endParaRPr lang="pt-BR" sz="44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47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1795549" y="1309254"/>
            <a:ext cx="8570422" cy="422702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2716183" y="1309254"/>
            <a:ext cx="6729153" cy="42270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Cristo, sou “mais que vencedor”, “mais que vencedora”, sou tudo aquilo que Ele deseja que eu seja! </a:t>
            </a:r>
          </a:p>
          <a:p>
            <a:pPr algn="ctr">
              <a:lnSpc>
                <a:spcPct val="100000"/>
              </a:lnSpc>
            </a:pPr>
            <a:r>
              <a:rPr lang="pt-BR" sz="28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eu só saberei os ilimitados planos que Deus tem para mim quando me entregar e permitir ser restaurado por Cristo, assim como João!</a:t>
            </a:r>
            <a:endParaRPr lang="pt-BR" sz="2800" b="1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874" y="6083921"/>
            <a:ext cx="573411" cy="54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08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1853993" y="1159965"/>
            <a:ext cx="8447003" cy="42270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Jesus restaurou João. Ele é meu Restaurador, nosso Restaurador. </a:t>
            </a:r>
            <a:endParaRPr lang="pt-BR" sz="5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874" y="6083921"/>
            <a:ext cx="573411" cy="54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18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1728595" y="2593911"/>
            <a:ext cx="8759014" cy="12969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8000" b="1" dirty="0" smtClean="0">
                <a:solidFill>
                  <a:srgbClr val="4F3025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JOÃO BATISTA</a:t>
            </a:r>
            <a:endParaRPr lang="pt-BR" sz="8000" b="1" dirty="0">
              <a:solidFill>
                <a:srgbClr val="4F3025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25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>
          <a:xfrm>
            <a:off x="1641737" y="2318656"/>
            <a:ext cx="8883193" cy="2146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5400" b="1" dirty="0">
                <a:solidFill>
                  <a:srgbClr val="663E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BATISTA </a:t>
            </a:r>
            <a:endParaRPr lang="pt-BR" sz="5400" b="1" dirty="0" smtClean="0">
              <a:solidFill>
                <a:srgbClr val="663E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5400" b="1" dirty="0" smtClean="0">
                <a:solidFill>
                  <a:srgbClr val="663E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CONHECIA </a:t>
            </a:r>
          </a:p>
          <a:p>
            <a:pPr algn="ctr"/>
            <a:r>
              <a:rPr lang="pt-BR" sz="5400" b="1" dirty="0" smtClean="0">
                <a:solidFill>
                  <a:srgbClr val="663E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MUITO BEM! </a:t>
            </a:r>
            <a:endParaRPr lang="pt-BR" sz="4800" b="1" dirty="0">
              <a:solidFill>
                <a:srgbClr val="663E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33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1928100" y="746450"/>
            <a:ext cx="8526088" cy="463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era filho de Isabel, prima de Maria, mãe de Jesus, e Zacarias, um sacerdote “do turno de </a:t>
            </a:r>
            <a:r>
              <a:rPr lang="pt-BR" sz="3600" dirty="0" err="1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Abias</a:t>
            </a:r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sz="3200" dirty="0" err="1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Lc</a:t>
            </a:r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1:5). </a:t>
            </a:r>
            <a:endParaRPr lang="pt-BR" sz="32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6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vivia no deserto e percorria “toda a circunvizinhança do Jordão, pregando batismo de arrependimento para remissão de pecados” </a:t>
            </a:r>
            <a:r>
              <a:rPr lang="pt-BR" sz="32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sz="3200" dirty="0" err="1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Lc</a:t>
            </a:r>
            <a:r>
              <a:rPr lang="pt-BR" sz="32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3:3). </a:t>
            </a:r>
            <a:endParaRPr lang="pt-BR" sz="3200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942" y="6247199"/>
            <a:ext cx="3094782" cy="382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9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435" y="5999584"/>
            <a:ext cx="573411" cy="547186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1528157" y="2546465"/>
            <a:ext cx="9188334" cy="2208415"/>
          </a:xfrm>
        </p:spPr>
        <p:txBody>
          <a:bodyPr anchor="ctr">
            <a:noAutofit/>
          </a:bodyPr>
          <a:lstStyle/>
          <a:p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“Este foi o testemunho de João, quando os judeus lhe enviaram de Jerusalém sacerdotes e levitas para lhe perguntarem: Quem és tu? Ele confessou e não negou; confessou</a:t>
            </a:r>
            <a: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sz="3600" b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 </a:t>
            </a:r>
            <a:r>
              <a:rPr lang="pt-BR" sz="36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não sou o Cristo</a:t>
            </a:r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”. 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227513" y="1548938"/>
            <a:ext cx="9656618" cy="9975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5400" b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sabia quem ele </a:t>
            </a:r>
            <a:r>
              <a:rPr lang="pt-BR" sz="5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não</a:t>
            </a:r>
            <a:r>
              <a:rPr lang="pt-BR" sz="5400" b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era </a:t>
            </a:r>
            <a:endParaRPr lang="pt-BR" sz="800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08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435" y="5999584"/>
            <a:ext cx="573411" cy="547186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1381991" y="2098765"/>
            <a:ext cx="9364286" cy="2657302"/>
          </a:xfrm>
        </p:spPr>
        <p:txBody>
          <a:bodyPr anchor="ctr">
            <a:noAutofit/>
          </a:bodyPr>
          <a:lstStyle/>
          <a:p>
            <a:r>
              <a:rPr lang="pt-BR" sz="2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“Então, lhe perguntaram: Quem és, pois? És tu Elias? Ele disse: Não sou. És tu o profeta? Respondeu: Não. Disseram-lhe, pois: Declara-nos quem és, para que demos resposta àqueles que nos enviaram; que dizes a respeito de ti mesmo? Então, ele respondeu: </a:t>
            </a:r>
            <a:r>
              <a:rPr lang="pt-BR" sz="24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4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4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4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 sou a voz do que clama no deserto: Endireitai o caminho do Senhor, como disse o profeta Isaías.” </a:t>
            </a:r>
            <a:r>
              <a:rPr lang="pt-BR" sz="1800" i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</a:t>
            </a:r>
            <a:r>
              <a:rPr lang="pt-BR" sz="1800" i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1:19 e 20</a:t>
            </a:r>
            <a:endParaRPr lang="pt-BR" sz="2000" i="1" dirty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235825" y="979940"/>
            <a:ext cx="9656618" cy="9975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54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sabia quem ele era</a:t>
            </a:r>
          </a:p>
        </p:txBody>
      </p:sp>
    </p:spTree>
    <p:extLst>
      <p:ext uri="{BB962C8B-B14F-4D97-AF65-F5344CB8AC3E}">
        <p14:creationId xmlns:p14="http://schemas.microsoft.com/office/powerpoint/2010/main" val="422553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290552" y="806334"/>
            <a:ext cx="9624059" cy="54780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718657" y="1309254"/>
            <a:ext cx="8767848" cy="4472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Embora não fosse Cristo, ele conhecia perfeitamente sua missão, que era abrir caminho para o Cordeiro de Deus que tira o pecado do mundo. Seus cerca de trinta anos de vida foram dedicados a preparar caminho para Jesus. </a:t>
            </a:r>
            <a:endParaRPr lang="pt-BR" sz="28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28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2800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</a:t>
            </a:r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maravilha! </a:t>
            </a:r>
            <a:endParaRPr lang="pt-BR" sz="28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sabia quem ele era a partir de sua missão. </a:t>
            </a:r>
            <a: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8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8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pt-BR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você, quem você é?</a:t>
            </a:r>
            <a:endParaRPr lang="pt-BR" sz="32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69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275495" y="1617165"/>
            <a:ext cx="9669313" cy="42270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Você é filho do Deus Altíssimo</a:t>
            </a:r>
            <a:r>
              <a:rPr lang="pt-BR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1:12 diz: </a:t>
            </a:r>
            <a:r>
              <a:rPr lang="pt-BR" sz="3200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“Mas, a todos quantos o receberam, deu-lhes o poder de serem feitos filhos de Deus, a saber, aos que creem no seu nome”. </a:t>
            </a:r>
            <a:endParaRPr lang="pt-BR" sz="3200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91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1707267" y="1650430"/>
            <a:ext cx="8758843" cy="3359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4800" b="1" dirty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BATISTA </a:t>
            </a:r>
            <a:endParaRPr lang="pt-BR" sz="4800" b="1" dirty="0" smtClean="0">
              <a:solidFill>
                <a:srgbClr val="4F3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4800" b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CONHECIA MUITO </a:t>
            </a:r>
          </a:p>
          <a:p>
            <a:pPr algn="ctr"/>
            <a:r>
              <a:rPr lang="pt-BR" sz="4800" b="1" dirty="0" smtClean="0">
                <a:solidFill>
                  <a:srgbClr val="4F3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BEM </a:t>
            </a:r>
            <a:r>
              <a:rPr lang="pt-BR" sz="4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CRISTO</a:t>
            </a:r>
            <a:endParaRPr lang="pt-BR" sz="4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74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6" ma:contentTypeDescription="Crie um novo documento." ma:contentTypeScope="" ma:versionID="8600714b902de7a58672af3f8e9b9522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abcbea4b9cb25f2aa14f7a02cfad1e0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4D5B3863-53AA-4FAF-94A2-C789D5C4B736}"/>
</file>

<file path=customXml/itemProps2.xml><?xml version="1.0" encoding="utf-8"?>
<ds:datastoreItem xmlns:ds="http://schemas.openxmlformats.org/officeDocument/2006/customXml" ds:itemID="{B0BC5623-EDF8-4318-BD49-C37018868BCD}"/>
</file>

<file path=customXml/itemProps3.xml><?xml version="1.0" encoding="utf-8"?>
<ds:datastoreItem xmlns:ds="http://schemas.openxmlformats.org/officeDocument/2006/customXml" ds:itemID="{BE0664D6-2E03-4C6A-8BC9-B5570AFFF732}"/>
</file>

<file path=docProps/app.xml><?xml version="1.0" encoding="utf-8"?>
<Properties xmlns="http://schemas.openxmlformats.org/officeDocument/2006/extended-properties" xmlns:vt="http://schemas.openxmlformats.org/officeDocument/2006/docPropsVTypes">
  <TotalTime>3214</TotalTime>
  <Words>437</Words>
  <Application>Microsoft Office PowerPoint</Application>
  <PresentationFormat>Widescreen</PresentationFormat>
  <Paragraphs>33</Paragraphs>
  <Slides>15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Verdana</vt:lpstr>
      <vt:lpstr>Tema do Office</vt:lpstr>
      <vt:lpstr>JESUS, MEU RESTAURADOR </vt:lpstr>
      <vt:lpstr>Apresentação do PowerPoint</vt:lpstr>
      <vt:lpstr>Apresentação do PowerPoint</vt:lpstr>
      <vt:lpstr>Apresentação do PowerPoint</vt:lpstr>
      <vt:lpstr>“Este foi o testemunho de João, quando os judeus lhe enviaram de Jerusalém sacerdotes e levitas para lhe perguntarem: Quem és tu? Ele confessou e não negou; confessou: Eu não sou o Cristo”. </vt:lpstr>
      <vt:lpstr>“Então, lhe perguntaram: Quem és, pois? És tu Elias? Ele disse: Não sou. És tu o profeta? Respondeu: Não. Disseram-lhe, pois: Declara-nos quem és, para que demos resposta àqueles que nos enviaram; que dizes a respeito de ti mesmo? Então, ele respondeu:   Eu sou a voz do que clama no deserto: Endireitai o caminho do Senhor, como disse o profeta Isaías.” João 1:19 e 20</vt:lpstr>
      <vt:lpstr>Apresentação do PowerPoint</vt:lpstr>
      <vt:lpstr>Apresentação do PowerPoint</vt:lpstr>
      <vt:lpstr>Apresentação do PowerPoint</vt:lpstr>
      <vt:lpstr>Além de saber quem não era e quem era, ele também conhecia e sabia quem Jesus era. Esse era o segredo de João Batista. Por isso, sua pregação tinha tanto poder e atraía “multidões para serem batizadas”.</vt:lpstr>
      <vt:lpstr>Apresentação do PowerPoint</vt:lpstr>
      <vt:lpstr>O texto de João 1:26, 27 mostra como era a vida de João: “Respondeu-lhes João: Eu batizo com água; mas, no meio de vós, está quem vós não conheceis, o qual vem após mim, do qual não sou digno de desatar-lhe as correias das sandálias”. 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Suzana Lima</cp:lastModifiedBy>
  <cp:revision>28</cp:revision>
  <dcterms:created xsi:type="dcterms:W3CDTF">2022-03-04T20:19:28Z</dcterms:created>
  <dcterms:modified xsi:type="dcterms:W3CDTF">2022-04-13T17:17:39Z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