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5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82" r:id="rId3"/>
    <p:sldId id="262" r:id="rId4"/>
    <p:sldId id="265" r:id="rId5"/>
    <p:sldId id="300" r:id="rId6"/>
    <p:sldId id="284" r:id="rId7"/>
    <p:sldId id="286" r:id="rId8"/>
    <p:sldId id="260" r:id="rId9"/>
    <p:sldId id="295" r:id="rId10"/>
    <p:sldId id="296" r:id="rId11"/>
    <p:sldId id="283" r:id="rId12"/>
    <p:sldId id="298" r:id="rId13"/>
    <p:sldId id="297" r:id="rId14"/>
    <p:sldId id="299" r:id="rId15"/>
    <p:sldId id="290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CBA9"/>
    <a:srgbClr val="BD9383"/>
    <a:srgbClr val="4F3025"/>
    <a:srgbClr val="663E30"/>
    <a:srgbClr val="9B9984"/>
    <a:srgbClr val="B77B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44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0295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212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7092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9559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3271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1495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337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6507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008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4235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9371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7545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835981" y="4144148"/>
            <a:ext cx="8297234" cy="2497892"/>
          </a:xfrm>
        </p:spPr>
        <p:txBody>
          <a:bodyPr anchor="ctr">
            <a:noAutofit/>
          </a:bodyPr>
          <a:lstStyle/>
          <a:p>
            <a:r>
              <a:rPr lang="pt-BR" sz="4800" b="1" dirty="0">
                <a:solidFill>
                  <a:srgbClr val="E9CBA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RESTAURAÇÃO PARA </a:t>
            </a:r>
            <a:r>
              <a:rPr lang="pt-BR" sz="4800" b="1" dirty="0" smtClean="0">
                <a:solidFill>
                  <a:srgbClr val="E9CBA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4800" b="1" dirty="0" smtClean="0">
                <a:solidFill>
                  <a:srgbClr val="E9CBA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4800" b="1" dirty="0" smtClean="0">
                <a:solidFill>
                  <a:srgbClr val="E9CBA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pt-BR" sz="4800" b="1" dirty="0">
                <a:solidFill>
                  <a:srgbClr val="E9CBA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SEDENTO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1788" y="169646"/>
            <a:ext cx="1968759" cy="983427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734" y="401898"/>
            <a:ext cx="3135087" cy="38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2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 txBox="1">
            <a:spLocks/>
          </p:cNvSpPr>
          <p:nvPr/>
        </p:nvSpPr>
        <p:spPr>
          <a:xfrm>
            <a:off x="1641737" y="2318656"/>
            <a:ext cx="8883193" cy="2146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5400" b="1" dirty="0" smtClean="0">
                <a:solidFill>
                  <a:srgbClr val="663E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ÁGUA PARA O SEDENTO</a:t>
            </a:r>
            <a:endParaRPr lang="pt-BR" sz="4800" b="1" dirty="0">
              <a:solidFill>
                <a:srgbClr val="663E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53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435" y="5999584"/>
            <a:ext cx="573411" cy="547186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ctrTitle"/>
          </p:nvPr>
        </p:nvSpPr>
        <p:spPr>
          <a:xfrm>
            <a:off x="1399591" y="811763"/>
            <a:ext cx="9526556" cy="4273421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pt-BR" sz="24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“Uma vez por ano, durante a Festa dos Tabernáculos, os filhos de Israel se lembravam de quando seus pais moravam em tendas no deserto, enquanto viajavam do Egito para a terra de Canaã. Os serviços no último dia do festival eram de uma solenidade peculiar; mas o maior interesse centrou-se na cerimônia que comemorava a saída da água da rocha. Houve grande alegria quando em um vaso de ouro, as águas de </a:t>
            </a:r>
            <a:r>
              <a:rPr lang="pt-BR" sz="2400" dirty="0" err="1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Siloé</a:t>
            </a:r>
            <a:r>
              <a:rPr lang="pt-BR" sz="24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foram trazidas ao templo pelos sacerdotes, e depois de misturadas com vinho foram aspergidas sobre o sacrifício sobre o altar... Naquela ocasião, acima de toda a confusão da multidão e os sons de júbilo, ouviu-se uma voz:</a:t>
            </a:r>
            <a:endParaRPr lang="pt-BR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25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290552" y="806334"/>
            <a:ext cx="9624059" cy="54780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2112207" y="1464651"/>
            <a:ext cx="7980747" cy="41614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“Se alguém tem sede, </a:t>
            </a:r>
            <a:r>
              <a:rPr lang="pt-BR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venha</a:t>
            </a:r>
          </a:p>
          <a:p>
            <a:pPr algn="ctr"/>
            <a:r>
              <a:rPr lang="pt-BR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mim </a:t>
            </a:r>
            <a:r>
              <a:rPr lang="pt-BR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beba”. </a:t>
            </a:r>
            <a:r>
              <a:rPr lang="pt-BR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</a:t>
            </a:r>
            <a:r>
              <a:rPr lang="pt-BR" sz="24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7:37</a:t>
            </a:r>
            <a:endParaRPr lang="pt-BR" sz="2400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2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atenção de todos foi suspensa. Exteriormente tudo era alegria; mas os olhos de Jesus, contemplando o trono com a mais terna compaixão, viram a alma sedenta e sedenta da água da vida</a:t>
            </a:r>
            <a:r>
              <a:rPr lang="pt-BR" sz="32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...”</a:t>
            </a:r>
          </a:p>
          <a:p>
            <a:pPr algn="ctr"/>
            <a:r>
              <a:rPr lang="pt-BR" sz="2000" i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BR" sz="2000" i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Ellen White, A </a:t>
            </a:r>
            <a:r>
              <a:rPr lang="pt-BR" sz="2000" i="1" dirty="0" err="1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</a:t>
            </a:r>
            <a:r>
              <a:rPr lang="pt-BR" sz="2000" i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pt-BR" sz="2000" i="1" dirty="0" err="1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Conocerle</a:t>
            </a:r>
            <a:r>
              <a:rPr lang="pt-BR" sz="2000" i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p. 105 – tradução livre).</a:t>
            </a:r>
          </a:p>
        </p:txBody>
      </p:sp>
    </p:spTree>
    <p:extLst>
      <p:ext uri="{BB962C8B-B14F-4D97-AF65-F5344CB8AC3E}">
        <p14:creationId xmlns:p14="http://schemas.microsoft.com/office/powerpoint/2010/main" val="189176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435" y="5999584"/>
            <a:ext cx="573411" cy="547186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ctrTitle"/>
          </p:nvPr>
        </p:nvSpPr>
        <p:spPr>
          <a:xfrm>
            <a:off x="1707501" y="802432"/>
            <a:ext cx="8892074" cy="4273421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pt-BR" sz="2400" b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ABRAM O DEPÓSITO</a:t>
            </a:r>
            <a:r>
              <a:rPr lang="pt-BR" sz="24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4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4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4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“Há na Palavra de Deus ricas minas de verdade que podemos passar a vida inteira a explorar, vindo a verificar que apenas lhes começamos a divisar os preciosos depósitos. Aprofunde o poço, e tire os tesouros ocultos. .... Há imperscrutáveis riquezas para nós. Ser-nos-á preciso toda a eternidade para compreender as riquezas da glória de Deus e de Jesus Cristo” </a:t>
            </a:r>
            <a:r>
              <a:rPr lang="pt-BR" sz="2400" i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BR" sz="2400" i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Ellen White, Para Conhecê-Lo, p. 2).</a:t>
            </a:r>
          </a:p>
        </p:txBody>
      </p:sp>
    </p:spTree>
    <p:extLst>
      <p:ext uri="{BB962C8B-B14F-4D97-AF65-F5344CB8AC3E}">
        <p14:creationId xmlns:p14="http://schemas.microsoft.com/office/powerpoint/2010/main" val="135774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 txBox="1">
            <a:spLocks/>
          </p:cNvSpPr>
          <p:nvPr/>
        </p:nvSpPr>
        <p:spPr>
          <a:xfrm>
            <a:off x="2005631" y="2309325"/>
            <a:ext cx="8472647" cy="2146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5400" b="1" dirty="0" smtClean="0">
                <a:solidFill>
                  <a:srgbClr val="663E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FÉ: CHAVE QUE ABRE OS TESOUROS ILIMITADOS DO CÉU</a:t>
            </a:r>
            <a:endParaRPr lang="pt-BR" sz="4800" b="1" dirty="0">
              <a:solidFill>
                <a:srgbClr val="663E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42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290552" y="806334"/>
            <a:ext cx="9624059" cy="54780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2250286" y="1477057"/>
            <a:ext cx="7704589" cy="41366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“Não há necessidade de passarmos fome; não há necessidade de sofrermos enquanto os depósitos do Céu se acham abertos para nós, e a chave entregue em nossas mãos. Qual é a chave? </a:t>
            </a:r>
            <a:endParaRPr lang="pt-BR" sz="32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pt-BR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</a:t>
            </a:r>
            <a:r>
              <a:rPr lang="pt-BR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fé, que é dom de Deus.</a:t>
            </a:r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Destrancai o depósito; tomai de seus preciosos tesouros</a:t>
            </a:r>
            <a:r>
              <a:rPr lang="pt-BR" sz="32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”. </a:t>
            </a:r>
            <a:r>
              <a:rPr lang="pt-BR" sz="2400" i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(Ellen White, Para Conhecê-Lo, p. 2)</a:t>
            </a:r>
            <a:endParaRPr lang="pt-BR" sz="20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79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290552" y="806334"/>
            <a:ext cx="9624059" cy="54780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2225727" y="1542371"/>
            <a:ext cx="7753707" cy="40060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“No último dia, o grande dia da festa, </a:t>
            </a:r>
            <a:r>
              <a:rPr lang="pt-BR" sz="36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levantou-se </a:t>
            </a:r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Jesus e exclamou: </a:t>
            </a:r>
            <a:endParaRPr lang="pt-BR" sz="36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6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</a:t>
            </a:r>
            <a:r>
              <a:rPr lang="pt-BR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alguém tem sede, </a:t>
            </a:r>
            <a:endParaRPr lang="pt-BR" sz="36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venha </a:t>
            </a:r>
            <a:r>
              <a:rPr lang="pt-BR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pt-BR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pt-BR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 </a:t>
            </a:r>
            <a:r>
              <a:rPr lang="pt-BR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beba. </a:t>
            </a:r>
            <a:endParaRPr lang="pt-BR" sz="36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6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36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Quem </a:t>
            </a:r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crer em mim, como diz a Escritura, do seu interior fluirão rios de água viva</a:t>
            </a:r>
            <a:r>
              <a:rPr lang="pt-BR" sz="36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.” </a:t>
            </a:r>
            <a:r>
              <a:rPr lang="pt-BR" sz="2800" i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7:37,38</a:t>
            </a:r>
            <a:endParaRPr lang="pt-BR" sz="24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24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 txBox="1">
            <a:spLocks/>
          </p:cNvSpPr>
          <p:nvPr/>
        </p:nvSpPr>
        <p:spPr>
          <a:xfrm>
            <a:off x="1641737" y="2318656"/>
            <a:ext cx="8883193" cy="2146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5400" b="1" dirty="0" smtClean="0">
                <a:solidFill>
                  <a:srgbClr val="663E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ÁGUA PARA A ALMA</a:t>
            </a:r>
            <a:endParaRPr lang="pt-BR" sz="4800" b="1" dirty="0">
              <a:solidFill>
                <a:srgbClr val="663E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33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1351432" y="435356"/>
            <a:ext cx="9593376" cy="41366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6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que a água é para a vida física, </a:t>
            </a:r>
            <a:endParaRPr lang="pt-BR" sz="3600" b="1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3600" b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Cristo </a:t>
            </a:r>
            <a:r>
              <a:rPr lang="pt-BR" sz="36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 para a vida espiritual. </a:t>
            </a:r>
            <a:endParaRPr lang="pt-BR" sz="3600" b="1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600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 meio da atuação do Espírito Santo </a:t>
            </a:r>
            <a:endParaRPr lang="pt-BR" sz="32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32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v. 39), Cristo produz limpeza, saciedade, refrigério e crescimento espirituais. Se buscamos satisfação para nossa sede espiritual, é a Ele que devemos ir. </a:t>
            </a:r>
          </a:p>
        </p:txBody>
      </p:sp>
    </p:spTree>
    <p:extLst>
      <p:ext uri="{BB962C8B-B14F-4D97-AF65-F5344CB8AC3E}">
        <p14:creationId xmlns:p14="http://schemas.microsoft.com/office/powerpoint/2010/main" val="422553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 txBox="1">
            <a:spLocks/>
          </p:cNvSpPr>
          <p:nvPr/>
        </p:nvSpPr>
        <p:spPr>
          <a:xfrm>
            <a:off x="727338" y="1572207"/>
            <a:ext cx="6354598" cy="34943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4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Devemos ir </a:t>
            </a:r>
            <a:endParaRPr lang="pt-BR" sz="48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4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hoje </a:t>
            </a:r>
            <a:r>
              <a:rPr lang="pt-BR" sz="4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mesmo à </a:t>
            </a:r>
            <a:endParaRPr lang="pt-BR" sz="48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4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fonte que </a:t>
            </a:r>
            <a:r>
              <a:rPr lang="pt-BR" sz="4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jamais se esgota e satisfazer nosso ser. </a:t>
            </a:r>
            <a:endParaRPr lang="pt-BR" sz="4800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74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290552" y="806334"/>
            <a:ext cx="9624059" cy="54780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920600" y="1477057"/>
            <a:ext cx="8363961" cy="41366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6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Aquele, porém, que beber da água que Eu lhe der </a:t>
            </a:r>
            <a:r>
              <a:rPr lang="pt-BR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nunca mais terá sede</a:t>
            </a:r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pelo contrário, a água que Eu lhe der será nele uma fonte a jorrar para a vida eterna.” </a:t>
            </a:r>
            <a:r>
              <a:rPr lang="pt-BR" sz="2800" i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4:14</a:t>
            </a:r>
            <a:endParaRPr lang="pt-BR" sz="3600" i="1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56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2008545" y="1950098"/>
            <a:ext cx="8217806" cy="36762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passado, o povo se afastou de Deus porque os sacerdotes, pastores e profetas não conheciam mais a Deus.</a:t>
            </a:r>
          </a:p>
        </p:txBody>
      </p:sp>
    </p:spTree>
    <p:extLst>
      <p:ext uri="{BB962C8B-B14F-4D97-AF65-F5344CB8AC3E}">
        <p14:creationId xmlns:p14="http://schemas.microsoft.com/office/powerpoint/2010/main" val="405327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1795549" y="1309254"/>
            <a:ext cx="8570422" cy="4227022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2623768" y="2068215"/>
            <a:ext cx="6913984" cy="2709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“Porque o meu povo cometeu dois males: abandonaram a mim, a fonte de água viva, e cavaram cisternas, cisternas rachadas, que não retêm as águas</a:t>
            </a:r>
            <a:r>
              <a:rPr lang="pt-BR" sz="32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.” </a:t>
            </a:r>
            <a:r>
              <a:rPr lang="pt-BR" sz="2400" i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Jeremias </a:t>
            </a:r>
            <a:r>
              <a:rPr lang="pt-BR" sz="2400" i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2:13</a:t>
            </a:r>
          </a:p>
        </p:txBody>
      </p:sp>
    </p:spTree>
    <p:extLst>
      <p:ext uri="{BB962C8B-B14F-4D97-AF65-F5344CB8AC3E}">
        <p14:creationId xmlns:p14="http://schemas.microsoft.com/office/powerpoint/2010/main" val="422408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1911269" y="1840951"/>
            <a:ext cx="8363961" cy="23391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Quem trocaria uma fonte de águas vivas por cisternas rachadas? Infelizmente, o povo trocou.</a:t>
            </a:r>
          </a:p>
        </p:txBody>
      </p:sp>
    </p:spTree>
    <p:extLst>
      <p:ext uri="{BB962C8B-B14F-4D97-AF65-F5344CB8AC3E}">
        <p14:creationId xmlns:p14="http://schemas.microsoft.com/office/powerpoint/2010/main" val="429000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6" ma:contentTypeDescription="Crie um novo documento." ma:contentTypeScope="" ma:versionID="8600714b902de7a58672af3f8e9b9522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abcbea4b9cb25f2aa14f7a02cfad1e0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AA2ACBFD-3046-49E8-BE75-666C767B1417}"/>
</file>

<file path=customXml/itemProps2.xml><?xml version="1.0" encoding="utf-8"?>
<ds:datastoreItem xmlns:ds="http://schemas.openxmlformats.org/officeDocument/2006/customXml" ds:itemID="{23C53BE7-3BF1-46E2-92DD-1AE01FE34F2F}"/>
</file>

<file path=customXml/itemProps3.xml><?xml version="1.0" encoding="utf-8"?>
<ds:datastoreItem xmlns:ds="http://schemas.openxmlformats.org/officeDocument/2006/customXml" ds:itemID="{799D1FFA-E2B7-4E3C-AA02-7514E87E94D2}"/>
</file>

<file path=docProps/app.xml><?xml version="1.0" encoding="utf-8"?>
<Properties xmlns="http://schemas.openxmlformats.org/officeDocument/2006/extended-properties" xmlns:vt="http://schemas.openxmlformats.org/officeDocument/2006/docPropsVTypes">
  <TotalTime>3566</TotalTime>
  <Words>514</Words>
  <Application>Microsoft Office PowerPoint</Application>
  <PresentationFormat>Widescreen</PresentationFormat>
  <Paragraphs>31</Paragraphs>
  <Slides>15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do Office</vt:lpstr>
      <vt:lpstr>RESTAURAÇÃO PARA  O SEDENTO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“Uma vez por ano, durante a Festa dos Tabernáculos, os filhos de Israel se lembravam de quando seus pais moravam em tendas no deserto, enquanto viajavam do Egito para a terra de Canaã. Os serviços no último dia do festival eram de uma solenidade peculiar; mas o maior interesse centrou-se na cerimônia que comemorava a saída da água da rocha. Houve grande alegria quando em um vaso de ouro, as águas de Siloé foram trazidas ao templo pelos sacerdotes, e depois de misturadas com vinho foram aspergidas sobre o sacrifício sobre o altar... Naquela ocasião, acima de toda a confusão da multidão e os sons de júbilo, ouviu-se uma voz:</vt:lpstr>
      <vt:lpstr>Apresentação do PowerPoint</vt:lpstr>
      <vt:lpstr>ABRAM O DEPÓSITO  “Há na Palavra de Deus ricas minas de verdade que podemos passar a vida inteira a explorar, vindo a verificar que apenas lhes começamos a divisar os preciosos depósitos. Aprofunde o poço, e tire os tesouros ocultos. .... Há imperscrutáveis riquezas para nós. Ser-nos-á preciso toda a eternidade para compreender as riquezas da glória de Deus e de Jesus Cristo” (Ellen White, Para Conhecê-Lo, p. 2).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Suzana Lima</cp:lastModifiedBy>
  <cp:revision>62</cp:revision>
  <dcterms:created xsi:type="dcterms:W3CDTF">2022-03-04T20:19:28Z</dcterms:created>
  <dcterms:modified xsi:type="dcterms:W3CDTF">2022-04-14T13:37:32Z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