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65" r:id="rId4"/>
    <p:sldId id="282" r:id="rId5"/>
    <p:sldId id="283" r:id="rId6"/>
    <p:sldId id="266" r:id="rId7"/>
    <p:sldId id="284" r:id="rId8"/>
    <p:sldId id="286" r:id="rId9"/>
    <p:sldId id="262" r:id="rId10"/>
    <p:sldId id="285" r:id="rId11"/>
    <p:sldId id="287" r:id="rId12"/>
    <p:sldId id="278" r:id="rId13"/>
    <p:sldId id="275" r:id="rId14"/>
    <p:sldId id="288" r:id="rId15"/>
    <p:sldId id="26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BA9"/>
    <a:srgbClr val="BD9383"/>
    <a:srgbClr val="4F3025"/>
    <a:srgbClr val="663E30"/>
    <a:srgbClr val="9B9984"/>
    <a:srgbClr val="B77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295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212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709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55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27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149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37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50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0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23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37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C9BD7-AAFE-4DEF-BC6B-D754F7F82638}" type="datetimeFigureOut">
              <a:rPr lang="pt-BR" smtClean="0"/>
              <a:t>14/04/2022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754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35981" y="4144148"/>
            <a:ext cx="8297234" cy="2497892"/>
          </a:xfrm>
        </p:spPr>
        <p:txBody>
          <a:bodyPr anchor="ctr">
            <a:noAutofit/>
          </a:bodyPr>
          <a:lstStyle/>
          <a:p>
            <a:r>
              <a:rPr lang="pt-BR" sz="4400" b="1" dirty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RESTAURAÇÃO ATÉ DO IMPOSSÍVEL 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88" y="169646"/>
            <a:ext cx="1968759" cy="98342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34" y="401898"/>
            <a:ext cx="3135087" cy="3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970384" y="503852"/>
            <a:ext cx="10503159" cy="483325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estava ali um homem que, havia trinta e oito anos, se achava enfermo.</a:t>
            </a:r>
            <a:b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Jesus, vendo este deitado, e sabendo que estava neste estado havia muito tempo, disse-lhe: Queres ficar são</a:t>
            </a: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enfermo respondeu-lhe: Senhor, não tenho homem algum que, </a:t>
            </a: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</a:t>
            </a: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água é agitada, me ponha no tanque; mas, enquanto eu vou, desce outro antes de mim.</a:t>
            </a:r>
            <a:b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disse-lhe: Levanta-te, toma o teu leito, e anda.” </a:t>
            </a:r>
            <a:r>
              <a:rPr lang="pt-BR" sz="20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</a:t>
            </a:r>
            <a:r>
              <a:rPr lang="pt-BR" sz="20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5:5-8</a:t>
            </a:r>
          </a:p>
        </p:txBody>
      </p:sp>
    </p:spTree>
    <p:extLst>
      <p:ext uri="{BB962C8B-B14F-4D97-AF65-F5344CB8AC3E}">
        <p14:creationId xmlns:p14="http://schemas.microsoft.com/office/powerpoint/2010/main" val="89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270594" y="1477057"/>
            <a:ext cx="7663974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“Assim os justos, no dia da sua angústia, serão testados, provados e experimentados, para manifestar sua firmeza de fé, sua perseverança e inabalável confiança no poder de Deus para livrá-los” </a:t>
            </a: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4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4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White, História da Redenção, p. 97).</a:t>
            </a:r>
            <a:endParaRPr lang="pt-BR" sz="20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06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331099" y="811758"/>
            <a:ext cx="7596674" cy="4516022"/>
          </a:xfr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32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Salvação pela </a:t>
            </a:r>
            <a:r>
              <a:rPr lang="pt-BR" sz="32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graça</a:t>
            </a: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paralítico também ilustra muito bem a salvação pela graça. A única coisa que ele e nós podemos fazer é decidir. </a:t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não podia sequer se mover para a água. </a:t>
            </a: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Somente o sangue de Jesus pode nos salvar, nada mais.</a:t>
            </a:r>
          </a:p>
        </p:txBody>
      </p:sp>
    </p:spTree>
    <p:extLst>
      <p:ext uri="{BB962C8B-B14F-4D97-AF65-F5344CB8AC3E}">
        <p14:creationId xmlns:p14="http://schemas.microsoft.com/office/powerpoint/2010/main" val="24229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ítulo 1"/>
          <p:cNvSpPr>
            <a:spLocks noGrp="1"/>
          </p:cNvSpPr>
          <p:nvPr>
            <p:ph type="ctrTitle"/>
          </p:nvPr>
        </p:nvSpPr>
        <p:spPr>
          <a:xfrm>
            <a:off x="1893070" y="1771459"/>
            <a:ext cx="8305290" cy="416467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salvação não depende de nossas ações. Todos nós somos como esse paralítico diante do plano da salvação; sequer temos condições de buscar ao Senhor. É uma iniciativa totalmente Dele.</a:t>
            </a:r>
            <a:endParaRPr lang="pt-BR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98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335150" y="1477057"/>
            <a:ext cx="7534862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“Por meio da mesma fé podemos receber cura espiritual. Fomos, pelo pecado, separados da vida de Deus. Temos a alma paralítica. Não somos, por nós mesmos, mais capazes de viver vida santa, do que o era aquele homem de andar. Muitos há que compreendem a própria impotência, e anseiam aquela vida espiritual que os porá em harmonia com Deus; estão vãmente lutando por obtê-la. Em desespero, clamam: </a:t>
            </a:r>
            <a:r>
              <a:rPr lang="pt-BR" sz="24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‘Miserável homem que eu sou! quem me livrará do corpo dessa morte!’ </a:t>
            </a:r>
            <a:r>
              <a:rPr lang="pt-BR" sz="18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Rom. 7:24” (Ellen White, O Desejado de Todas as Nações, p. 134).</a:t>
            </a:r>
            <a:endParaRPr lang="pt-BR" sz="12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63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795549" y="1309254"/>
            <a:ext cx="8570422" cy="422702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641030" y="1309254"/>
            <a:ext cx="6879460" cy="422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Cristo entra em nossa existência, </a:t>
            </a:r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 totalmente! </a:t>
            </a:r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Ele faz coisas impossíveis para o ser humano</a:t>
            </a:r>
            <a:r>
              <a:rPr lang="pt-BR" sz="360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1659344" y="3822370"/>
            <a:ext cx="8363961" cy="1915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“Eu sou o pão da </a:t>
            </a:r>
            <a:r>
              <a:rPr lang="pt-BR" sz="48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vida.”</a:t>
            </a:r>
            <a:r>
              <a:rPr lang="pt-BR" sz="4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pt-BR" sz="40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6:48.</a:t>
            </a:r>
            <a:endParaRPr lang="pt-BR" sz="3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16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515651" y="709126"/>
            <a:ext cx="9270536" cy="4498034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 alimento dos hebreus desde os tempos mais remotos, o pão é muito apreciado em todo o mundo. </a:t>
            </a:r>
            <a:b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 origem está ligada ao início do cultivo do trigo na região da Mesopotâmia, onde atualmente está situado o Iraque.</a:t>
            </a:r>
            <a:endParaRPr lang="pt-BR" sz="32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920600" y="1918925"/>
            <a:ext cx="8363961" cy="32529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Bíblia menciona 319 vezes o vocábulo pão na versão Almeida Revista e Atualizada, usada </a:t>
            </a:r>
            <a:endParaRPr lang="pt-BR" sz="40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0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 </a:t>
            </a:r>
            <a:r>
              <a:rPr lang="pt-BR" sz="40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semana.</a:t>
            </a:r>
            <a:endParaRPr lang="pt-BR" sz="3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24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240971" y="821093"/>
            <a:ext cx="9843796" cy="4498034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palavra pão nos traz à mente a ideia de satisfação, sustento e saciedade. </a:t>
            </a: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corre-corre da vida, todos os esforços empreendidos pelo ser humano parecem centralizar-se em um objetivo: “ganhar o pão”, a fim de garantir a sobrevivência própria, a da família e a daqueles por quem somos responsáveis.</a:t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justo e necessário que trabalhemos pela obtenção </a:t>
            </a: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pão material. Isso faz parte do plano de Deus </a:t>
            </a: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existência humana.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897775" y="2183532"/>
            <a:ext cx="10454698" cy="36762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Apesar de sua importância, a luta pelo pão material não deve ofuscar a prioridade da busca pelo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Pão da vida 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nutre para a eternidade. </a:t>
            </a:r>
          </a:p>
          <a:p>
            <a:pPr algn="ctr"/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“Trabalhai, não pela comida que perece, mas pela comida que subsiste para a vida eterna</a:t>
            </a:r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 </a:t>
            </a:r>
            <a:r>
              <a:rPr lang="pt-BR" sz="28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6:27.</a:t>
            </a:r>
          </a:p>
        </p:txBody>
      </p:sp>
    </p:spTree>
    <p:extLst>
      <p:ext uri="{BB962C8B-B14F-4D97-AF65-F5344CB8AC3E}">
        <p14:creationId xmlns:p14="http://schemas.microsoft.com/office/powerpoint/2010/main" val="12979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920600" y="1611014"/>
            <a:ext cx="8363961" cy="413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Jesus quem dá sentido a tudo o que desejamos, ao nosso trabalho e às nossas conquistas. Nenhum tipo de pão existente no mundo, nem mesmo o maná que os israelitas receberam no deserto, satisfaz para a vida eterna. </a:t>
            </a: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6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JESUS!</a:t>
            </a:r>
            <a:endParaRPr lang="pt-BR" sz="32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419092" y="2015412"/>
            <a:ext cx="7751276" cy="36762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é apenas quando nos alimentamos de Cristo e O temos como prioridade que recebemos salvação e cura, e somos restaurados.</a:t>
            </a:r>
            <a:endParaRPr lang="pt-BR" sz="2800" i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2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641737" y="2318656"/>
            <a:ext cx="8883193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RESTAURADO PELA FÉ</a:t>
            </a:r>
            <a:endParaRPr lang="pt-BR" sz="48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8600714b902de7a58672af3f8e9b9522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abcbea4b9cb25f2aa14f7a02cfad1e0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165E6DF2-53AF-4C5A-80E2-DBAF30F9171B}"/>
</file>

<file path=customXml/itemProps2.xml><?xml version="1.0" encoding="utf-8"?>
<ds:datastoreItem xmlns:ds="http://schemas.openxmlformats.org/officeDocument/2006/customXml" ds:itemID="{21554169-1F89-41E9-9E24-3261EA0ADEF2}"/>
</file>

<file path=customXml/itemProps3.xml><?xml version="1.0" encoding="utf-8"?>
<ds:datastoreItem xmlns:ds="http://schemas.openxmlformats.org/officeDocument/2006/customXml" ds:itemID="{C5A7E6DA-B657-4F6A-BCD9-E2BFE29B3D5F}"/>
</file>

<file path=docProps/app.xml><?xml version="1.0" encoding="utf-8"?>
<Properties xmlns="http://schemas.openxmlformats.org/officeDocument/2006/extended-properties" xmlns:vt="http://schemas.openxmlformats.org/officeDocument/2006/docPropsVTypes">
  <TotalTime>3434</TotalTime>
  <Words>433</Words>
  <Application>Microsoft Office PowerPoint</Application>
  <PresentationFormat>Widescreen</PresentationFormat>
  <Paragraphs>23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RESTAURAÇÃO ATÉ DO IMPOSSÍVEL </vt:lpstr>
      <vt:lpstr>Apresentação do PowerPoint</vt:lpstr>
      <vt:lpstr>Principal alimento dos hebreus desde os tempos mais remotos, o pão é muito apreciado em todo o mundo.   Sua origem está ligada ao início do cultivo do trigo na região da Mesopotâmia, onde atualmente está situado o Iraque.</vt:lpstr>
      <vt:lpstr>Apresentação do PowerPoint</vt:lpstr>
      <vt:lpstr>A palavra pão nos traz à mente a ideia de satisfação, sustento e saciedade.   No corre-corre da vida, todos os esforços empreendidos pelo ser humano parecem centralizar-se em um objetivo: “ganhar o pão”, a fim de garantir a sobrevivência própria, a da família e a daqueles por quem somos responsáveis.  É justo e necessário que trabalhemos pela obtenção  do pão material. Isso faz parte do plano de Deus  para a existência humana.</vt:lpstr>
      <vt:lpstr>Apresentação do PowerPoint</vt:lpstr>
      <vt:lpstr>Apresentação do PowerPoint</vt:lpstr>
      <vt:lpstr>Apresentação do PowerPoint</vt:lpstr>
      <vt:lpstr>Apresentação do PowerPoint</vt:lpstr>
      <vt:lpstr>E estava ali um homem que, havia trinta e oito anos, se achava enfermo.  E Jesus, vendo este deitado, e sabendo que estava neste estado havia muito tempo, disse-lhe: Queres ficar são?  O enfermo respondeu-lhe: Senhor, não tenho homem algum que,  quando a água é agitada, me ponha no tanque; mas, enquanto eu vou, desce outro antes de mim.  Jesus disse-lhe: Levanta-te, toma o teu leito, e anda.” João 5:5-8</vt:lpstr>
      <vt:lpstr>Apresentação do PowerPoint</vt:lpstr>
      <vt:lpstr>Salvação pela graça  O paralítico também ilustra muito bem a salvação pela graça. A única coisa que ele e nós podemos fazer é decidir.   Ele não podia sequer se mover para a água.   Somente o sangue de Jesus pode nos salvar, nada mais.</vt:lpstr>
      <vt:lpstr>A salvação não depende de nossas ações. Todos nós somos como esse paralítico diante do plano da salvação; sequer temos condições de buscar ao Senhor. É uma iniciativa totalmente Dele.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44</cp:revision>
  <dcterms:created xsi:type="dcterms:W3CDTF">2022-03-04T20:19:28Z</dcterms:created>
  <dcterms:modified xsi:type="dcterms:W3CDTF">2022-04-14T13:36:52Z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