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29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0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55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27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9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37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50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0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2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7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9BD7-AAFE-4DEF-BC6B-D754F7F82638}" type="datetimeFigureOut">
              <a:rPr lang="pt-BR" smtClean="0"/>
              <a:t>05/03/2022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5189-4101-42E1-A042-0DFADF3D9D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54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03" y="2659606"/>
            <a:ext cx="6163407" cy="30787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01" y="5954243"/>
            <a:ext cx="689369" cy="65784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65" y="372721"/>
            <a:ext cx="3901619" cy="4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03" y="2659606"/>
            <a:ext cx="6163407" cy="30787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01" y="5954243"/>
            <a:ext cx="689369" cy="6578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765" y="372721"/>
            <a:ext cx="3901619" cy="4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121" y="6186196"/>
            <a:ext cx="573411" cy="5471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9309" y="4088959"/>
            <a:ext cx="9144000" cy="2387600"/>
          </a:xfrm>
        </p:spPr>
        <p:txBody>
          <a:bodyPr/>
          <a:lstStyle/>
          <a:p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05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5" y="5999584"/>
            <a:ext cx="573411" cy="5471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15429"/>
            <a:ext cx="2360646" cy="2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15429"/>
            <a:ext cx="2360646" cy="2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2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6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" y="6167535"/>
            <a:ext cx="573411" cy="547186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291244" y="955964"/>
            <a:ext cx="9144000" cy="4896196"/>
          </a:xfrm>
        </p:spPr>
        <p:txBody>
          <a:bodyPr anchor="ctr">
            <a:normAutofit/>
          </a:bodyPr>
          <a:lstStyle/>
          <a:p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0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16" ma:contentTypeDescription="Crie um novo documento." ma:contentTypeScope="" ma:versionID="8600714b902de7a58672af3f8e9b9522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8abcbea4b9cb25f2aa14f7a02cfad1e0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e5e28a-6981-44d9-947a-1619d35bb1a9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  <MediaLengthInSeconds xmlns="4d66254c-b8c0-4e16-9669-44d49c614d61" xsi:nil="true"/>
  </documentManagement>
</p:properties>
</file>

<file path=customXml/itemProps1.xml><?xml version="1.0" encoding="utf-8"?>
<ds:datastoreItem xmlns:ds="http://schemas.openxmlformats.org/officeDocument/2006/customXml" ds:itemID="{C3B3D463-7585-4A51-A31C-2C6254BC83B8}"/>
</file>

<file path=customXml/itemProps2.xml><?xml version="1.0" encoding="utf-8"?>
<ds:datastoreItem xmlns:ds="http://schemas.openxmlformats.org/officeDocument/2006/customXml" ds:itemID="{D861ED9D-E40A-4FC5-8F34-592A566E4194}"/>
</file>

<file path=customXml/itemProps3.xml><?xml version="1.0" encoding="utf-8"?>
<ds:datastoreItem xmlns:ds="http://schemas.openxmlformats.org/officeDocument/2006/customXml" ds:itemID="{2C8F7BF9-9684-4CCB-B1DA-93BCF878A7BB}"/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Suzana Lima</dc:creator>
  <cp:lastModifiedBy>Suzana Lima</cp:lastModifiedBy>
  <cp:revision>4</cp:revision>
  <dcterms:created xsi:type="dcterms:W3CDTF">2022-03-04T20:19:28Z</dcterms:created>
  <dcterms:modified xsi:type="dcterms:W3CDTF">2022-03-06T18:41:47Z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17507600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