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16" d="100"/>
          <a:sy n="116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0A7F1C-4AA3-9B35-D2C2-1E55E355C7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62373D3-5F15-5467-44E5-70AB577D1C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A5A2CE-9CAE-445A-3356-5964FD9FC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652F94-686C-923B-55D5-B9ED255F8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A2CFA67-609E-5C6D-2859-3E0902551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612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DC805A-7ED4-E87D-C179-004886094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0EA7037-F998-AA8D-3E8F-0DE14352C3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24D5159-B517-9794-8019-46369EC1D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C04DE5E-CCB2-4B0D-B86D-B01480983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AEBA49D-86ED-81C8-6034-07AE01CBB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59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9346243-A264-367B-4B9B-8088F1036A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04470E1-A2EB-9F30-6B1C-D83F1D2D0E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3EAC43-35FC-2E99-50D8-2901EE482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8814BB1-2EDA-5583-B987-2622B3F37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506D338-61BD-2F3F-7C5C-5DFFF4D1F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8894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37B3FF-2639-59FE-CE94-D9DB87FFF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D072442-5C44-563B-854A-012D74C75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D366A13-5504-A4D4-A97B-7C39D9968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C0FDF1E-B823-2104-C2EF-4141B0984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9E1B752-CDFA-0836-56CB-0613920BD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323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A51EA-38D0-0A06-A8FE-2273EABE3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B8B15F5-139B-97D8-2C75-F1D53BBC0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E39130E-93F5-D081-4914-FBC4CFE84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4BB6EE-B4F5-4E79-1688-26795F55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9F7312A-C36E-EBB2-9703-55E35DA2C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020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53F5D1-0D0B-B531-80F6-3469B1048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90C841D-2A52-20DB-6F8D-FA336EFCEC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241DB43-6645-889E-86AE-1171F6B99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E45733-F43E-554F-7E75-495539269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3614AD-92D4-3CC2-7DEB-4C1478D12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779D48A-9736-4C93-AA5C-99FCFC5A9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453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D24F2-0FE7-1EA5-EC31-EFE1DE31B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05E640B-28E7-BAC9-0DFA-313BD189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223A54F-16C9-841B-4F76-E72A379582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8843394-27DC-3F01-F082-37D2C919F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45C619F-1F3E-16DF-17F0-F82A7BD408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556374B-57A2-69AE-15CB-D226B9896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CF1420A-A344-18D9-A767-715D38AFF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0822080-3243-1597-7F66-46D01E700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458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01F9D9-3322-F186-B1A4-2D4821A3B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5D32360-A2B7-F0BD-E215-8EFF18951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41C8662-BC73-679F-7936-93C2CA446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42B2C2D-A9A5-C730-7474-80DBBC3AB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7749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CE6F8DB-DC8A-DADB-8682-C66D40A7E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06ECCAE-6FC9-A806-3170-E9B659D24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2827C3C-DC87-1DF6-5585-832608FA0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4102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BF8F92-6B23-237B-40CE-35FC350DB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5CC1BED-2ECC-3F83-3A9F-7121C3572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0432183-22C2-F202-9B64-07B129C2EE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860FC32-7561-3C9D-B491-EEDB57CA2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3FF4471-77AA-AF29-2CAC-92BA04203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DB3A165-889D-DF09-1684-4DF86C4BA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9118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EEFFD8-B5AD-71DD-9973-59F649C36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F539CAB-26B6-8FDF-A2BF-9BC5945730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355EA83-2BE1-F91F-ADBB-264686E558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6871D46-F378-BB59-F31F-E96FDEDAE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2933443-DC96-2C26-7229-66AE8348E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C1951BF-14DD-31CE-29F6-DA5FC4BBC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05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B50974A-995F-C880-1F0D-E0D04C81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38087D1-8546-7608-E84B-B441CC89A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4670CC5-EBD5-72E6-CDC2-15BE45EF6E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50CD97-D552-D448-98E1-4E8BB5113F85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E9A3D11-1DB2-5F28-597B-99BC6C85F9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276457-50D0-B287-DAB2-58F0990F7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44CC8-AA81-9049-9BEA-5426B591E9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221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809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616AAC-F9B3-9CD1-021E-89D08F432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49550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DDF4D9-7CE1-4C50-3345-697B4EAD3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061217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F32F0B-A668-E40F-5ED0-F96DA313F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44893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0FEDC4-15E8-AF68-F706-5D70C3EF0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642841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A4950C-460D-008B-CB21-6344EE859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44744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E65D2F-C2AE-332A-1448-EBC0F593D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355434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580173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Sana Littke</dc:creator>
  <cp:lastModifiedBy>Sana Littke</cp:lastModifiedBy>
  <cp:revision>1</cp:revision>
  <dcterms:created xsi:type="dcterms:W3CDTF">2025-02-04T18:00:50Z</dcterms:created>
  <dcterms:modified xsi:type="dcterms:W3CDTF">2025-02-04T18:29:57Z</dcterms:modified>
</cp:coreProperties>
</file>