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5"/>
  </p:notes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9" r:id="rId22"/>
    <p:sldId id="280" r:id="rId23"/>
    <p:sldId id="307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5" r:id="rId42"/>
    <p:sldId id="302" r:id="rId43"/>
    <p:sldId id="306" r:id="rId44"/>
  </p:sldIdLst>
  <p:sldSz cx="18288000" cy="10287000"/>
  <p:notesSz cx="6858000" cy="9144000"/>
  <p:embeddedFontLst>
    <p:embeddedFont>
      <p:font typeface="Gotham Medium" panose="020B0604020202020204" charset="0"/>
      <p:regular r:id="rId46"/>
      <p:bold r:id="rId47"/>
    </p:embeddedFont>
    <p:embeddedFont>
      <p:font typeface="Poppins" panose="00000500000000000000" pitchFamily="2" charset="0"/>
      <p:regular r:id="rId48"/>
      <p:bold r:id="rId49"/>
      <p:italic r:id="rId50"/>
      <p:boldItalic r:id="rId51"/>
    </p:embeddedFont>
    <p:embeddedFont>
      <p:font typeface="Poppins Bold" panose="00000800000000000000" charset="0"/>
      <p:regular r:id="rId52"/>
      <p:bold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07339"/>
    <a:srgbClr val="FAECD8"/>
    <a:srgbClr val="5130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E9EC69-B00A-4077-9C6A-BB606FEFDB06}" v="72" dt="2025-10-27T23:33:06.6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58" autoAdjust="0"/>
  </p:normalViewPr>
  <p:slideViewPr>
    <p:cSldViewPr>
      <p:cViewPr varScale="1">
        <p:scale>
          <a:sx n="68" d="100"/>
          <a:sy n="68" d="100"/>
        </p:scale>
        <p:origin x="81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microsoft.com/office/2016/11/relationships/changesInfo" Target="changesInfos/changesInfo1.xml"/><Relationship Id="rId5" Type="http://schemas.openxmlformats.org/officeDocument/2006/relationships/slide" Target="slides/slide4.xml"/><Relationship Id="rId61" Type="http://schemas.openxmlformats.org/officeDocument/2006/relationships/customXml" Target="../customXml/item2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62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SA - Diana Steffen" userId="e3c5a4f6-7d96-44ef-b6ef-d61b28c0836d" providerId="ADAL" clId="{58B4FA6E-6BC1-42AF-B989-58A62C92D44E}"/>
    <pc:docChg chg="undo custSel modSld">
      <pc:chgData name="DSA - Diana Steffen" userId="e3c5a4f6-7d96-44ef-b6ef-d61b28c0836d" providerId="ADAL" clId="{58B4FA6E-6BC1-42AF-B989-58A62C92D44E}" dt="2025-10-27T23:36:42.610" v="159" actId="1076"/>
      <pc:docMkLst>
        <pc:docMk/>
      </pc:docMkLst>
      <pc:sldChg chg="modSp mod">
        <pc:chgData name="DSA - Diana Steffen" userId="e3c5a4f6-7d96-44ef-b6ef-d61b28c0836d" providerId="ADAL" clId="{58B4FA6E-6BC1-42AF-B989-58A62C92D44E}" dt="2025-10-27T23:25:29.622" v="12" actId="1076"/>
        <pc:sldMkLst>
          <pc:docMk/>
          <pc:sldMk cId="0" sldId="257"/>
        </pc:sldMkLst>
        <pc:spChg chg="mod">
          <ac:chgData name="DSA - Diana Steffen" userId="e3c5a4f6-7d96-44ef-b6ef-d61b28c0836d" providerId="ADAL" clId="{58B4FA6E-6BC1-42AF-B989-58A62C92D44E}" dt="2025-10-27T23:25:29.622" v="12" actId="1076"/>
          <ac:spMkLst>
            <pc:docMk/>
            <pc:sldMk cId="0" sldId="257"/>
            <ac:spMk id="8" creationId="{00000000-0000-0000-0000-000000000000}"/>
          </ac:spMkLst>
        </pc:spChg>
      </pc:sldChg>
      <pc:sldChg chg="modSp mod">
        <pc:chgData name="DSA - Diana Steffen" userId="e3c5a4f6-7d96-44ef-b6ef-d61b28c0836d" providerId="ADAL" clId="{58B4FA6E-6BC1-42AF-B989-58A62C92D44E}" dt="2025-10-27T23:26:12.322" v="15" actId="1076"/>
        <pc:sldMkLst>
          <pc:docMk/>
          <pc:sldMk cId="0" sldId="263"/>
        </pc:sldMkLst>
        <pc:spChg chg="mod">
          <ac:chgData name="DSA - Diana Steffen" userId="e3c5a4f6-7d96-44ef-b6ef-d61b28c0836d" providerId="ADAL" clId="{58B4FA6E-6BC1-42AF-B989-58A62C92D44E}" dt="2025-10-27T23:26:12.322" v="15" actId="1076"/>
          <ac:spMkLst>
            <pc:docMk/>
            <pc:sldMk cId="0" sldId="263"/>
            <ac:spMk id="8" creationId="{00000000-0000-0000-0000-000000000000}"/>
          </ac:spMkLst>
        </pc:spChg>
      </pc:sldChg>
      <pc:sldChg chg="modSp mod">
        <pc:chgData name="DSA - Diana Steffen" userId="e3c5a4f6-7d96-44ef-b6ef-d61b28c0836d" providerId="ADAL" clId="{58B4FA6E-6BC1-42AF-B989-58A62C92D44E}" dt="2025-10-27T23:26:42.031" v="19" actId="1076"/>
        <pc:sldMkLst>
          <pc:docMk/>
          <pc:sldMk cId="0" sldId="266"/>
        </pc:sldMkLst>
        <pc:spChg chg="mod">
          <ac:chgData name="DSA - Diana Steffen" userId="e3c5a4f6-7d96-44ef-b6ef-d61b28c0836d" providerId="ADAL" clId="{58B4FA6E-6BC1-42AF-B989-58A62C92D44E}" dt="2025-10-27T23:26:42.031" v="19" actId="1076"/>
          <ac:spMkLst>
            <pc:docMk/>
            <pc:sldMk cId="0" sldId="266"/>
            <ac:spMk id="6" creationId="{00000000-0000-0000-0000-000000000000}"/>
          </ac:spMkLst>
        </pc:spChg>
      </pc:sldChg>
      <pc:sldChg chg="modSp mod">
        <pc:chgData name="DSA - Diana Steffen" userId="e3c5a4f6-7d96-44ef-b6ef-d61b28c0836d" providerId="ADAL" clId="{58B4FA6E-6BC1-42AF-B989-58A62C92D44E}" dt="2025-10-27T23:27:05.923" v="22" actId="14100"/>
        <pc:sldMkLst>
          <pc:docMk/>
          <pc:sldMk cId="0" sldId="268"/>
        </pc:sldMkLst>
        <pc:spChg chg="mod">
          <ac:chgData name="DSA - Diana Steffen" userId="e3c5a4f6-7d96-44ef-b6ef-d61b28c0836d" providerId="ADAL" clId="{58B4FA6E-6BC1-42AF-B989-58A62C92D44E}" dt="2025-10-27T23:27:05.923" v="22" actId="14100"/>
          <ac:spMkLst>
            <pc:docMk/>
            <pc:sldMk cId="0" sldId="268"/>
            <ac:spMk id="4" creationId="{00000000-0000-0000-0000-000000000000}"/>
          </ac:spMkLst>
        </pc:spChg>
        <pc:grpChg chg="mod">
          <ac:chgData name="DSA - Diana Steffen" userId="e3c5a4f6-7d96-44ef-b6ef-d61b28c0836d" providerId="ADAL" clId="{58B4FA6E-6BC1-42AF-B989-58A62C92D44E}" dt="2025-10-27T23:26:55.837" v="21" actId="1076"/>
          <ac:grpSpMkLst>
            <pc:docMk/>
            <pc:sldMk cId="0" sldId="268"/>
            <ac:grpSpMk id="11" creationId="{27CD8D23-A9A3-F18B-4A62-125B7F51E651}"/>
          </ac:grpSpMkLst>
        </pc:grpChg>
      </pc:sldChg>
      <pc:sldChg chg="modSp mod">
        <pc:chgData name="DSA - Diana Steffen" userId="e3c5a4f6-7d96-44ef-b6ef-d61b28c0836d" providerId="ADAL" clId="{58B4FA6E-6BC1-42AF-B989-58A62C92D44E}" dt="2025-10-27T23:27:14.083" v="23" actId="14100"/>
        <pc:sldMkLst>
          <pc:docMk/>
          <pc:sldMk cId="0" sldId="269"/>
        </pc:sldMkLst>
        <pc:spChg chg="mod">
          <ac:chgData name="DSA - Diana Steffen" userId="e3c5a4f6-7d96-44ef-b6ef-d61b28c0836d" providerId="ADAL" clId="{58B4FA6E-6BC1-42AF-B989-58A62C92D44E}" dt="2025-10-27T23:27:14.083" v="23" actId="14100"/>
          <ac:spMkLst>
            <pc:docMk/>
            <pc:sldMk cId="0" sldId="269"/>
            <ac:spMk id="4" creationId="{00000000-0000-0000-0000-000000000000}"/>
          </ac:spMkLst>
        </pc:spChg>
      </pc:sldChg>
      <pc:sldChg chg="modSp mod">
        <pc:chgData name="DSA - Diana Steffen" userId="e3c5a4f6-7d96-44ef-b6ef-d61b28c0836d" providerId="ADAL" clId="{58B4FA6E-6BC1-42AF-B989-58A62C92D44E}" dt="2025-10-24T13:50:33.688" v="10" actId="20577"/>
        <pc:sldMkLst>
          <pc:docMk/>
          <pc:sldMk cId="0" sldId="273"/>
        </pc:sldMkLst>
        <pc:spChg chg="mod">
          <ac:chgData name="DSA - Diana Steffen" userId="e3c5a4f6-7d96-44ef-b6ef-d61b28c0836d" providerId="ADAL" clId="{58B4FA6E-6BC1-42AF-B989-58A62C92D44E}" dt="2025-10-24T13:50:33.688" v="10" actId="20577"/>
          <ac:spMkLst>
            <pc:docMk/>
            <pc:sldMk cId="0" sldId="273"/>
            <ac:spMk id="8" creationId="{00000000-0000-0000-0000-000000000000}"/>
          </ac:spMkLst>
        </pc:spChg>
      </pc:sldChg>
      <pc:sldChg chg="modSp mod">
        <pc:chgData name="DSA - Diana Steffen" userId="e3c5a4f6-7d96-44ef-b6ef-d61b28c0836d" providerId="ADAL" clId="{58B4FA6E-6BC1-42AF-B989-58A62C92D44E}" dt="2025-10-27T23:27:54.453" v="27" actId="1076"/>
        <pc:sldMkLst>
          <pc:docMk/>
          <pc:sldMk cId="0" sldId="277"/>
        </pc:sldMkLst>
        <pc:spChg chg="mod">
          <ac:chgData name="DSA - Diana Steffen" userId="e3c5a4f6-7d96-44ef-b6ef-d61b28c0836d" providerId="ADAL" clId="{58B4FA6E-6BC1-42AF-B989-58A62C92D44E}" dt="2025-10-27T23:27:50.409" v="26" actId="1076"/>
          <ac:spMkLst>
            <pc:docMk/>
            <pc:sldMk cId="0" sldId="277"/>
            <ac:spMk id="3" creationId="{00000000-0000-0000-0000-000000000000}"/>
          </ac:spMkLst>
        </pc:spChg>
        <pc:spChg chg="mod">
          <ac:chgData name="DSA - Diana Steffen" userId="e3c5a4f6-7d96-44ef-b6ef-d61b28c0836d" providerId="ADAL" clId="{58B4FA6E-6BC1-42AF-B989-58A62C92D44E}" dt="2025-10-27T23:27:54.453" v="27" actId="1076"/>
          <ac:spMkLst>
            <pc:docMk/>
            <pc:sldMk cId="0" sldId="277"/>
            <ac:spMk id="9" creationId="{6BCE3964-F86D-9E0F-62C6-3414A3C728FA}"/>
          </ac:spMkLst>
        </pc:spChg>
      </pc:sldChg>
      <pc:sldChg chg="modSp mod modAnim">
        <pc:chgData name="DSA - Diana Steffen" userId="e3c5a4f6-7d96-44ef-b6ef-d61b28c0836d" providerId="ADAL" clId="{58B4FA6E-6BC1-42AF-B989-58A62C92D44E}" dt="2025-10-27T23:29:29.032" v="34" actId="790"/>
        <pc:sldMkLst>
          <pc:docMk/>
          <pc:sldMk cId="0" sldId="280"/>
        </pc:sldMkLst>
        <pc:spChg chg="mod">
          <ac:chgData name="DSA - Diana Steffen" userId="e3c5a4f6-7d96-44ef-b6ef-d61b28c0836d" providerId="ADAL" clId="{58B4FA6E-6BC1-42AF-B989-58A62C92D44E}" dt="2025-10-27T23:29:29.032" v="34" actId="790"/>
          <ac:spMkLst>
            <pc:docMk/>
            <pc:sldMk cId="0" sldId="280"/>
            <ac:spMk id="7" creationId="{1E2E0272-7C4B-3135-DD91-DF54D7634193}"/>
          </ac:spMkLst>
        </pc:spChg>
        <pc:spChg chg="mod">
          <ac:chgData name="DSA - Diana Steffen" userId="e3c5a4f6-7d96-44ef-b6ef-d61b28c0836d" providerId="ADAL" clId="{58B4FA6E-6BC1-42AF-B989-58A62C92D44E}" dt="2025-10-27T23:29:08.624" v="33" actId="1076"/>
          <ac:spMkLst>
            <pc:docMk/>
            <pc:sldMk cId="0" sldId="280"/>
            <ac:spMk id="8" creationId="{BB09EC7A-C514-E466-DB03-C6B98FBA2E39}"/>
          </ac:spMkLst>
        </pc:spChg>
      </pc:sldChg>
      <pc:sldChg chg="modSp mod">
        <pc:chgData name="DSA - Diana Steffen" userId="e3c5a4f6-7d96-44ef-b6ef-d61b28c0836d" providerId="ADAL" clId="{58B4FA6E-6BC1-42AF-B989-58A62C92D44E}" dt="2025-10-27T23:31:23.511" v="106" actId="20577"/>
        <pc:sldMkLst>
          <pc:docMk/>
          <pc:sldMk cId="0" sldId="284"/>
        </pc:sldMkLst>
        <pc:spChg chg="mod">
          <ac:chgData name="DSA - Diana Steffen" userId="e3c5a4f6-7d96-44ef-b6ef-d61b28c0836d" providerId="ADAL" clId="{58B4FA6E-6BC1-42AF-B989-58A62C92D44E}" dt="2025-10-27T23:31:23.511" v="106" actId="20577"/>
          <ac:spMkLst>
            <pc:docMk/>
            <pc:sldMk cId="0" sldId="284"/>
            <ac:spMk id="6" creationId="{00000000-0000-0000-0000-000000000000}"/>
          </ac:spMkLst>
        </pc:spChg>
      </pc:sldChg>
      <pc:sldChg chg="modSp mod">
        <pc:chgData name="DSA - Diana Steffen" userId="e3c5a4f6-7d96-44ef-b6ef-d61b28c0836d" providerId="ADAL" clId="{58B4FA6E-6BC1-42AF-B989-58A62C92D44E}" dt="2025-10-27T23:31:50.492" v="113" actId="20577"/>
        <pc:sldMkLst>
          <pc:docMk/>
          <pc:sldMk cId="0" sldId="285"/>
        </pc:sldMkLst>
        <pc:spChg chg="mod">
          <ac:chgData name="DSA - Diana Steffen" userId="e3c5a4f6-7d96-44ef-b6ef-d61b28c0836d" providerId="ADAL" clId="{58B4FA6E-6BC1-42AF-B989-58A62C92D44E}" dt="2025-10-27T23:31:50.492" v="113" actId="20577"/>
          <ac:spMkLst>
            <pc:docMk/>
            <pc:sldMk cId="0" sldId="285"/>
            <ac:spMk id="4" creationId="{00000000-0000-0000-0000-000000000000}"/>
          </ac:spMkLst>
        </pc:spChg>
      </pc:sldChg>
      <pc:sldChg chg="modSp mod">
        <pc:chgData name="DSA - Diana Steffen" userId="e3c5a4f6-7d96-44ef-b6ef-d61b28c0836d" providerId="ADAL" clId="{58B4FA6E-6BC1-42AF-B989-58A62C92D44E}" dt="2025-10-27T23:32:19.842" v="116" actId="20577"/>
        <pc:sldMkLst>
          <pc:docMk/>
          <pc:sldMk cId="0" sldId="286"/>
        </pc:sldMkLst>
        <pc:spChg chg="mod">
          <ac:chgData name="DSA - Diana Steffen" userId="e3c5a4f6-7d96-44ef-b6ef-d61b28c0836d" providerId="ADAL" clId="{58B4FA6E-6BC1-42AF-B989-58A62C92D44E}" dt="2025-10-27T23:32:19.842" v="116" actId="20577"/>
          <ac:spMkLst>
            <pc:docMk/>
            <pc:sldMk cId="0" sldId="286"/>
            <ac:spMk id="4" creationId="{00000000-0000-0000-0000-000000000000}"/>
          </ac:spMkLst>
        </pc:spChg>
      </pc:sldChg>
      <pc:sldChg chg="modSp mod">
        <pc:chgData name="DSA - Diana Steffen" userId="e3c5a4f6-7d96-44ef-b6ef-d61b28c0836d" providerId="ADAL" clId="{58B4FA6E-6BC1-42AF-B989-58A62C92D44E}" dt="2025-10-27T23:32:34.173" v="117" actId="255"/>
        <pc:sldMkLst>
          <pc:docMk/>
          <pc:sldMk cId="0" sldId="287"/>
        </pc:sldMkLst>
        <pc:spChg chg="mod">
          <ac:chgData name="DSA - Diana Steffen" userId="e3c5a4f6-7d96-44ef-b6ef-d61b28c0836d" providerId="ADAL" clId="{58B4FA6E-6BC1-42AF-B989-58A62C92D44E}" dt="2025-10-27T23:32:34.173" v="117" actId="255"/>
          <ac:spMkLst>
            <pc:docMk/>
            <pc:sldMk cId="0" sldId="287"/>
            <ac:spMk id="7" creationId="{00000000-0000-0000-0000-000000000000}"/>
          </ac:spMkLst>
        </pc:spChg>
      </pc:sldChg>
      <pc:sldChg chg="modSp mod">
        <pc:chgData name="DSA - Diana Steffen" userId="e3c5a4f6-7d96-44ef-b6ef-d61b28c0836d" providerId="ADAL" clId="{58B4FA6E-6BC1-42AF-B989-58A62C92D44E}" dt="2025-10-27T23:32:41.182" v="118" actId="122"/>
        <pc:sldMkLst>
          <pc:docMk/>
          <pc:sldMk cId="0" sldId="288"/>
        </pc:sldMkLst>
        <pc:spChg chg="mod">
          <ac:chgData name="DSA - Diana Steffen" userId="e3c5a4f6-7d96-44ef-b6ef-d61b28c0836d" providerId="ADAL" clId="{58B4FA6E-6BC1-42AF-B989-58A62C92D44E}" dt="2025-10-27T23:32:41.182" v="118" actId="122"/>
          <ac:spMkLst>
            <pc:docMk/>
            <pc:sldMk cId="0" sldId="288"/>
            <ac:spMk id="6" creationId="{00000000-0000-0000-0000-000000000000}"/>
          </ac:spMkLst>
        </pc:spChg>
      </pc:sldChg>
      <pc:sldChg chg="modSp mod">
        <pc:chgData name="DSA - Diana Steffen" userId="e3c5a4f6-7d96-44ef-b6ef-d61b28c0836d" providerId="ADAL" clId="{58B4FA6E-6BC1-42AF-B989-58A62C92D44E}" dt="2025-10-27T23:33:18.836" v="126" actId="255"/>
        <pc:sldMkLst>
          <pc:docMk/>
          <pc:sldMk cId="0" sldId="290"/>
        </pc:sldMkLst>
        <pc:spChg chg="mod">
          <ac:chgData name="DSA - Diana Steffen" userId="e3c5a4f6-7d96-44ef-b6ef-d61b28c0836d" providerId="ADAL" clId="{58B4FA6E-6BC1-42AF-B989-58A62C92D44E}" dt="2025-10-27T23:33:18.836" v="126" actId="255"/>
          <ac:spMkLst>
            <pc:docMk/>
            <pc:sldMk cId="0" sldId="290"/>
            <ac:spMk id="5" creationId="{00000000-0000-0000-0000-000000000000}"/>
          </ac:spMkLst>
        </pc:spChg>
      </pc:sldChg>
      <pc:sldChg chg="modSp mod">
        <pc:chgData name="DSA - Diana Steffen" userId="e3c5a4f6-7d96-44ef-b6ef-d61b28c0836d" providerId="ADAL" clId="{58B4FA6E-6BC1-42AF-B989-58A62C92D44E}" dt="2025-10-27T23:33:27.662" v="127" actId="1076"/>
        <pc:sldMkLst>
          <pc:docMk/>
          <pc:sldMk cId="0" sldId="291"/>
        </pc:sldMkLst>
        <pc:spChg chg="mod">
          <ac:chgData name="DSA - Diana Steffen" userId="e3c5a4f6-7d96-44ef-b6ef-d61b28c0836d" providerId="ADAL" clId="{58B4FA6E-6BC1-42AF-B989-58A62C92D44E}" dt="2025-10-27T23:33:27.662" v="127" actId="1076"/>
          <ac:spMkLst>
            <pc:docMk/>
            <pc:sldMk cId="0" sldId="291"/>
            <ac:spMk id="5" creationId="{00000000-0000-0000-0000-000000000000}"/>
          </ac:spMkLst>
        </pc:spChg>
      </pc:sldChg>
      <pc:sldChg chg="modSp mod">
        <pc:chgData name="DSA - Diana Steffen" userId="e3c5a4f6-7d96-44ef-b6ef-d61b28c0836d" providerId="ADAL" clId="{58B4FA6E-6BC1-42AF-B989-58A62C92D44E}" dt="2025-10-27T23:33:50.088" v="128" actId="14100"/>
        <pc:sldMkLst>
          <pc:docMk/>
          <pc:sldMk cId="0" sldId="293"/>
        </pc:sldMkLst>
        <pc:spChg chg="mod">
          <ac:chgData name="DSA - Diana Steffen" userId="e3c5a4f6-7d96-44ef-b6ef-d61b28c0836d" providerId="ADAL" clId="{58B4FA6E-6BC1-42AF-B989-58A62C92D44E}" dt="2025-10-27T23:33:50.088" v="128" actId="14100"/>
          <ac:spMkLst>
            <pc:docMk/>
            <pc:sldMk cId="0" sldId="293"/>
            <ac:spMk id="4" creationId="{00000000-0000-0000-0000-000000000000}"/>
          </ac:spMkLst>
        </pc:spChg>
      </pc:sldChg>
      <pc:sldChg chg="modSp mod">
        <pc:chgData name="DSA - Diana Steffen" userId="e3c5a4f6-7d96-44ef-b6ef-d61b28c0836d" providerId="ADAL" clId="{58B4FA6E-6BC1-42AF-B989-58A62C92D44E}" dt="2025-10-27T23:34:08.132" v="129" actId="122"/>
        <pc:sldMkLst>
          <pc:docMk/>
          <pc:sldMk cId="0" sldId="299"/>
        </pc:sldMkLst>
        <pc:spChg chg="mod">
          <ac:chgData name="DSA - Diana Steffen" userId="e3c5a4f6-7d96-44ef-b6ef-d61b28c0836d" providerId="ADAL" clId="{58B4FA6E-6BC1-42AF-B989-58A62C92D44E}" dt="2025-10-27T23:34:08.132" v="129" actId="122"/>
          <ac:spMkLst>
            <pc:docMk/>
            <pc:sldMk cId="0" sldId="299"/>
            <ac:spMk id="7" creationId="{00000000-0000-0000-0000-000000000000}"/>
          </ac:spMkLst>
        </pc:spChg>
      </pc:sldChg>
      <pc:sldChg chg="modSp mod">
        <pc:chgData name="DSA - Diana Steffen" userId="e3c5a4f6-7d96-44ef-b6ef-d61b28c0836d" providerId="ADAL" clId="{58B4FA6E-6BC1-42AF-B989-58A62C92D44E}" dt="2025-10-27T23:34:40.947" v="134" actId="20577"/>
        <pc:sldMkLst>
          <pc:docMk/>
          <pc:sldMk cId="0" sldId="300"/>
        </pc:sldMkLst>
        <pc:spChg chg="mod">
          <ac:chgData name="DSA - Diana Steffen" userId="e3c5a4f6-7d96-44ef-b6ef-d61b28c0836d" providerId="ADAL" clId="{58B4FA6E-6BC1-42AF-B989-58A62C92D44E}" dt="2025-10-27T23:34:40.947" v="134" actId="20577"/>
          <ac:spMkLst>
            <pc:docMk/>
            <pc:sldMk cId="0" sldId="300"/>
            <ac:spMk id="5" creationId="{00000000-0000-0000-0000-000000000000}"/>
          </ac:spMkLst>
        </pc:spChg>
      </pc:sldChg>
      <pc:sldChg chg="modSp mod">
        <pc:chgData name="DSA - Diana Steffen" userId="e3c5a4f6-7d96-44ef-b6ef-d61b28c0836d" providerId="ADAL" clId="{58B4FA6E-6BC1-42AF-B989-58A62C92D44E}" dt="2025-10-27T23:35:11.707" v="149" actId="20577"/>
        <pc:sldMkLst>
          <pc:docMk/>
          <pc:sldMk cId="0" sldId="302"/>
        </pc:sldMkLst>
        <pc:spChg chg="mod">
          <ac:chgData name="DSA - Diana Steffen" userId="e3c5a4f6-7d96-44ef-b6ef-d61b28c0836d" providerId="ADAL" clId="{58B4FA6E-6BC1-42AF-B989-58A62C92D44E}" dt="2025-10-27T23:35:11.707" v="149" actId="20577"/>
          <ac:spMkLst>
            <pc:docMk/>
            <pc:sldMk cId="0" sldId="302"/>
            <ac:spMk id="3" creationId="{00000000-0000-0000-0000-000000000000}"/>
          </ac:spMkLst>
        </pc:spChg>
      </pc:sldChg>
      <pc:sldChg chg="modSp mod">
        <pc:chgData name="DSA - Diana Steffen" userId="e3c5a4f6-7d96-44ef-b6ef-d61b28c0836d" providerId="ADAL" clId="{58B4FA6E-6BC1-42AF-B989-58A62C92D44E}" dt="2025-10-27T23:36:42.610" v="159" actId="1076"/>
        <pc:sldMkLst>
          <pc:docMk/>
          <pc:sldMk cId="0" sldId="306"/>
        </pc:sldMkLst>
        <pc:spChg chg="mod">
          <ac:chgData name="DSA - Diana Steffen" userId="e3c5a4f6-7d96-44ef-b6ef-d61b28c0836d" providerId="ADAL" clId="{58B4FA6E-6BC1-42AF-B989-58A62C92D44E}" dt="2025-10-27T23:36:42.610" v="159" actId="1076"/>
          <ac:spMkLst>
            <pc:docMk/>
            <pc:sldMk cId="0" sldId="306"/>
            <ac:spMk id="5" creationId="{00000000-0000-0000-0000-000000000000}"/>
          </ac:spMkLst>
        </pc:spChg>
      </pc:sldChg>
      <pc:sldChg chg="modSp mod">
        <pc:chgData name="DSA - Diana Steffen" userId="e3c5a4f6-7d96-44ef-b6ef-d61b28c0836d" providerId="ADAL" clId="{58B4FA6E-6BC1-42AF-B989-58A62C92D44E}" dt="2025-10-27T23:29:38.148" v="39" actId="20577"/>
        <pc:sldMkLst>
          <pc:docMk/>
          <pc:sldMk cId="1251103620" sldId="307"/>
        </pc:sldMkLst>
        <pc:spChg chg="mod">
          <ac:chgData name="DSA - Diana Steffen" userId="e3c5a4f6-7d96-44ef-b6ef-d61b28c0836d" providerId="ADAL" clId="{58B4FA6E-6BC1-42AF-B989-58A62C92D44E}" dt="2025-10-27T23:29:38.148" v="39" actId="20577"/>
          <ac:spMkLst>
            <pc:docMk/>
            <pc:sldMk cId="1251103620" sldId="307"/>
            <ac:spMk id="5" creationId="{75772D2C-B76E-590B-84C8-EF70C7B53FFF}"/>
          </ac:spMkLst>
        </pc:spChg>
      </pc:sldChg>
    </pc:docChg>
  </pc:docChgLst>
  <pc:docChgLst>
    <pc:chgData name="Usuário Convidado" userId="S::urn:spo:tenantanon#01ee7ae0-42ba-41a5-bb7b-8d4af8db7f07::" providerId="AD" clId="Web-{6A163D56-B1B0-38E6-7C3C-C01EBD07C6C8}"/>
    <pc:docChg chg="modSld">
      <pc:chgData name="Usuário Convidado" userId="S::urn:spo:tenantanon#01ee7ae0-42ba-41a5-bb7b-8d4af8db7f07::" providerId="AD" clId="Web-{6A163D56-B1B0-38E6-7C3C-C01EBD07C6C8}" dt="2025-10-21T19:16:51.458" v="121" actId="20577"/>
      <pc:docMkLst>
        <pc:docMk/>
      </pc:docMkLst>
      <pc:sldChg chg="modSp">
        <pc:chgData name="Usuário Convidado" userId="S::urn:spo:tenantanon#01ee7ae0-42ba-41a5-bb7b-8d4af8db7f07::" providerId="AD" clId="Web-{6A163D56-B1B0-38E6-7C3C-C01EBD07C6C8}" dt="2025-10-21T18:49:19.022" v="8" actId="20577"/>
        <pc:sldMkLst>
          <pc:docMk/>
          <pc:sldMk cId="0" sldId="257"/>
        </pc:sldMkLst>
        <pc:spChg chg="mod">
          <ac:chgData name="Usuário Convidado" userId="S::urn:spo:tenantanon#01ee7ae0-42ba-41a5-bb7b-8d4af8db7f07::" providerId="AD" clId="Web-{6A163D56-B1B0-38E6-7C3C-C01EBD07C6C8}" dt="2025-10-21T18:49:19.022" v="8" actId="20577"/>
          <ac:spMkLst>
            <pc:docMk/>
            <pc:sldMk cId="0" sldId="257"/>
            <ac:spMk id="8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6A163D56-B1B0-38E6-7C3C-C01EBD07C6C8}" dt="2025-10-21T18:50:06.382" v="19" actId="20577"/>
        <pc:sldMkLst>
          <pc:docMk/>
          <pc:sldMk cId="0" sldId="258"/>
        </pc:sldMkLst>
        <pc:spChg chg="mod">
          <ac:chgData name="Usuário Convidado" userId="S::urn:spo:tenantanon#01ee7ae0-42ba-41a5-bb7b-8d4af8db7f07::" providerId="AD" clId="Web-{6A163D56-B1B0-38E6-7C3C-C01EBD07C6C8}" dt="2025-10-21T18:50:06.382" v="19" actId="20577"/>
          <ac:spMkLst>
            <pc:docMk/>
            <pc:sldMk cId="0" sldId="258"/>
            <ac:spMk id="8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6A163D56-B1B0-38E6-7C3C-C01EBD07C6C8}" dt="2025-10-21T18:50:36.070" v="21" actId="20577"/>
        <pc:sldMkLst>
          <pc:docMk/>
          <pc:sldMk cId="0" sldId="259"/>
        </pc:sldMkLst>
        <pc:spChg chg="mod">
          <ac:chgData name="Usuário Convidado" userId="S::urn:spo:tenantanon#01ee7ae0-42ba-41a5-bb7b-8d4af8db7f07::" providerId="AD" clId="Web-{6A163D56-B1B0-38E6-7C3C-C01EBD07C6C8}" dt="2025-10-21T18:50:36.070" v="21" actId="20577"/>
          <ac:spMkLst>
            <pc:docMk/>
            <pc:sldMk cId="0" sldId="259"/>
            <ac:spMk id="5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6A163D56-B1B0-38E6-7C3C-C01EBD07C6C8}" dt="2025-10-21T18:51:59.275" v="24" actId="20577"/>
        <pc:sldMkLst>
          <pc:docMk/>
          <pc:sldMk cId="0" sldId="260"/>
        </pc:sldMkLst>
        <pc:spChg chg="mod">
          <ac:chgData name="Usuário Convidado" userId="S::urn:spo:tenantanon#01ee7ae0-42ba-41a5-bb7b-8d4af8db7f07::" providerId="AD" clId="Web-{6A163D56-B1B0-38E6-7C3C-C01EBD07C6C8}" dt="2025-10-21T18:51:59.275" v="24" actId="20577"/>
          <ac:spMkLst>
            <pc:docMk/>
            <pc:sldMk cId="0" sldId="260"/>
            <ac:spMk id="6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6A163D56-B1B0-38E6-7C3C-C01EBD07C6C8}" dt="2025-10-21T18:52:49.339" v="28" actId="20577"/>
        <pc:sldMkLst>
          <pc:docMk/>
          <pc:sldMk cId="0" sldId="265"/>
        </pc:sldMkLst>
        <pc:spChg chg="mod">
          <ac:chgData name="Usuário Convidado" userId="S::urn:spo:tenantanon#01ee7ae0-42ba-41a5-bb7b-8d4af8db7f07::" providerId="AD" clId="Web-{6A163D56-B1B0-38E6-7C3C-C01EBD07C6C8}" dt="2025-10-21T18:52:49.339" v="28" actId="20577"/>
          <ac:spMkLst>
            <pc:docMk/>
            <pc:sldMk cId="0" sldId="265"/>
            <ac:spMk id="7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6A163D56-B1B0-38E6-7C3C-C01EBD07C6C8}" dt="2025-10-21T18:53:11.029" v="31" actId="20577"/>
        <pc:sldMkLst>
          <pc:docMk/>
          <pc:sldMk cId="0" sldId="266"/>
        </pc:sldMkLst>
        <pc:spChg chg="mod">
          <ac:chgData name="Usuário Convidado" userId="S::urn:spo:tenantanon#01ee7ae0-42ba-41a5-bb7b-8d4af8db7f07::" providerId="AD" clId="Web-{6A163D56-B1B0-38E6-7C3C-C01EBD07C6C8}" dt="2025-10-21T18:53:11.029" v="31" actId="20577"/>
          <ac:spMkLst>
            <pc:docMk/>
            <pc:sldMk cId="0" sldId="266"/>
            <ac:spMk id="6" creationId="{00000000-0000-0000-0000-000000000000}"/>
          </ac:spMkLst>
        </pc:spChg>
      </pc:sldChg>
      <pc:sldChg chg="addSp delSp modSp">
        <pc:chgData name="Usuário Convidado" userId="S::urn:spo:tenantanon#01ee7ae0-42ba-41a5-bb7b-8d4af8db7f07::" providerId="AD" clId="Web-{6A163D56-B1B0-38E6-7C3C-C01EBD07C6C8}" dt="2025-10-21T18:54:05.363" v="46" actId="20577"/>
        <pc:sldMkLst>
          <pc:docMk/>
          <pc:sldMk cId="0" sldId="268"/>
        </pc:sldMkLst>
        <pc:spChg chg="mod">
          <ac:chgData name="Usuário Convidado" userId="S::urn:spo:tenantanon#01ee7ae0-42ba-41a5-bb7b-8d4af8db7f07::" providerId="AD" clId="Web-{6A163D56-B1B0-38E6-7C3C-C01EBD07C6C8}" dt="2025-10-21T18:53:26.671" v="40" actId="20577"/>
          <ac:spMkLst>
            <pc:docMk/>
            <pc:sldMk cId="0" sldId="268"/>
            <ac:spMk id="6" creationId="{00000000-0000-0000-0000-000000000000}"/>
          </ac:spMkLst>
        </pc:spChg>
        <pc:spChg chg="add del mod">
          <ac:chgData name="Usuário Convidado" userId="S::urn:spo:tenantanon#01ee7ae0-42ba-41a5-bb7b-8d4af8db7f07::" providerId="AD" clId="Web-{6A163D56-B1B0-38E6-7C3C-C01EBD07C6C8}" dt="2025-10-21T18:54:05.363" v="46" actId="20577"/>
          <ac:spMkLst>
            <pc:docMk/>
            <pc:sldMk cId="0" sldId="268"/>
            <ac:spMk id="7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6A163D56-B1B0-38E6-7C3C-C01EBD07C6C8}" dt="2025-10-21T18:54:35.960" v="47" actId="20577"/>
        <pc:sldMkLst>
          <pc:docMk/>
          <pc:sldMk cId="0" sldId="271"/>
        </pc:sldMkLst>
        <pc:spChg chg="mod">
          <ac:chgData name="Usuário Convidado" userId="S::urn:spo:tenantanon#01ee7ae0-42ba-41a5-bb7b-8d4af8db7f07::" providerId="AD" clId="Web-{6A163D56-B1B0-38E6-7C3C-C01EBD07C6C8}" dt="2025-10-21T18:54:35.960" v="47" actId="20577"/>
          <ac:spMkLst>
            <pc:docMk/>
            <pc:sldMk cId="0" sldId="271"/>
            <ac:spMk id="4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6A163D56-B1B0-38E6-7C3C-C01EBD07C6C8}" dt="2025-10-21T19:03:22.109" v="51" actId="20577"/>
        <pc:sldMkLst>
          <pc:docMk/>
          <pc:sldMk cId="0" sldId="286"/>
        </pc:sldMkLst>
        <pc:spChg chg="mod">
          <ac:chgData name="Usuário Convidado" userId="S::urn:spo:tenantanon#01ee7ae0-42ba-41a5-bb7b-8d4af8db7f07::" providerId="AD" clId="Web-{6A163D56-B1B0-38E6-7C3C-C01EBD07C6C8}" dt="2025-10-21T19:03:22.109" v="51" actId="20577"/>
          <ac:spMkLst>
            <pc:docMk/>
            <pc:sldMk cId="0" sldId="286"/>
            <ac:spMk id="4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6A163D56-B1B0-38E6-7C3C-C01EBD07C6C8}" dt="2025-10-21T19:04:43.252" v="66" actId="20577"/>
        <pc:sldMkLst>
          <pc:docMk/>
          <pc:sldMk cId="0" sldId="289"/>
        </pc:sldMkLst>
        <pc:spChg chg="mod">
          <ac:chgData name="Usuário Convidado" userId="S::urn:spo:tenantanon#01ee7ae0-42ba-41a5-bb7b-8d4af8db7f07::" providerId="AD" clId="Web-{6A163D56-B1B0-38E6-7C3C-C01EBD07C6C8}" dt="2025-10-21T19:04:33.517" v="63" actId="20577"/>
          <ac:spMkLst>
            <pc:docMk/>
            <pc:sldMk cId="0" sldId="289"/>
            <ac:spMk id="7" creationId="{00000000-0000-0000-0000-000000000000}"/>
          </ac:spMkLst>
        </pc:spChg>
        <pc:spChg chg="mod">
          <ac:chgData name="Usuário Convidado" userId="S::urn:spo:tenantanon#01ee7ae0-42ba-41a5-bb7b-8d4af8db7f07::" providerId="AD" clId="Web-{6A163D56-B1B0-38E6-7C3C-C01EBD07C6C8}" dt="2025-10-21T19:04:43.252" v="66" actId="20577"/>
          <ac:spMkLst>
            <pc:docMk/>
            <pc:sldMk cId="0" sldId="289"/>
            <ac:spMk id="8" creationId="{00000000-0000-0000-0000-000000000000}"/>
          </ac:spMkLst>
        </pc:spChg>
        <pc:spChg chg="mod">
          <ac:chgData name="Usuário Convidado" userId="S::urn:spo:tenantanon#01ee7ae0-42ba-41a5-bb7b-8d4af8db7f07::" providerId="AD" clId="Web-{6A163D56-B1B0-38E6-7C3C-C01EBD07C6C8}" dt="2025-10-21T19:04:03.798" v="55" actId="20577"/>
          <ac:spMkLst>
            <pc:docMk/>
            <pc:sldMk cId="0" sldId="289"/>
            <ac:spMk id="9" creationId="{00000000-0000-0000-0000-000000000000}"/>
          </ac:spMkLst>
        </pc:spChg>
        <pc:spChg chg="mod">
          <ac:chgData name="Usuário Convidado" userId="S::urn:spo:tenantanon#01ee7ae0-42ba-41a5-bb7b-8d4af8db7f07::" providerId="AD" clId="Web-{6A163D56-B1B0-38E6-7C3C-C01EBD07C6C8}" dt="2025-10-21T19:03:55.954" v="54" actId="20577"/>
          <ac:spMkLst>
            <pc:docMk/>
            <pc:sldMk cId="0" sldId="289"/>
            <ac:spMk id="10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6A163D56-B1B0-38E6-7C3C-C01EBD07C6C8}" dt="2025-10-21T19:05:12.268" v="68" actId="20577"/>
        <pc:sldMkLst>
          <pc:docMk/>
          <pc:sldMk cId="0" sldId="290"/>
        </pc:sldMkLst>
        <pc:spChg chg="mod">
          <ac:chgData name="Usuário Convidado" userId="S::urn:spo:tenantanon#01ee7ae0-42ba-41a5-bb7b-8d4af8db7f07::" providerId="AD" clId="Web-{6A163D56-B1B0-38E6-7C3C-C01EBD07C6C8}" dt="2025-10-21T19:05:12.268" v="68" actId="20577"/>
          <ac:spMkLst>
            <pc:docMk/>
            <pc:sldMk cId="0" sldId="290"/>
            <ac:spMk id="5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6A163D56-B1B0-38E6-7C3C-C01EBD07C6C8}" dt="2025-10-21T19:05:36.565" v="83" actId="14100"/>
        <pc:sldMkLst>
          <pc:docMk/>
          <pc:sldMk cId="0" sldId="291"/>
        </pc:sldMkLst>
        <pc:spChg chg="mod">
          <ac:chgData name="Usuário Convidado" userId="S::urn:spo:tenantanon#01ee7ae0-42ba-41a5-bb7b-8d4af8db7f07::" providerId="AD" clId="Web-{6A163D56-B1B0-38E6-7C3C-C01EBD07C6C8}" dt="2025-10-21T19:05:36.565" v="83" actId="14100"/>
          <ac:spMkLst>
            <pc:docMk/>
            <pc:sldMk cId="0" sldId="291"/>
            <ac:spMk id="5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6A163D56-B1B0-38E6-7C3C-C01EBD07C6C8}" dt="2025-10-21T19:06:01.066" v="87" actId="20577"/>
        <pc:sldMkLst>
          <pc:docMk/>
          <pc:sldMk cId="0" sldId="292"/>
        </pc:sldMkLst>
        <pc:spChg chg="mod">
          <ac:chgData name="Usuário Convidado" userId="S::urn:spo:tenantanon#01ee7ae0-42ba-41a5-bb7b-8d4af8db7f07::" providerId="AD" clId="Web-{6A163D56-B1B0-38E6-7C3C-C01EBD07C6C8}" dt="2025-10-21T19:06:01.066" v="87" actId="20577"/>
          <ac:spMkLst>
            <pc:docMk/>
            <pc:sldMk cId="0" sldId="292"/>
            <ac:spMk id="10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6A163D56-B1B0-38E6-7C3C-C01EBD07C6C8}" dt="2025-10-21T19:06:17.144" v="98" actId="20577"/>
        <pc:sldMkLst>
          <pc:docMk/>
          <pc:sldMk cId="0" sldId="293"/>
        </pc:sldMkLst>
        <pc:spChg chg="mod">
          <ac:chgData name="Usuário Convidado" userId="S::urn:spo:tenantanon#01ee7ae0-42ba-41a5-bb7b-8d4af8db7f07::" providerId="AD" clId="Web-{6A163D56-B1B0-38E6-7C3C-C01EBD07C6C8}" dt="2025-10-21T19:06:17.144" v="98" actId="20577"/>
          <ac:spMkLst>
            <pc:docMk/>
            <pc:sldMk cId="0" sldId="293"/>
            <ac:spMk id="4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6A163D56-B1B0-38E6-7C3C-C01EBD07C6C8}" dt="2025-10-21T19:06:42.441" v="102" actId="20577"/>
        <pc:sldMkLst>
          <pc:docMk/>
          <pc:sldMk cId="0" sldId="294"/>
        </pc:sldMkLst>
        <pc:spChg chg="mod">
          <ac:chgData name="Usuário Convidado" userId="S::urn:spo:tenantanon#01ee7ae0-42ba-41a5-bb7b-8d4af8db7f07::" providerId="AD" clId="Web-{6A163D56-B1B0-38E6-7C3C-C01EBD07C6C8}" dt="2025-10-21T19:06:42.441" v="102" actId="20577"/>
          <ac:spMkLst>
            <pc:docMk/>
            <pc:sldMk cId="0" sldId="294"/>
            <ac:spMk id="4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6A163D56-B1B0-38E6-7C3C-C01EBD07C6C8}" dt="2025-10-21T19:15:36.580" v="105" actId="20577"/>
        <pc:sldMkLst>
          <pc:docMk/>
          <pc:sldMk cId="0" sldId="299"/>
        </pc:sldMkLst>
        <pc:spChg chg="mod">
          <ac:chgData name="Usuário Convidado" userId="S::urn:spo:tenantanon#01ee7ae0-42ba-41a5-bb7b-8d4af8db7f07::" providerId="AD" clId="Web-{6A163D56-B1B0-38E6-7C3C-C01EBD07C6C8}" dt="2025-10-21T19:15:36.580" v="105" actId="20577"/>
          <ac:spMkLst>
            <pc:docMk/>
            <pc:sldMk cId="0" sldId="299"/>
            <ac:spMk id="7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6A163D56-B1B0-38E6-7C3C-C01EBD07C6C8}" dt="2025-10-21T19:16:30.317" v="117" actId="20577"/>
        <pc:sldMkLst>
          <pc:docMk/>
          <pc:sldMk cId="0" sldId="302"/>
        </pc:sldMkLst>
        <pc:spChg chg="mod">
          <ac:chgData name="Usuário Convidado" userId="S::urn:spo:tenantanon#01ee7ae0-42ba-41a5-bb7b-8d4af8db7f07::" providerId="AD" clId="Web-{6A163D56-B1B0-38E6-7C3C-C01EBD07C6C8}" dt="2025-10-21T19:16:30.317" v="117" actId="20577"/>
          <ac:spMkLst>
            <pc:docMk/>
            <pc:sldMk cId="0" sldId="302"/>
            <ac:spMk id="3" creationId="{00000000-0000-0000-0000-000000000000}"/>
          </ac:spMkLst>
        </pc:spChg>
      </pc:sldChg>
      <pc:sldChg chg="modSp">
        <pc:chgData name="Usuário Convidado" userId="S::urn:spo:tenantanon#01ee7ae0-42ba-41a5-bb7b-8d4af8db7f07::" providerId="AD" clId="Web-{6A163D56-B1B0-38E6-7C3C-C01EBD07C6C8}" dt="2025-10-21T19:16:51.458" v="121" actId="20577"/>
        <pc:sldMkLst>
          <pc:docMk/>
          <pc:sldMk cId="0" sldId="306"/>
        </pc:sldMkLst>
        <pc:spChg chg="mod">
          <ac:chgData name="Usuário Convidado" userId="S::urn:spo:tenantanon#01ee7ae0-42ba-41a5-bb7b-8d4af8db7f07::" providerId="AD" clId="Web-{6A163D56-B1B0-38E6-7C3C-C01EBD07C6C8}" dt="2025-10-21T19:16:51.458" v="121" actId="20577"/>
          <ac:spMkLst>
            <pc:docMk/>
            <pc:sldMk cId="0" sldId="306"/>
            <ac:spMk id="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1291C-BD00-114E-B354-4E49C77D8BFA}" type="datetimeFigureOut">
              <a:rPr lang="pt-BR" smtClean="0"/>
              <a:t>27/10/2025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284A09-A006-C34B-9D21-5AE1333082C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1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284A09-A006-C34B-9D21-5AE1333082C7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7270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30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png"/><Relationship Id="rId7" Type="http://schemas.openxmlformats.org/officeDocument/2006/relationships/image" Target="../media/image5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27.png"/><Relationship Id="rId4" Type="http://schemas.openxmlformats.org/officeDocument/2006/relationships/image" Target="../media/image53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openxmlformats.org/officeDocument/2006/relationships/image" Target="../media/image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png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>
            <a:extLst>
              <a:ext uri="{FF2B5EF4-FFF2-40B4-BE49-F238E27FC236}">
                <a16:creationId xmlns:a16="http://schemas.microsoft.com/office/drawing/2014/main" id="{7F85068F-4045-C03E-019B-5F2877909658}"/>
              </a:ext>
            </a:extLst>
          </p:cNvPr>
          <p:cNvGrpSpPr/>
          <p:nvPr/>
        </p:nvGrpSpPr>
        <p:grpSpPr>
          <a:xfrm>
            <a:off x="0" y="-106372"/>
            <a:ext cx="19906115" cy="10507672"/>
            <a:chOff x="0" y="-106372"/>
            <a:chExt cx="19906115" cy="10507672"/>
          </a:xfrm>
        </p:grpSpPr>
        <p:sp>
          <p:nvSpPr>
            <p:cNvPr id="2" name="Freeform 2"/>
            <p:cNvSpPr/>
            <p:nvPr/>
          </p:nvSpPr>
          <p:spPr>
            <a:xfrm>
              <a:off x="0" y="-106372"/>
              <a:ext cx="14309442" cy="10314515"/>
            </a:xfrm>
            <a:custGeom>
              <a:avLst/>
              <a:gdLst/>
              <a:ahLst/>
              <a:cxnLst/>
              <a:rect l="l" t="t" r="r" b="b"/>
              <a:pathLst>
                <a:path w="18288000" h="10324214">
                  <a:moveTo>
                    <a:pt x="0" y="0"/>
                  </a:moveTo>
                  <a:lnTo>
                    <a:pt x="18288000" y="0"/>
                  </a:lnTo>
                  <a:lnTo>
                    <a:pt x="18288000" y="10324214"/>
                  </a:lnTo>
                  <a:lnTo>
                    <a:pt x="0" y="10324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43401" t="-524" b="-33681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Freeform 2">
              <a:extLst>
                <a:ext uri="{FF2B5EF4-FFF2-40B4-BE49-F238E27FC236}">
                  <a16:creationId xmlns:a16="http://schemas.microsoft.com/office/drawing/2014/main" id="{77DF0439-E657-0F26-A880-FDDAC21B4826}"/>
                </a:ext>
              </a:extLst>
            </p:cNvPr>
            <p:cNvSpPr/>
            <p:nvPr/>
          </p:nvSpPr>
          <p:spPr>
            <a:xfrm>
              <a:off x="7843412" y="-32365"/>
              <a:ext cx="10416880" cy="10314515"/>
            </a:xfrm>
            <a:custGeom>
              <a:avLst/>
              <a:gdLst/>
              <a:ahLst/>
              <a:cxnLst/>
              <a:rect l="l" t="t" r="r" b="b"/>
              <a:pathLst>
                <a:path w="18288000" h="10324214">
                  <a:moveTo>
                    <a:pt x="0" y="0"/>
                  </a:moveTo>
                  <a:lnTo>
                    <a:pt x="18288000" y="0"/>
                  </a:lnTo>
                  <a:lnTo>
                    <a:pt x="18288000" y="10324214"/>
                  </a:lnTo>
                  <a:lnTo>
                    <a:pt x="0" y="10324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78750" t="-524" r="-18238" b="-33681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3">
              <a:extLst>
                <a:ext uri="{FF2B5EF4-FFF2-40B4-BE49-F238E27FC236}">
                  <a16:creationId xmlns:a16="http://schemas.microsoft.com/office/drawing/2014/main" id="{F771C76E-E7F6-F78D-89BE-BE2594DF91CC}"/>
                </a:ext>
              </a:extLst>
            </p:cNvPr>
            <p:cNvSpPr/>
            <p:nvPr/>
          </p:nvSpPr>
          <p:spPr>
            <a:xfrm>
              <a:off x="0" y="-82389"/>
              <a:ext cx="18260292" cy="10369389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85000"/>
              </a:blip>
              <a:stretch>
                <a:fillRect l="-3855" t="-130702" b="-46417"/>
              </a:stretch>
            </a:blipFill>
          </p:spPr>
          <p:txBody>
            <a:bodyPr/>
            <a:lstStyle/>
            <a:p>
              <a:endParaRPr lang="pt-BR"/>
            </a:p>
          </p:txBody>
        </p:sp>
        <p:pic>
          <p:nvPicPr>
            <p:cNvPr id="4" name="Imagem 3" descr="Pessoas posando para foto em frente a espelho&#10;&#10;O conteúdo gerado por IA pode estar incorreto.">
              <a:extLst>
                <a:ext uri="{FF2B5EF4-FFF2-40B4-BE49-F238E27FC236}">
                  <a16:creationId xmlns:a16="http://schemas.microsoft.com/office/drawing/2014/main" id="{DA889CF4-7F9C-E5CB-1896-7DC722CDD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87" r="2872"/>
            <a:stretch>
              <a:fillRect/>
            </a:stretch>
          </p:blipFill>
          <p:spPr>
            <a:xfrm>
              <a:off x="4662984" y="-106372"/>
              <a:ext cx="8443415" cy="10507672"/>
            </a:xfrm>
            <a:prstGeom prst="rect">
              <a:avLst/>
            </a:prstGeom>
          </p:spPr>
        </p:pic>
        <p:sp>
          <p:nvSpPr>
            <p:cNvPr id="9" name="TextBox 7">
              <a:extLst>
                <a:ext uri="{FF2B5EF4-FFF2-40B4-BE49-F238E27FC236}">
                  <a16:creationId xmlns:a16="http://schemas.microsoft.com/office/drawing/2014/main" id="{67F1FBA7-45DB-2066-8B7D-1670ED3F1FAD}"/>
                </a:ext>
              </a:extLst>
            </p:cNvPr>
            <p:cNvSpPr txBox="1"/>
            <p:nvPr/>
          </p:nvSpPr>
          <p:spPr>
            <a:xfrm>
              <a:off x="4267200" y="8893764"/>
              <a:ext cx="6861583" cy="137152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3254"/>
                </a:lnSpc>
                <a:spcBef>
                  <a:spcPct val="0"/>
                </a:spcBef>
              </a:pPr>
              <a:endParaRPr lang="en-US" sz="2000" dirty="0">
                <a:solidFill>
                  <a:srgbClr val="D07339"/>
                </a:solidFill>
                <a:latin typeface="Poppins" pitchFamily="2" charset="77"/>
                <a:ea typeface="Gotham Medium"/>
                <a:cs typeface="Poppins" pitchFamily="2" charset="77"/>
                <a:sym typeface="Gotham Medium"/>
              </a:endParaRP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9AFE1A56-B36C-F3F5-8919-FDF37A0824CC}"/>
                </a:ext>
              </a:extLst>
            </p:cNvPr>
            <p:cNvSpPr txBox="1"/>
            <p:nvPr/>
          </p:nvSpPr>
          <p:spPr>
            <a:xfrm>
              <a:off x="19721384" y="6549081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pt-BR" dirty="0"/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0B293B80-CE27-0843-B547-A32445DA1C09}"/>
                </a:ext>
              </a:extLst>
            </p:cNvPr>
            <p:cNvSpPr txBox="1"/>
            <p:nvPr/>
          </p:nvSpPr>
          <p:spPr>
            <a:xfrm>
              <a:off x="6356920" y="9785302"/>
              <a:ext cx="52565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D07339"/>
                  </a:solidFill>
                  <a:latin typeface="Poppins" pitchFamily="2" charset="77"/>
                  <a:ea typeface="Gotham Medium"/>
                  <a:cs typeface="Poppins" pitchFamily="2" charset="77"/>
                  <a:sym typeface="Gotham Medium"/>
                </a:rPr>
                <a:t>SÁBADO MISIONERO DE LA MUJER ADVENTISTA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>
            <a:extLst>
              <a:ext uri="{FF2B5EF4-FFF2-40B4-BE49-F238E27FC236}">
                <a16:creationId xmlns:a16="http://schemas.microsoft.com/office/drawing/2014/main" id="{49EB0240-563C-0748-14B7-DF94B4D78913}"/>
              </a:ext>
            </a:extLst>
          </p:cNvPr>
          <p:cNvGrpSpPr/>
          <p:nvPr/>
        </p:nvGrpSpPr>
        <p:grpSpPr>
          <a:xfrm>
            <a:off x="0" y="-289604"/>
            <a:ext cx="20845925" cy="12363721"/>
            <a:chOff x="0" y="-289604"/>
            <a:chExt cx="20845925" cy="12363721"/>
          </a:xfrm>
        </p:grpSpPr>
        <p:grpSp>
          <p:nvGrpSpPr>
            <p:cNvPr id="2" name="Group 2"/>
            <p:cNvGrpSpPr/>
            <p:nvPr/>
          </p:nvGrpSpPr>
          <p:grpSpPr>
            <a:xfrm>
              <a:off x="7738552" y="0"/>
              <a:ext cx="13107373" cy="12074117"/>
              <a:chOff x="0" y="0"/>
              <a:chExt cx="812800" cy="748727"/>
            </a:xfrm>
          </p:grpSpPr>
          <p:sp>
            <p:nvSpPr>
              <p:cNvPr id="3" name="Freeform 3"/>
              <p:cNvSpPr/>
              <p:nvPr/>
            </p:nvSpPr>
            <p:spPr>
              <a:xfrm flipH="1">
                <a:off x="0" y="0"/>
                <a:ext cx="812800" cy="74872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48727">
                    <a:moveTo>
                      <a:pt x="406400" y="748727"/>
                    </a:moveTo>
                    <a:lnTo>
                      <a:pt x="0" y="0"/>
                    </a:lnTo>
                    <a:lnTo>
                      <a:pt x="812800" y="0"/>
                    </a:lnTo>
                    <a:lnTo>
                      <a:pt x="406400" y="748727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260" t="-21137" b="-43855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4" name="Freeform 4"/>
            <p:cNvSpPr/>
            <p:nvPr/>
          </p:nvSpPr>
          <p:spPr>
            <a:xfrm flipH="1"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8288000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18288000" y="10287000"/>
                  </a:lnTo>
                  <a:lnTo>
                    <a:pt x="18288000" y="0"/>
                  </a:lnTo>
                  <a:close/>
                </a:path>
              </a:pathLst>
            </a:custGeom>
            <a:blipFill>
              <a:blip r:embed="rId2">
                <a:alphaModFix amt="56000"/>
              </a:blip>
              <a:stretch>
                <a:fillRect t="-74277" b="-92556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Freeform 5"/>
            <p:cNvSpPr/>
            <p:nvPr/>
          </p:nvSpPr>
          <p:spPr>
            <a:xfrm>
              <a:off x="6438439" y="-289604"/>
              <a:ext cx="13107373" cy="10866209"/>
            </a:xfrm>
            <a:custGeom>
              <a:avLst/>
              <a:gdLst/>
              <a:ahLst/>
              <a:cxnLst/>
              <a:rect l="l" t="t" r="r" b="b"/>
              <a:pathLst>
                <a:path w="13935372" h="10866209">
                  <a:moveTo>
                    <a:pt x="0" y="0"/>
                  </a:moveTo>
                  <a:lnTo>
                    <a:pt x="13935372" y="0"/>
                  </a:lnTo>
                  <a:lnTo>
                    <a:pt x="13935372" y="10866208"/>
                  </a:lnTo>
                  <a:lnTo>
                    <a:pt x="0" y="108662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824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62000" y="2476500"/>
            <a:ext cx="8251383" cy="59554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20000"/>
              </a:lnSpc>
              <a:spcBef>
                <a:spcPct val="0"/>
              </a:spcBef>
            </a:pPr>
            <a:r>
              <a:rPr lang="en-US" sz="3600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En </a:t>
            </a:r>
            <a:r>
              <a:rPr lang="en-US" sz="3600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tiempos</a:t>
            </a:r>
            <a:r>
              <a:rPr lang="en-US" sz="3600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de </a:t>
            </a:r>
            <a:r>
              <a:rPr lang="en-US" sz="3600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desafíos</a:t>
            </a:r>
            <a:r>
              <a:rPr lang="en-US" sz="3600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600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sociales</a:t>
            </a:r>
            <a:r>
              <a:rPr lang="en-US" sz="3600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, </a:t>
            </a:r>
            <a:r>
              <a:rPr lang="en-US" sz="3600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emocionales</a:t>
            </a:r>
            <a:r>
              <a:rPr lang="en-US" sz="3600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y </a:t>
            </a:r>
            <a:r>
              <a:rPr lang="en-US" sz="3600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espirituales</a:t>
            </a:r>
            <a:r>
              <a:rPr lang="en-US" sz="3600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, la</a:t>
            </a:r>
          </a:p>
          <a:p>
            <a:pPr algn="ctr">
              <a:lnSpc>
                <a:spcPct val="120000"/>
              </a:lnSpc>
              <a:spcBef>
                <a:spcPct val="0"/>
              </a:spcBef>
            </a:pPr>
            <a:r>
              <a:rPr lang="en-US" sz="3600" dirty="0" err="1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mujer</a:t>
            </a:r>
            <a:r>
              <a:rPr lang="en-US" sz="360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dirty="0" err="1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adventista</a:t>
            </a:r>
            <a:r>
              <a:rPr lang="en-US" sz="360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dirty="0" err="1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puede</a:t>
            </a:r>
            <a:r>
              <a:rPr lang="en-US" sz="360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 y </a:t>
            </a:r>
            <a:r>
              <a:rPr lang="en-US" sz="3600" dirty="0" err="1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debe</a:t>
            </a:r>
            <a:r>
              <a:rPr lang="en-US" sz="360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dirty="0" err="1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posicionarse</a:t>
            </a:r>
            <a:r>
              <a:rPr lang="en-US" sz="360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dirty="0" err="1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como</a:t>
            </a:r>
            <a:r>
              <a:rPr lang="en-US" sz="360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b="1" dirty="0" err="1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instrumento</a:t>
            </a:r>
            <a:r>
              <a:rPr lang="en-US" sz="3600" b="1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lang="en-US" sz="3600" b="1" dirty="0">
              <a:solidFill>
                <a:srgbClr val="472E29"/>
              </a:solidFill>
              <a:latin typeface="Poppins"/>
              <a:ea typeface="Poppins"/>
              <a:cs typeface="Poppins"/>
            </a:endParaRPr>
          </a:p>
          <a:p>
            <a:pPr marL="0" lvl="0" indent="0" algn="ctr">
              <a:lnSpc>
                <a:spcPct val="120000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de Dios para </a:t>
            </a:r>
            <a:r>
              <a:rPr lang="en-US" sz="3600" b="1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el</a:t>
            </a:r>
            <a:r>
              <a:rPr lang="en-US" sz="3600" b="1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600" b="1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cuidado</a:t>
            </a:r>
            <a:r>
              <a:rPr lang="en-US" sz="3600" b="1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de </a:t>
            </a:r>
            <a:r>
              <a:rPr lang="en-US" sz="3600" b="1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los</a:t>
            </a:r>
            <a:r>
              <a:rPr lang="en-US" sz="3600" b="1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600" b="1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vulnerables</a:t>
            </a:r>
            <a:r>
              <a:rPr lang="en-US" sz="3600" b="1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, </a:t>
            </a:r>
            <a:r>
              <a:rPr lang="en-US" sz="3600" b="1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el</a:t>
            </a:r>
            <a:r>
              <a:rPr lang="en-US" sz="3600" b="1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600" b="1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discipulado</a:t>
            </a:r>
            <a:r>
              <a:rPr lang="en-US" sz="3600" b="1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600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de las </a:t>
            </a:r>
            <a:r>
              <a:rPr lang="en-US" sz="3600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nuevas</a:t>
            </a:r>
            <a:r>
              <a:rPr lang="en-US" sz="3600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600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generaciones</a:t>
            </a:r>
            <a:r>
              <a:rPr lang="en-US" sz="3600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, la </a:t>
            </a:r>
            <a:r>
              <a:rPr lang="en-US" sz="3600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defensa</a:t>
            </a:r>
            <a:r>
              <a:rPr lang="en-US" sz="3600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de la </a:t>
            </a:r>
            <a:r>
              <a:rPr lang="en-US" sz="3600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dignidad</a:t>
            </a:r>
            <a:r>
              <a:rPr lang="en-US" sz="3600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humana y la </a:t>
            </a:r>
            <a:r>
              <a:rPr lang="en-US" sz="3600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promoción</a:t>
            </a:r>
            <a:r>
              <a:rPr lang="en-US" sz="3600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del Reino de Dios.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2">
            <a:extLst>
              <a:ext uri="{FF2B5EF4-FFF2-40B4-BE49-F238E27FC236}">
                <a16:creationId xmlns:a16="http://schemas.microsoft.com/office/drawing/2014/main" id="{7D3A4C0F-E59E-E01C-2961-5F26C38AC76E}"/>
              </a:ext>
            </a:extLst>
          </p:cNvPr>
          <p:cNvGrpSpPr/>
          <p:nvPr/>
        </p:nvGrpSpPr>
        <p:grpSpPr>
          <a:xfrm>
            <a:off x="2487912" y="1"/>
            <a:ext cx="13039330" cy="11010900"/>
            <a:chOff x="0" y="0"/>
            <a:chExt cx="812800" cy="748727"/>
          </a:xfrm>
        </p:grpSpPr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0ABB7FD8-8D3F-2018-3741-AA02D1A1197B}"/>
                </a:ext>
              </a:extLst>
            </p:cNvPr>
            <p:cNvSpPr/>
            <p:nvPr/>
          </p:nvSpPr>
          <p:spPr>
            <a:xfrm flipH="1">
              <a:off x="0" y="0"/>
              <a:ext cx="812800" cy="748727"/>
            </a:xfrm>
            <a:custGeom>
              <a:avLst/>
              <a:gdLst/>
              <a:ahLst/>
              <a:cxnLst/>
              <a:rect l="l" t="t" r="r" b="b"/>
              <a:pathLst>
                <a:path w="812800" h="748727">
                  <a:moveTo>
                    <a:pt x="406400" y="748727"/>
                  </a:moveTo>
                  <a:lnTo>
                    <a:pt x="0" y="0"/>
                  </a:lnTo>
                  <a:lnTo>
                    <a:pt x="812800" y="0"/>
                  </a:lnTo>
                  <a:lnTo>
                    <a:pt x="406400" y="748727"/>
                  </a:lnTo>
                  <a:close/>
                </a:path>
              </a:pathLst>
            </a:custGeom>
            <a:blipFill>
              <a:blip r:embed="rId2"/>
              <a:stretch>
                <a:fillRect l="-1260" t="-21137" b="-4385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30790B8E-A5BC-5A70-379A-E9A210BEA003}"/>
              </a:ext>
            </a:extLst>
          </p:cNvPr>
          <p:cNvGrpSpPr/>
          <p:nvPr/>
        </p:nvGrpSpPr>
        <p:grpSpPr>
          <a:xfrm>
            <a:off x="-84701" y="0"/>
            <a:ext cx="18543214" cy="10368938"/>
            <a:chOff x="-84701" y="0"/>
            <a:chExt cx="18543214" cy="10368938"/>
          </a:xfrm>
        </p:grpSpPr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7E5E0671-65D8-2750-381C-1A79F503A00D}"/>
                </a:ext>
              </a:extLst>
            </p:cNvPr>
            <p:cNvSpPr/>
            <p:nvPr/>
          </p:nvSpPr>
          <p:spPr>
            <a:xfrm flipH="1">
              <a:off x="-84701" y="3291606"/>
              <a:ext cx="9007576" cy="5441817"/>
            </a:xfrm>
            <a:custGeom>
              <a:avLst/>
              <a:gdLst/>
              <a:ahLst/>
              <a:cxnLst/>
              <a:rect l="l" t="t" r="r" b="b"/>
              <a:pathLst>
                <a:path w="10091273" h="5315052">
                  <a:moveTo>
                    <a:pt x="10091273" y="0"/>
                  </a:moveTo>
                  <a:lnTo>
                    <a:pt x="0" y="0"/>
                  </a:lnTo>
                  <a:lnTo>
                    <a:pt x="0" y="5315053"/>
                  </a:lnTo>
                  <a:lnTo>
                    <a:pt x="10091273" y="5315053"/>
                  </a:lnTo>
                  <a:lnTo>
                    <a:pt x="10091273" y="0"/>
                  </a:lnTo>
                  <a:close/>
                </a:path>
              </a:pathLst>
            </a:custGeom>
            <a:blipFill>
              <a:blip r:embed="rId3"/>
              <a:stretch>
                <a:fillRect l="-141966" t="-297789" r="-29842" b="-18636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7" name="Freeform 4">
              <a:extLst>
                <a:ext uri="{FF2B5EF4-FFF2-40B4-BE49-F238E27FC236}">
                  <a16:creationId xmlns:a16="http://schemas.microsoft.com/office/drawing/2014/main" id="{3C29D192-2828-7782-515E-A45401EBC29E}"/>
                </a:ext>
              </a:extLst>
            </p:cNvPr>
            <p:cNvSpPr/>
            <p:nvPr/>
          </p:nvSpPr>
          <p:spPr>
            <a:xfrm>
              <a:off x="13338547" y="4121779"/>
              <a:ext cx="5119966" cy="6165221"/>
            </a:xfrm>
            <a:custGeom>
              <a:avLst/>
              <a:gdLst/>
              <a:ahLst/>
              <a:cxnLst/>
              <a:rect l="l" t="t" r="r" b="b"/>
              <a:pathLst>
                <a:path w="5146684" h="6165221">
                  <a:moveTo>
                    <a:pt x="0" y="0"/>
                  </a:moveTo>
                  <a:lnTo>
                    <a:pt x="5146685" y="0"/>
                  </a:lnTo>
                  <a:lnTo>
                    <a:pt x="5146685" y="6165221"/>
                  </a:lnTo>
                  <a:lnTo>
                    <a:pt x="0" y="61652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1310" t="-182416" r="-381904" b="-146011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FE08CA0A-650A-B407-36D3-0DED6DA24BE5}"/>
                </a:ext>
              </a:extLst>
            </p:cNvPr>
            <p:cNvSpPr/>
            <p:nvPr/>
          </p:nvSpPr>
          <p:spPr>
            <a:xfrm>
              <a:off x="10094749" y="4285978"/>
              <a:ext cx="4365374" cy="6001022"/>
            </a:xfrm>
            <a:custGeom>
              <a:avLst/>
              <a:gdLst/>
              <a:ahLst/>
              <a:cxnLst/>
              <a:rect l="l" t="t" r="r" b="b"/>
              <a:pathLst>
                <a:path w="4388154" h="6001022">
                  <a:moveTo>
                    <a:pt x="0" y="0"/>
                  </a:moveTo>
                  <a:lnTo>
                    <a:pt x="4388154" y="0"/>
                  </a:lnTo>
                  <a:lnTo>
                    <a:pt x="4388154" y="6001022"/>
                  </a:lnTo>
                  <a:lnTo>
                    <a:pt x="0" y="60010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0981" t="-280669" r="-379602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EC4B04E1-883A-5BEB-5E41-64154D28279E}"/>
                </a:ext>
              </a:extLst>
            </p:cNvPr>
            <p:cNvSpPr/>
            <p:nvPr/>
          </p:nvSpPr>
          <p:spPr>
            <a:xfrm flipH="1">
              <a:off x="11448643" y="6738620"/>
              <a:ext cx="6900317" cy="3581400"/>
            </a:xfrm>
            <a:custGeom>
              <a:avLst/>
              <a:gdLst/>
              <a:ahLst/>
              <a:cxnLst/>
              <a:rect l="l" t="t" r="r" b="b"/>
              <a:pathLst>
                <a:path w="7093535" h="3362288">
                  <a:moveTo>
                    <a:pt x="0" y="0"/>
                  </a:moveTo>
                  <a:lnTo>
                    <a:pt x="7093535" y="0"/>
                  </a:lnTo>
                  <a:lnTo>
                    <a:pt x="7093535" y="3362288"/>
                  </a:lnTo>
                  <a:lnTo>
                    <a:pt x="0" y="33622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6572" t="-35475" r="-126078" b="-355431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9E032CF5-CB0B-8C9F-2E03-AC7A3404B160}"/>
                </a:ext>
              </a:extLst>
            </p:cNvPr>
            <p:cNvSpPr/>
            <p:nvPr/>
          </p:nvSpPr>
          <p:spPr>
            <a:xfrm flipH="1">
              <a:off x="-84701" y="6988870"/>
              <a:ext cx="7432636" cy="3362288"/>
            </a:xfrm>
            <a:custGeom>
              <a:avLst/>
              <a:gdLst/>
              <a:ahLst/>
              <a:cxnLst/>
              <a:rect l="l" t="t" r="r" b="b"/>
              <a:pathLst>
                <a:path w="9329741" h="3134069">
                  <a:moveTo>
                    <a:pt x="0" y="0"/>
                  </a:moveTo>
                  <a:lnTo>
                    <a:pt x="9329741" y="0"/>
                  </a:lnTo>
                  <a:lnTo>
                    <a:pt x="9329741" y="3134070"/>
                  </a:lnTo>
                  <a:lnTo>
                    <a:pt x="0" y="31340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39786" t="-58660" r="-60299" b="-506136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5" name="Freeform 9">
              <a:extLst>
                <a:ext uri="{FF2B5EF4-FFF2-40B4-BE49-F238E27FC236}">
                  <a16:creationId xmlns:a16="http://schemas.microsoft.com/office/drawing/2014/main" id="{952AFB0E-9184-4D6E-4C53-0B48025913B5}"/>
                </a:ext>
              </a:extLst>
            </p:cNvPr>
            <p:cNvSpPr/>
            <p:nvPr/>
          </p:nvSpPr>
          <p:spPr>
            <a:xfrm>
              <a:off x="-84700" y="0"/>
              <a:ext cx="18433660" cy="10286999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5000"/>
              </a:blip>
              <a:stretch>
                <a:fillRect t="-74277" b="-92556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27" name="Freeform 11">
              <a:extLst>
                <a:ext uri="{FF2B5EF4-FFF2-40B4-BE49-F238E27FC236}">
                  <a16:creationId xmlns:a16="http://schemas.microsoft.com/office/drawing/2014/main" id="{E39A05DA-3FBF-1FE9-345D-9CA2F8D74A5C}"/>
                </a:ext>
              </a:extLst>
            </p:cNvPr>
            <p:cNvSpPr/>
            <p:nvPr/>
          </p:nvSpPr>
          <p:spPr>
            <a:xfrm>
              <a:off x="2255233" y="2535174"/>
              <a:ext cx="13062454" cy="7833764"/>
            </a:xfrm>
            <a:custGeom>
              <a:avLst/>
              <a:gdLst/>
              <a:ahLst/>
              <a:cxnLst/>
              <a:rect l="l" t="t" r="r" b="b"/>
              <a:pathLst>
                <a:path w="13130618" h="7833764">
                  <a:moveTo>
                    <a:pt x="0" y="0"/>
                  </a:moveTo>
                  <a:lnTo>
                    <a:pt x="13130618" y="0"/>
                  </a:lnTo>
                  <a:lnTo>
                    <a:pt x="13130618" y="7833764"/>
                  </a:lnTo>
                  <a:lnTo>
                    <a:pt x="0" y="78337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68348" t="-118791" r="-66513" b="-17487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26" name="TextBox 10">
            <a:extLst>
              <a:ext uri="{FF2B5EF4-FFF2-40B4-BE49-F238E27FC236}">
                <a16:creationId xmlns:a16="http://schemas.microsoft.com/office/drawing/2014/main" id="{67D235A9-E9A3-17BB-122B-8647371406F1}"/>
              </a:ext>
            </a:extLst>
          </p:cNvPr>
          <p:cNvSpPr txBox="1"/>
          <p:nvPr/>
        </p:nvSpPr>
        <p:spPr>
          <a:xfrm>
            <a:off x="1534728" y="487523"/>
            <a:ext cx="15218543" cy="14632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709"/>
              </a:lnSpc>
              <a:spcBef>
                <a:spcPct val="0"/>
              </a:spcBef>
            </a:pPr>
            <a:r>
              <a:rPr lang="en-US" sz="3700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A TRAVÉS DE SUS DONES Y TALENTOS,</a:t>
            </a:r>
          </a:p>
          <a:p>
            <a:pPr marL="0" lvl="0" indent="0" algn="ctr">
              <a:lnSpc>
                <a:spcPts val="4774"/>
              </a:lnSpc>
              <a:spcBef>
                <a:spcPct val="0"/>
              </a:spcBef>
            </a:pPr>
            <a:r>
              <a:rPr lang="en-US" sz="3700" b="1" u="none" strike="noStrike" dirty="0">
                <a:solidFill>
                  <a:srgbClr val="472E29"/>
                </a:solidFill>
                <a:latin typeface="Poppins" pitchFamily="2" charset="77"/>
                <a:ea typeface="Gotham Medium"/>
                <a:cs typeface="Poppins" pitchFamily="2" charset="77"/>
                <a:sym typeface="Gotham Medium"/>
              </a:rPr>
              <a:t> </a:t>
            </a:r>
            <a:r>
              <a:rPr lang="en-US" sz="4000" b="1" u="none" strike="noStrike" dirty="0" err="1">
                <a:solidFill>
                  <a:srgbClr val="472E29"/>
                </a:solidFill>
                <a:latin typeface="Poppins" pitchFamily="2" charset="77"/>
                <a:ea typeface="Gotham Medium"/>
                <a:cs typeface="Poppins" pitchFamily="2" charset="77"/>
                <a:sym typeface="Gotham Medium"/>
              </a:rPr>
              <a:t>ella</a:t>
            </a:r>
            <a:r>
              <a:rPr lang="en-US" sz="4000" b="1" u="none" strike="noStrike" dirty="0">
                <a:solidFill>
                  <a:srgbClr val="472E29"/>
                </a:solidFill>
                <a:latin typeface="Poppins" pitchFamily="2" charset="77"/>
                <a:ea typeface="Gotham Medium"/>
                <a:cs typeface="Poppins" pitchFamily="2" charset="77"/>
                <a:sym typeface="Gotham Medium"/>
              </a:rPr>
              <a:t> </a:t>
            </a:r>
            <a:r>
              <a:rPr lang="en-US" sz="4000" b="1" u="none" strike="noStrike" dirty="0" err="1">
                <a:solidFill>
                  <a:srgbClr val="472E29"/>
                </a:solidFill>
                <a:latin typeface="Poppins" pitchFamily="2" charset="77"/>
                <a:ea typeface="Gotham Medium"/>
                <a:cs typeface="Poppins" pitchFamily="2" charset="77"/>
                <a:sym typeface="Gotham Medium"/>
              </a:rPr>
              <a:t>inspira</a:t>
            </a:r>
            <a:r>
              <a:rPr lang="en-US" sz="4000" b="1" u="none" strike="noStrike" dirty="0">
                <a:solidFill>
                  <a:srgbClr val="472E29"/>
                </a:solidFill>
                <a:latin typeface="Poppins" pitchFamily="2" charset="77"/>
                <a:ea typeface="Gotham Medium"/>
                <a:cs typeface="Poppins" pitchFamily="2" charset="77"/>
                <a:sym typeface="Gotham Medium"/>
              </a:rPr>
              <a:t>, </a:t>
            </a:r>
            <a:r>
              <a:rPr lang="en-US" sz="4000" b="1" u="none" strike="noStrike" dirty="0" err="1">
                <a:solidFill>
                  <a:srgbClr val="472E29"/>
                </a:solidFill>
                <a:latin typeface="Poppins" pitchFamily="2" charset="77"/>
                <a:ea typeface="Gotham Medium"/>
                <a:cs typeface="Poppins" pitchFamily="2" charset="77"/>
                <a:sym typeface="Gotham Medium"/>
              </a:rPr>
              <a:t>enseña</a:t>
            </a:r>
            <a:r>
              <a:rPr lang="en-US" sz="4000" b="1" u="none" strike="noStrike" dirty="0">
                <a:solidFill>
                  <a:srgbClr val="472E29"/>
                </a:solidFill>
                <a:latin typeface="Poppins" pitchFamily="2" charset="77"/>
                <a:ea typeface="Gotham Medium"/>
                <a:cs typeface="Poppins" pitchFamily="2" charset="77"/>
                <a:sym typeface="Gotham Medium"/>
              </a:rPr>
              <a:t>, </a:t>
            </a:r>
            <a:r>
              <a:rPr lang="en-US" sz="4000" b="1" u="none" strike="noStrike" dirty="0" err="1">
                <a:solidFill>
                  <a:srgbClr val="472E29"/>
                </a:solidFill>
                <a:latin typeface="Poppins" pitchFamily="2" charset="77"/>
                <a:ea typeface="Gotham Medium"/>
                <a:cs typeface="Poppins" pitchFamily="2" charset="77"/>
                <a:sym typeface="Gotham Medium"/>
              </a:rPr>
              <a:t>abraza</a:t>
            </a:r>
            <a:r>
              <a:rPr lang="en-US" sz="4000" b="1" u="none" strike="noStrike" dirty="0">
                <a:solidFill>
                  <a:srgbClr val="472E29"/>
                </a:solidFill>
                <a:latin typeface="Poppins" pitchFamily="2" charset="77"/>
                <a:ea typeface="Gotham Medium"/>
                <a:cs typeface="Poppins" pitchFamily="2" charset="77"/>
                <a:sym typeface="Gotham Medium"/>
              </a:rPr>
              <a:t> y </a:t>
            </a:r>
            <a:r>
              <a:rPr lang="en-US" sz="4000" b="1" u="none" strike="noStrike" dirty="0" err="1">
                <a:solidFill>
                  <a:srgbClr val="472E29"/>
                </a:solidFill>
                <a:latin typeface="Poppins" pitchFamily="2" charset="77"/>
                <a:ea typeface="Gotham Medium"/>
                <a:cs typeface="Poppins" pitchFamily="2" charset="77"/>
                <a:sym typeface="Gotham Medium"/>
              </a:rPr>
              <a:t>transforma</a:t>
            </a:r>
            <a:r>
              <a:rPr lang="en-US" sz="4000" b="1" u="none" strike="noStrike" dirty="0">
                <a:solidFill>
                  <a:srgbClr val="472E29"/>
                </a:solidFill>
                <a:latin typeface="Poppins" pitchFamily="2" charset="77"/>
                <a:ea typeface="Gotham Medium"/>
                <a:cs typeface="Poppins" pitchFamily="2" charset="77"/>
                <a:sym typeface="Gotham Medium"/>
              </a:rPr>
              <a:t> </a:t>
            </a:r>
            <a:r>
              <a:rPr lang="en-US" sz="4000" b="1" u="none" strike="noStrike" dirty="0" err="1">
                <a:solidFill>
                  <a:srgbClr val="472E29"/>
                </a:solidFill>
                <a:latin typeface="Poppins" pitchFamily="2" charset="77"/>
                <a:ea typeface="Gotham Medium"/>
                <a:cs typeface="Poppins" pitchFamily="2" charset="77"/>
                <a:sym typeface="Gotham Medium"/>
              </a:rPr>
              <a:t>realidades</a:t>
            </a:r>
            <a:r>
              <a:rPr lang="en-US" sz="4000" b="1" u="none" strike="noStrike" dirty="0">
                <a:solidFill>
                  <a:srgbClr val="472E29"/>
                </a:solidFill>
                <a:latin typeface="Poppins" pitchFamily="2" charset="77"/>
                <a:ea typeface="Gotham Medium"/>
                <a:cs typeface="Poppins" pitchFamily="2" charset="77"/>
                <a:sym typeface="Gotham Medium"/>
              </a:rPr>
              <a:t>.</a:t>
            </a:r>
            <a:endParaRPr lang="en-US" sz="3700" b="1" u="none" strike="noStrike" dirty="0">
              <a:solidFill>
                <a:srgbClr val="472E29"/>
              </a:solidFill>
              <a:latin typeface="Poppins" pitchFamily="2" charset="77"/>
              <a:ea typeface="Gotham Medium"/>
              <a:cs typeface="Poppins" pitchFamily="2" charset="77"/>
              <a:sym typeface="Gotham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95574" y="0"/>
            <a:ext cx="13107373" cy="12074117"/>
            <a:chOff x="0" y="0"/>
            <a:chExt cx="812800" cy="748727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812800" cy="748727"/>
            </a:xfrm>
            <a:custGeom>
              <a:avLst/>
              <a:gdLst/>
              <a:ahLst/>
              <a:cxnLst/>
              <a:rect l="l" t="t" r="r" b="b"/>
              <a:pathLst>
                <a:path w="812800" h="748727">
                  <a:moveTo>
                    <a:pt x="406400" y="748727"/>
                  </a:moveTo>
                  <a:lnTo>
                    <a:pt x="0" y="0"/>
                  </a:lnTo>
                  <a:lnTo>
                    <a:pt x="812800" y="0"/>
                  </a:lnTo>
                  <a:lnTo>
                    <a:pt x="406400" y="748727"/>
                  </a:lnTo>
                  <a:close/>
                </a:path>
              </a:pathLst>
            </a:custGeom>
            <a:blipFill>
              <a:blip r:embed="rId2"/>
              <a:stretch>
                <a:fillRect l="-1260" t="-21137" b="-4385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27CD8D23-A9A3-F18B-4A62-125B7F51E651}"/>
              </a:ext>
            </a:extLst>
          </p:cNvPr>
          <p:cNvGrpSpPr/>
          <p:nvPr/>
        </p:nvGrpSpPr>
        <p:grpSpPr>
          <a:xfrm>
            <a:off x="84275" y="-1191921"/>
            <a:ext cx="20209229" cy="11567292"/>
            <a:chOff x="0" y="-1127892"/>
            <a:chExt cx="20209229" cy="11567292"/>
          </a:xfrm>
        </p:grpSpPr>
        <p:sp>
          <p:nvSpPr>
            <p:cNvPr id="4" name="Freeform 4"/>
            <p:cNvSpPr/>
            <p:nvPr/>
          </p:nvSpPr>
          <p:spPr>
            <a:xfrm>
              <a:off x="0" y="-1"/>
              <a:ext cx="18288000" cy="10351029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8000"/>
              </a:blip>
              <a:stretch>
                <a:fillRect t="-43690" b="-123142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007849" y="-1127892"/>
              <a:ext cx="8201380" cy="8201380"/>
            </a:xfrm>
            <a:custGeom>
              <a:avLst/>
              <a:gdLst/>
              <a:ahLst/>
              <a:cxnLst/>
              <a:rect l="l" t="t" r="r" b="b"/>
              <a:pathLst>
                <a:path w="8201380" h="8201380">
                  <a:moveTo>
                    <a:pt x="0" y="0"/>
                  </a:moveTo>
                  <a:lnTo>
                    <a:pt x="8201380" y="0"/>
                  </a:lnTo>
                  <a:lnTo>
                    <a:pt x="8201380" y="8201381"/>
                  </a:lnTo>
                  <a:lnTo>
                    <a:pt x="0" y="8201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553884"/>
              <a:ext cx="8481483" cy="9733116"/>
            </a:xfrm>
            <a:custGeom>
              <a:avLst/>
              <a:gdLst/>
              <a:ahLst/>
              <a:cxnLst/>
              <a:rect l="l" t="t" r="r" b="b"/>
              <a:pathLst>
                <a:path w="8481483" h="9733116">
                  <a:moveTo>
                    <a:pt x="0" y="0"/>
                  </a:moveTo>
                  <a:lnTo>
                    <a:pt x="8481483" y="0"/>
                  </a:lnTo>
                  <a:lnTo>
                    <a:pt x="8481483" y="9733116"/>
                  </a:lnTo>
                  <a:lnTo>
                    <a:pt x="0" y="9733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80000"/>
              </a:blip>
              <a:stretch>
                <a:fillRect l="-188926" t="-74471" r="-121187" b="-361926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6">
              <a:extLst>
                <a:ext uri="{FF2B5EF4-FFF2-40B4-BE49-F238E27FC236}">
                  <a16:creationId xmlns:a16="http://schemas.microsoft.com/office/drawing/2014/main" id="{8FA16679-A17B-2070-4281-50789CFC119D}"/>
                </a:ext>
              </a:extLst>
            </p:cNvPr>
            <p:cNvSpPr/>
            <p:nvPr/>
          </p:nvSpPr>
          <p:spPr>
            <a:xfrm>
              <a:off x="152400" y="706284"/>
              <a:ext cx="8481483" cy="9733116"/>
            </a:xfrm>
            <a:custGeom>
              <a:avLst/>
              <a:gdLst/>
              <a:ahLst/>
              <a:cxnLst/>
              <a:rect l="l" t="t" r="r" b="b"/>
              <a:pathLst>
                <a:path w="8481483" h="9733116">
                  <a:moveTo>
                    <a:pt x="0" y="0"/>
                  </a:moveTo>
                  <a:lnTo>
                    <a:pt x="8481483" y="0"/>
                  </a:lnTo>
                  <a:lnTo>
                    <a:pt x="8481483" y="9733116"/>
                  </a:lnTo>
                  <a:lnTo>
                    <a:pt x="0" y="9733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80000"/>
              </a:blip>
              <a:stretch>
                <a:fillRect l="-188926" t="-74471" r="-121187" b="-361926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1515742" y="2224607"/>
            <a:ext cx="3656611" cy="744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4"/>
              </a:lnSpc>
              <a:spcBef>
                <a:spcPct val="0"/>
              </a:spcBef>
            </a:pPr>
            <a:r>
              <a:rPr lang="en-US" sz="4500" dirty="0" err="1">
                <a:solidFill>
                  <a:srgbClr val="472E29"/>
                </a:solidFill>
                <a:latin typeface="Gotham Medium"/>
                <a:ea typeface="Gotham Medium"/>
                <a:cs typeface="Gotham Medium"/>
                <a:sym typeface="Gotham Medium"/>
              </a:rPr>
              <a:t>Jueces</a:t>
            </a:r>
            <a:r>
              <a:rPr lang="en-US" sz="4500" dirty="0">
                <a:solidFill>
                  <a:srgbClr val="472E29"/>
                </a:solidFill>
                <a:latin typeface="Gotham Medium"/>
                <a:ea typeface="Gotham Medium"/>
                <a:cs typeface="Gotham Medium"/>
                <a:sym typeface="Gotham Medium"/>
              </a:rPr>
              <a:t> 4 y 5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400986" y="3529208"/>
            <a:ext cx="8353614" cy="52079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81685" lvl="1" indent="-390525" algn="l">
              <a:lnSpc>
                <a:spcPts val="5070"/>
              </a:lnSpc>
              <a:buFont typeface="Arial"/>
              <a:buChar char="•"/>
            </a:pPr>
            <a:r>
              <a:rPr lang="en-US" sz="3600" err="1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Profetisa</a:t>
            </a:r>
            <a:endParaRPr lang="en-US" sz="3600">
              <a:solidFill>
                <a:srgbClr val="472E29"/>
              </a:solidFill>
              <a:latin typeface="Poppins"/>
              <a:ea typeface="Poppins"/>
              <a:cs typeface="Poppins"/>
            </a:endParaRPr>
          </a:p>
          <a:p>
            <a:pPr marL="781685" lvl="1" indent="-390525" algn="l">
              <a:lnSpc>
                <a:spcPts val="5070"/>
              </a:lnSpc>
              <a:buFont typeface="Arial"/>
              <a:buChar char="•"/>
            </a:pPr>
            <a:r>
              <a:rPr lang="en-US" sz="3600" err="1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Jueza</a:t>
            </a:r>
            <a:endParaRPr lang="en-US" sz="3600">
              <a:solidFill>
                <a:srgbClr val="472E29"/>
              </a:solidFill>
              <a:latin typeface="Poppins"/>
              <a:ea typeface="Poppins"/>
              <a:cs typeface="Poppins"/>
            </a:endParaRPr>
          </a:p>
          <a:p>
            <a:pPr marL="781685" lvl="1" indent="-390525" algn="l">
              <a:lnSpc>
                <a:spcPts val="5070"/>
              </a:lnSpc>
              <a:buFont typeface="Arial"/>
              <a:buChar char="•"/>
            </a:pPr>
            <a:r>
              <a:rPr lang="en-US" sz="3600" err="1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Líder</a:t>
            </a:r>
            <a:r>
              <a:rPr lang="en-US" sz="360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err="1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militar</a:t>
            </a:r>
            <a:endParaRPr lang="en-US" sz="3600">
              <a:solidFill>
                <a:srgbClr val="472E29"/>
              </a:solidFill>
              <a:latin typeface="Poppins"/>
              <a:ea typeface="Poppins"/>
              <a:cs typeface="Poppins"/>
            </a:endParaRPr>
          </a:p>
          <a:p>
            <a:pPr marL="781685" lvl="1" indent="-390525" algn="l">
              <a:lnSpc>
                <a:spcPts val="5070"/>
              </a:lnSpc>
              <a:buFont typeface="Arial"/>
              <a:buChar char="•"/>
            </a:pPr>
            <a:r>
              <a:rPr lang="en-US" sz="3600" err="1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Transmitía</a:t>
            </a:r>
            <a:r>
              <a:rPr lang="en-US" sz="360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err="1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su</a:t>
            </a:r>
            <a:r>
              <a:rPr lang="en-US" sz="360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err="1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voluntad</a:t>
            </a:r>
            <a:r>
              <a:rPr lang="en-US" sz="360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 con </a:t>
            </a:r>
            <a:r>
              <a:rPr lang="en-US" sz="3600" err="1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autoridad</a:t>
            </a:r>
            <a:r>
              <a:rPr lang="en-US" sz="360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err="1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espiritual</a:t>
            </a:r>
            <a:r>
              <a:rPr lang="en-US" sz="360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lang="en-US" sz="3600" dirty="0">
              <a:solidFill>
                <a:srgbClr val="472E29"/>
              </a:solidFill>
              <a:latin typeface="Poppins"/>
              <a:ea typeface="Poppins"/>
              <a:cs typeface="Poppins"/>
            </a:endParaRPr>
          </a:p>
          <a:p>
            <a:pPr marL="781685" lvl="1" indent="-390525" algn="l">
              <a:lnSpc>
                <a:spcPts val="5070"/>
              </a:lnSpc>
              <a:buFont typeface="Arial"/>
              <a:buChar char="•"/>
            </a:pPr>
            <a:r>
              <a:rPr lang="en-US" sz="3600" dirty="0" err="1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Desempeñaba</a:t>
            </a:r>
            <a:r>
              <a:rPr lang="en-US" sz="360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 un </a:t>
            </a:r>
            <a:r>
              <a:rPr lang="en-US" sz="3600" dirty="0" err="1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papel</a:t>
            </a:r>
            <a:r>
              <a:rPr lang="en-US" sz="360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 de gran </a:t>
            </a:r>
            <a:r>
              <a:rPr lang="en-US" sz="3600" dirty="0" err="1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responsabilidad</a:t>
            </a:r>
            <a:r>
              <a:rPr lang="en-US" sz="360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lang="en-US" sz="3600" dirty="0">
              <a:solidFill>
                <a:srgbClr val="472E29"/>
              </a:solidFill>
              <a:latin typeface="Poppins"/>
              <a:ea typeface="Poppins"/>
              <a:cs typeface="Poppins"/>
            </a:endParaRPr>
          </a:p>
          <a:p>
            <a:pPr marL="781685" lvl="1" indent="-390525" algn="l">
              <a:lnSpc>
                <a:spcPts val="5070"/>
              </a:lnSpc>
              <a:buFont typeface="Arial"/>
              <a:buChar char="•"/>
            </a:pPr>
            <a:r>
              <a:rPr lang="en-US" sz="3600" dirty="0" err="1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Guiaba</a:t>
            </a:r>
            <a:r>
              <a:rPr lang="en-US" sz="360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 a la </a:t>
            </a:r>
            <a:r>
              <a:rPr lang="en-US" sz="3600" dirty="0" err="1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nación</a:t>
            </a:r>
            <a:r>
              <a:rPr lang="en-US" sz="360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 con </a:t>
            </a:r>
            <a:r>
              <a:rPr lang="en-US" sz="3600" dirty="0" err="1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justicia</a:t>
            </a:r>
            <a:r>
              <a:rPr lang="en-US" sz="360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lang="en-US" sz="3600" dirty="0">
              <a:solidFill>
                <a:srgbClr val="472E29"/>
              </a:solidFill>
              <a:latin typeface="Poppins"/>
              <a:ea typeface="Poppins"/>
              <a:cs typeface="Poppi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629500" y="533970"/>
            <a:ext cx="7373477" cy="14648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2217"/>
              </a:lnSpc>
              <a:spcBef>
                <a:spcPct val="0"/>
              </a:spcBef>
            </a:pPr>
            <a:r>
              <a:rPr lang="en-US" sz="9471" b="1" u="none" strike="noStrike" dirty="0">
                <a:solidFill>
                  <a:srgbClr val="472E29"/>
                </a:solidFill>
                <a:latin typeface="Gotham Medium"/>
                <a:ea typeface="Gotham Medium"/>
                <a:cs typeface="Gotham Medium"/>
                <a:sym typeface="Gotham Medium"/>
              </a:rPr>
              <a:t>DÉBORA</a:t>
            </a:r>
          </a:p>
        </p:txBody>
      </p:sp>
      <p:sp>
        <p:nvSpPr>
          <p:cNvPr id="12" name="AutoShape 8">
            <a:extLst>
              <a:ext uri="{FF2B5EF4-FFF2-40B4-BE49-F238E27FC236}">
                <a16:creationId xmlns:a16="http://schemas.microsoft.com/office/drawing/2014/main" id="{276163FC-542F-A592-1954-B9782671E086}"/>
              </a:ext>
            </a:extLst>
          </p:cNvPr>
          <p:cNvSpPr/>
          <p:nvPr/>
        </p:nvSpPr>
        <p:spPr>
          <a:xfrm flipV="1">
            <a:off x="11463409" y="2043409"/>
            <a:ext cx="3705658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>
            <a:extLst>
              <a:ext uri="{FF2B5EF4-FFF2-40B4-BE49-F238E27FC236}">
                <a16:creationId xmlns:a16="http://schemas.microsoft.com/office/drawing/2014/main" id="{E2BEE588-539F-DFE6-A8F8-8A5961905FFA}"/>
              </a:ext>
            </a:extLst>
          </p:cNvPr>
          <p:cNvGrpSpPr/>
          <p:nvPr/>
        </p:nvGrpSpPr>
        <p:grpSpPr>
          <a:xfrm>
            <a:off x="-3581400" y="-1143040"/>
            <a:ext cx="24304803" cy="13202009"/>
            <a:chOff x="-4095574" y="-1127892"/>
            <a:chExt cx="24304803" cy="13202009"/>
          </a:xfrm>
        </p:grpSpPr>
        <p:grpSp>
          <p:nvGrpSpPr>
            <p:cNvPr id="2" name="Group 2"/>
            <p:cNvGrpSpPr/>
            <p:nvPr/>
          </p:nvGrpSpPr>
          <p:grpSpPr>
            <a:xfrm>
              <a:off x="-4095574" y="0"/>
              <a:ext cx="13107373" cy="12074117"/>
              <a:chOff x="0" y="0"/>
              <a:chExt cx="812800" cy="748727"/>
            </a:xfrm>
          </p:grpSpPr>
          <p:sp>
            <p:nvSpPr>
              <p:cNvPr id="3" name="Freeform 3"/>
              <p:cNvSpPr/>
              <p:nvPr/>
            </p:nvSpPr>
            <p:spPr>
              <a:xfrm flipH="1">
                <a:off x="0" y="0"/>
                <a:ext cx="812800" cy="74872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48727">
                    <a:moveTo>
                      <a:pt x="406400" y="748727"/>
                    </a:moveTo>
                    <a:lnTo>
                      <a:pt x="0" y="0"/>
                    </a:lnTo>
                    <a:lnTo>
                      <a:pt x="812800" y="0"/>
                    </a:lnTo>
                    <a:lnTo>
                      <a:pt x="406400" y="748727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260" t="-21137" b="-43855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4" name="Freeform 4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8000"/>
              </a:blip>
              <a:stretch>
                <a:fillRect t="-43690" b="-123142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007849" y="-1127892"/>
              <a:ext cx="8201380" cy="8201380"/>
            </a:xfrm>
            <a:custGeom>
              <a:avLst/>
              <a:gdLst/>
              <a:ahLst/>
              <a:cxnLst/>
              <a:rect l="l" t="t" r="r" b="b"/>
              <a:pathLst>
                <a:path w="8201380" h="8201380">
                  <a:moveTo>
                    <a:pt x="0" y="0"/>
                  </a:moveTo>
                  <a:lnTo>
                    <a:pt x="8201380" y="0"/>
                  </a:lnTo>
                  <a:lnTo>
                    <a:pt x="8201380" y="8201381"/>
                  </a:lnTo>
                  <a:lnTo>
                    <a:pt x="0" y="82013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/>
            <p:cNvSpPr/>
            <p:nvPr/>
          </p:nvSpPr>
          <p:spPr>
            <a:xfrm>
              <a:off x="0" y="553884"/>
              <a:ext cx="8481483" cy="9733116"/>
            </a:xfrm>
            <a:custGeom>
              <a:avLst/>
              <a:gdLst/>
              <a:ahLst/>
              <a:cxnLst/>
              <a:rect l="l" t="t" r="r" b="b"/>
              <a:pathLst>
                <a:path w="8481483" h="9733116">
                  <a:moveTo>
                    <a:pt x="0" y="0"/>
                  </a:moveTo>
                  <a:lnTo>
                    <a:pt x="8481483" y="0"/>
                  </a:lnTo>
                  <a:lnTo>
                    <a:pt x="8481483" y="9733116"/>
                  </a:lnTo>
                  <a:lnTo>
                    <a:pt x="0" y="9733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80000"/>
              </a:blip>
              <a:stretch>
                <a:fillRect l="-188926" t="-74471" r="-121187" b="-361926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388668" y="3162300"/>
            <a:ext cx="8465758" cy="41915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691"/>
              </a:lnSpc>
            </a:pPr>
            <a:r>
              <a:rPr lang="en-US" sz="3200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Débora es un </a:t>
            </a:r>
            <a:r>
              <a:rPr lang="en-US" sz="3200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ejemplo</a:t>
            </a:r>
            <a:r>
              <a:rPr lang="en-US" sz="3200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vivo de que </a:t>
            </a:r>
            <a:r>
              <a:rPr lang="en-US" sz="3200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el</a:t>
            </a:r>
            <a:r>
              <a:rPr lang="en-US" sz="3200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200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llamado</a:t>
            </a:r>
            <a:r>
              <a:rPr lang="en-US" sz="3200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de Dios no </a:t>
            </a:r>
            <a:r>
              <a:rPr lang="en-US" sz="3200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tiene</a:t>
            </a:r>
            <a:r>
              <a:rPr lang="en-US" sz="3200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barreras de </a:t>
            </a:r>
            <a:r>
              <a:rPr lang="en-US" sz="3200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género</a:t>
            </a:r>
            <a:r>
              <a:rPr lang="en-US" sz="3200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. Su </a:t>
            </a:r>
            <a:r>
              <a:rPr lang="en-US" sz="3200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historia</a:t>
            </a:r>
            <a:r>
              <a:rPr lang="en-US" sz="3200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200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nos</a:t>
            </a:r>
            <a:r>
              <a:rPr lang="en-US" sz="3200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200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enseña</a:t>
            </a:r>
            <a:r>
              <a:rPr lang="en-US" sz="3200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que las </a:t>
            </a:r>
            <a:r>
              <a:rPr lang="en-US" sz="3200" b="1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mujeres</a:t>
            </a:r>
            <a:r>
              <a:rPr lang="en-US" sz="3200" b="1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200" b="1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capacitadas</a:t>
            </a:r>
            <a:r>
              <a:rPr lang="en-US" sz="3200" b="1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por </a:t>
            </a:r>
            <a:r>
              <a:rPr lang="en-US" sz="3200" b="1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el</a:t>
            </a:r>
            <a:r>
              <a:rPr lang="en-US" sz="3200" b="1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Espíritu Santo </a:t>
            </a:r>
            <a:r>
              <a:rPr lang="en-US" sz="3200" b="1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pueden</a:t>
            </a:r>
            <a:r>
              <a:rPr lang="en-US" sz="3200" b="1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ser </a:t>
            </a:r>
            <a:r>
              <a:rPr lang="en-US" sz="3200" b="1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instrumentos</a:t>
            </a:r>
            <a:r>
              <a:rPr lang="en-US" sz="3200" b="1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200" b="1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poderosos</a:t>
            </a:r>
            <a:r>
              <a:rPr lang="en-US" sz="3200" b="1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200" b="1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en</a:t>
            </a:r>
            <a:r>
              <a:rPr lang="en-US" sz="3200" b="1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las manos del </a:t>
            </a:r>
            <a:r>
              <a:rPr lang="en-US" sz="3200" b="1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Señor</a:t>
            </a:r>
            <a:r>
              <a:rPr lang="en-US" sz="3200" b="1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, </a:t>
            </a:r>
            <a:r>
              <a:rPr lang="en-US" sz="3200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liderando</a:t>
            </a:r>
            <a:r>
              <a:rPr lang="en-US" sz="3200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con valor, </a:t>
            </a:r>
            <a:r>
              <a:rPr lang="en-US" sz="3200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sabiduría</a:t>
            </a:r>
            <a:r>
              <a:rPr lang="en-US" sz="3200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y </a:t>
            </a:r>
            <a:r>
              <a:rPr lang="en-US" sz="3200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fidelidad</a:t>
            </a:r>
            <a:r>
              <a:rPr lang="en-US" sz="3200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6C28CB8F-2BE6-4B5B-F0CB-0E3545465059}"/>
              </a:ext>
            </a:extLst>
          </p:cNvPr>
          <p:cNvGrpSpPr/>
          <p:nvPr/>
        </p:nvGrpSpPr>
        <p:grpSpPr>
          <a:xfrm>
            <a:off x="-171973" y="-1334026"/>
            <a:ext cx="18436420" cy="11824592"/>
            <a:chOff x="-148420" y="-1257826"/>
            <a:chExt cx="18436420" cy="11824592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8481483" cy="10287000"/>
            </a:xfrm>
            <a:custGeom>
              <a:avLst/>
              <a:gdLst/>
              <a:ahLst/>
              <a:cxnLst/>
              <a:rect l="l" t="t" r="r" b="b"/>
              <a:pathLst>
                <a:path w="8481483" h="10287000">
                  <a:moveTo>
                    <a:pt x="0" y="0"/>
                  </a:moveTo>
                  <a:lnTo>
                    <a:pt x="8481483" y="0"/>
                  </a:lnTo>
                  <a:lnTo>
                    <a:pt x="8481483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49000"/>
              </a:blip>
              <a:stretch>
                <a:fillRect l="-303868" t="-130749" r="-169398" b="-478669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" name="Freeform 3"/>
            <p:cNvSpPr/>
            <p:nvPr/>
          </p:nvSpPr>
          <p:spPr>
            <a:xfrm>
              <a:off x="0" y="0"/>
              <a:ext cx="18288000" cy="103632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8000"/>
              </a:blip>
              <a:stretch>
                <a:fillRect t="-43690" b="-123142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/>
            <p:cNvSpPr/>
            <p:nvPr/>
          </p:nvSpPr>
          <p:spPr>
            <a:xfrm flipH="1">
              <a:off x="-148420" y="-1257826"/>
              <a:ext cx="6764001" cy="11824592"/>
            </a:xfrm>
            <a:custGeom>
              <a:avLst/>
              <a:gdLst/>
              <a:ahLst/>
              <a:cxnLst/>
              <a:rect l="l" t="t" r="r" b="b"/>
              <a:pathLst>
                <a:path w="6764001" h="11824592">
                  <a:moveTo>
                    <a:pt x="6764002" y="0"/>
                  </a:moveTo>
                  <a:lnTo>
                    <a:pt x="0" y="0"/>
                  </a:lnTo>
                  <a:lnTo>
                    <a:pt x="0" y="11824592"/>
                  </a:lnTo>
                  <a:lnTo>
                    <a:pt x="6764002" y="11824592"/>
                  </a:lnTo>
                  <a:lnTo>
                    <a:pt x="6764002" y="0"/>
                  </a:lnTo>
                  <a:close/>
                </a:path>
              </a:pathLst>
            </a:custGeom>
            <a:blipFill>
              <a:blip r:embed="rId4"/>
              <a:stretch>
                <a:fillRect l="-162544" t="-420" r="-44766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7467600" y="2019300"/>
            <a:ext cx="10562847" cy="10687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  <a:spcBef>
                <a:spcPct val="0"/>
              </a:spcBef>
            </a:pPr>
            <a:r>
              <a:rPr lang="en-US" sz="6600" b="1" u="none" strike="noStrike" dirty="0">
                <a:solidFill>
                  <a:srgbClr val="472E29"/>
                </a:solidFill>
                <a:latin typeface="Gotham Medium"/>
                <a:ea typeface="Gotham Medium"/>
                <a:cs typeface="Gotham Medium"/>
                <a:sym typeface="Gotham Medium"/>
              </a:rPr>
              <a:t>DÉBORA </a:t>
            </a:r>
            <a:r>
              <a:rPr lang="en-US" sz="6600" b="1" dirty="0">
                <a:solidFill>
                  <a:srgbClr val="472E29"/>
                </a:solidFill>
                <a:latin typeface="Gotham Medium"/>
                <a:ea typeface="Gotham Medium"/>
                <a:cs typeface="Gotham Medium"/>
                <a:sym typeface="Gotham Medium"/>
              </a:rPr>
              <a:t>y </a:t>
            </a:r>
            <a:r>
              <a:rPr lang="en-US" sz="6600" b="1" u="none" strike="noStrike" dirty="0">
                <a:solidFill>
                  <a:srgbClr val="472E29"/>
                </a:solidFill>
                <a:latin typeface="Gotham Medium"/>
                <a:ea typeface="Gotham Medium"/>
                <a:cs typeface="Gotham Medium"/>
                <a:sym typeface="Gotham Medium"/>
              </a:rPr>
              <a:t>BARAC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1327642" y="3514030"/>
            <a:ext cx="3123970" cy="704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367"/>
              </a:lnSpc>
              <a:spcBef>
                <a:spcPct val="0"/>
              </a:spcBef>
            </a:pPr>
            <a:r>
              <a:rPr lang="en-US" sz="4160" b="1" dirty="0">
                <a:solidFill>
                  <a:srgbClr val="472E29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160" b="1" u="none" strike="noStrike" dirty="0" err="1">
                <a:solidFill>
                  <a:srgbClr val="472E29"/>
                </a:solidFill>
                <a:latin typeface="Poppins Bold"/>
                <a:ea typeface="Poppins Bold"/>
                <a:cs typeface="Poppins Bold"/>
                <a:sym typeface="Poppins Bold"/>
              </a:rPr>
              <a:t>Jueces</a:t>
            </a:r>
            <a:r>
              <a:rPr lang="en-US" sz="4160" b="1" u="none" strike="noStrike" dirty="0">
                <a:solidFill>
                  <a:srgbClr val="472E29"/>
                </a:solidFill>
                <a:latin typeface="Poppins Bold"/>
                <a:ea typeface="Poppins Bold"/>
                <a:cs typeface="Poppins Bold"/>
                <a:sym typeface="Poppins Bold"/>
              </a:rPr>
              <a:t> 4:8</a:t>
            </a:r>
          </a:p>
        </p:txBody>
      </p:sp>
      <p:sp>
        <p:nvSpPr>
          <p:cNvPr id="7" name="TextBox 7">
            <a:extLst>
              <a:ext uri="{FF2B5EF4-FFF2-40B4-BE49-F238E27FC236}">
                <a16:creationId xmlns:a16="http://schemas.microsoft.com/office/drawing/2014/main" id="{B23AF488-B7B2-515E-C71B-560FFFFDE6A5}"/>
              </a:ext>
            </a:extLst>
          </p:cNvPr>
          <p:cNvSpPr txBox="1"/>
          <p:nvPr/>
        </p:nvSpPr>
        <p:spPr>
          <a:xfrm>
            <a:off x="8990415" y="5218678"/>
            <a:ext cx="8419697" cy="17960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4691"/>
              </a:lnSpc>
              <a:defRPr sz="320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</a:defRPr>
            </a:lvl1pPr>
          </a:lstStyle>
          <a:p>
            <a:r>
              <a:rPr lang="pt-BR" sz="3600" dirty="0" err="1"/>
              <a:t>Barac</a:t>
            </a:r>
            <a:r>
              <a:rPr lang="pt-BR" sz="3600" dirty="0"/>
              <a:t> </a:t>
            </a:r>
            <a:r>
              <a:rPr lang="pt-BR" sz="3600" b="1" dirty="0" err="1"/>
              <a:t>reconoció</a:t>
            </a:r>
            <a:r>
              <a:rPr lang="pt-BR" sz="3600" b="1" dirty="0"/>
              <a:t> </a:t>
            </a:r>
            <a:r>
              <a:rPr lang="pt-BR" sz="3600" b="1" dirty="0" err="1"/>
              <a:t>la</a:t>
            </a:r>
            <a:r>
              <a:rPr lang="pt-BR" sz="3600" b="1" dirty="0"/>
              <a:t> </a:t>
            </a:r>
            <a:r>
              <a:rPr lang="pt-BR" sz="3600" b="1" dirty="0" err="1"/>
              <a:t>autoridad</a:t>
            </a:r>
            <a:r>
              <a:rPr lang="pt-BR" sz="3600" b="1" dirty="0"/>
              <a:t> espiritual de Débora </a:t>
            </a:r>
            <a:r>
              <a:rPr lang="pt-BR" sz="3600" dirty="0" err="1"/>
              <a:t>y</a:t>
            </a:r>
            <a:r>
              <a:rPr lang="pt-BR" sz="3600" dirty="0"/>
              <a:t> se </a:t>
            </a:r>
            <a:r>
              <a:rPr lang="pt-BR" sz="3600" dirty="0" err="1"/>
              <a:t>sometió</a:t>
            </a:r>
            <a:r>
              <a:rPr lang="pt-BR" sz="3600" dirty="0"/>
              <a:t> humildemente a </a:t>
            </a:r>
            <a:r>
              <a:rPr lang="pt-BR" sz="3600" dirty="0" err="1"/>
              <a:t>su</a:t>
            </a:r>
            <a:r>
              <a:rPr lang="pt-BR" sz="3600" dirty="0"/>
              <a:t> </a:t>
            </a:r>
            <a:r>
              <a:rPr lang="pt-BR" sz="3600" dirty="0" err="1"/>
              <a:t>liderazgo</a:t>
            </a:r>
            <a:r>
              <a:rPr lang="pt-BR" sz="3600" dirty="0"/>
              <a:t>.</a:t>
            </a:r>
          </a:p>
        </p:txBody>
      </p:sp>
      <p:sp>
        <p:nvSpPr>
          <p:cNvPr id="11" name="AutoShape 5">
            <a:extLst>
              <a:ext uri="{FF2B5EF4-FFF2-40B4-BE49-F238E27FC236}">
                <a16:creationId xmlns:a16="http://schemas.microsoft.com/office/drawing/2014/main" id="{97A71256-7AF7-9DA7-575E-C0B202665477}"/>
              </a:ext>
            </a:extLst>
          </p:cNvPr>
          <p:cNvSpPr/>
          <p:nvPr/>
        </p:nvSpPr>
        <p:spPr>
          <a:xfrm>
            <a:off x="9358239" y="3313519"/>
            <a:ext cx="649224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95574" y="0"/>
            <a:ext cx="13107373" cy="12074117"/>
            <a:chOff x="0" y="0"/>
            <a:chExt cx="812800" cy="748727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812800" cy="748727"/>
            </a:xfrm>
            <a:custGeom>
              <a:avLst/>
              <a:gdLst/>
              <a:ahLst/>
              <a:cxnLst/>
              <a:rect l="l" t="t" r="r" b="b"/>
              <a:pathLst>
                <a:path w="812800" h="748727">
                  <a:moveTo>
                    <a:pt x="406400" y="748727"/>
                  </a:moveTo>
                  <a:lnTo>
                    <a:pt x="0" y="0"/>
                  </a:lnTo>
                  <a:lnTo>
                    <a:pt x="812800" y="0"/>
                  </a:lnTo>
                  <a:lnTo>
                    <a:pt x="406400" y="748727"/>
                  </a:lnTo>
                  <a:close/>
                </a:path>
              </a:pathLst>
            </a:custGeom>
            <a:blipFill>
              <a:blip r:embed="rId2"/>
              <a:stretch>
                <a:fillRect l="-1260" t="-21137" b="-4385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DC7A9C9C-46A3-688E-E275-5D601D1AED7B}"/>
              </a:ext>
            </a:extLst>
          </p:cNvPr>
          <p:cNvGrpSpPr/>
          <p:nvPr/>
        </p:nvGrpSpPr>
        <p:grpSpPr>
          <a:xfrm>
            <a:off x="-798527" y="-1301861"/>
            <a:ext cx="19086527" cy="11588861"/>
            <a:chOff x="-798527" y="-1304401"/>
            <a:chExt cx="19086527" cy="11588861"/>
          </a:xfrm>
        </p:grpSpPr>
        <p:sp>
          <p:nvSpPr>
            <p:cNvPr id="4" name="Freeform 4"/>
            <p:cNvSpPr/>
            <p:nvPr/>
          </p:nvSpPr>
          <p:spPr>
            <a:xfrm flipH="1">
              <a:off x="0" y="-2977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8288000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18288000" y="10287000"/>
                  </a:lnTo>
                  <a:lnTo>
                    <a:pt x="18288000" y="0"/>
                  </a:lnTo>
                  <a:close/>
                </a:path>
              </a:pathLst>
            </a:custGeom>
            <a:blipFill>
              <a:blip r:embed="rId2">
                <a:alphaModFix amt="62000"/>
              </a:blip>
              <a:stretch>
                <a:fillRect l="-15589" t="-6232" r="-3059" b="-210363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AutoShape 8"/>
            <p:cNvSpPr/>
            <p:nvPr/>
          </p:nvSpPr>
          <p:spPr>
            <a:xfrm>
              <a:off x="9825793" y="5140523"/>
              <a:ext cx="6563158" cy="0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>
              <a:off x="-798527" y="-1304401"/>
              <a:ext cx="8201380" cy="8201380"/>
            </a:xfrm>
            <a:custGeom>
              <a:avLst/>
              <a:gdLst/>
              <a:ahLst/>
              <a:cxnLst/>
              <a:rect l="l" t="t" r="r" b="b"/>
              <a:pathLst>
                <a:path w="8201380" h="8201380">
                  <a:moveTo>
                    <a:pt x="0" y="0"/>
                  </a:moveTo>
                  <a:lnTo>
                    <a:pt x="8201380" y="0"/>
                  </a:lnTo>
                  <a:lnTo>
                    <a:pt x="8201380" y="8201380"/>
                  </a:lnTo>
                  <a:lnTo>
                    <a:pt x="0" y="82013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-371437" y="551344"/>
              <a:ext cx="8481483" cy="9733116"/>
            </a:xfrm>
            <a:custGeom>
              <a:avLst/>
              <a:gdLst/>
              <a:ahLst/>
              <a:cxnLst/>
              <a:rect l="l" t="t" r="r" b="b"/>
              <a:pathLst>
                <a:path w="8481483" h="9733116">
                  <a:moveTo>
                    <a:pt x="0" y="0"/>
                  </a:moveTo>
                  <a:lnTo>
                    <a:pt x="8481483" y="0"/>
                  </a:lnTo>
                  <a:lnTo>
                    <a:pt x="8481483" y="9733116"/>
                  </a:lnTo>
                  <a:lnTo>
                    <a:pt x="0" y="9733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88926" t="-74471" r="-121187" b="-361926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094806" y="3102673"/>
            <a:ext cx="10304357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177"/>
              </a:lnSpc>
            </a:pPr>
            <a:r>
              <a:rPr lang="en-US" sz="6466" b="1" u="none" strike="noStrike" dirty="0">
                <a:solidFill>
                  <a:srgbClr val="472E29"/>
                </a:solidFill>
                <a:latin typeface="Gotham Medium"/>
                <a:ea typeface="Gotham Medium"/>
                <a:cs typeface="Gotham Medium"/>
                <a:sym typeface="Gotham Medium"/>
              </a:rPr>
              <a:t>LA BATALLA Y EL MILAGRO DEL CISÓN 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825793" y="5325019"/>
            <a:ext cx="6302482" cy="8774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82"/>
              </a:lnSpc>
              <a:spcBef>
                <a:spcPct val="0"/>
              </a:spcBef>
            </a:pPr>
            <a:r>
              <a:rPr lang="en-US" sz="5058" dirty="0" err="1">
                <a:solidFill>
                  <a:srgbClr val="452920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Jueces</a:t>
            </a:r>
            <a:r>
              <a:rPr lang="en-US" sz="5058" dirty="0">
                <a:solidFill>
                  <a:srgbClr val="452920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4:10-16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">
            <a:extLst>
              <a:ext uri="{FF2B5EF4-FFF2-40B4-BE49-F238E27FC236}">
                <a16:creationId xmlns:a16="http://schemas.microsoft.com/office/drawing/2014/main" id="{EEF4AE43-7B2E-4EC1-0D9F-71E9C14E2CB5}"/>
              </a:ext>
            </a:extLst>
          </p:cNvPr>
          <p:cNvSpPr/>
          <p:nvPr/>
        </p:nvSpPr>
        <p:spPr>
          <a:xfrm flipH="1">
            <a:off x="7233318" y="0"/>
            <a:ext cx="13107373" cy="12074117"/>
          </a:xfrm>
          <a:custGeom>
            <a:avLst/>
            <a:gdLst/>
            <a:ahLst/>
            <a:cxnLst/>
            <a:rect l="l" t="t" r="r" b="b"/>
            <a:pathLst>
              <a:path w="812800" h="748727">
                <a:moveTo>
                  <a:pt x="406400" y="748727"/>
                </a:moveTo>
                <a:lnTo>
                  <a:pt x="0" y="0"/>
                </a:lnTo>
                <a:lnTo>
                  <a:pt x="812800" y="0"/>
                </a:lnTo>
                <a:lnTo>
                  <a:pt x="406400" y="748727"/>
                </a:lnTo>
                <a:close/>
              </a:path>
            </a:pathLst>
          </a:custGeom>
          <a:blipFill>
            <a:blip r:embed="rId2"/>
            <a:stretch>
              <a:fillRect l="-1260" t="-21137" b="-4385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-711841">
            <a:off x="8491166" y="1633523"/>
            <a:ext cx="9915023" cy="10763803"/>
          </a:xfrm>
          <a:custGeom>
            <a:avLst/>
            <a:gdLst/>
            <a:ahLst/>
            <a:cxnLst/>
            <a:rect l="l" t="t" r="r" b="b"/>
            <a:pathLst>
              <a:path w="9915023" h="10763803">
                <a:moveTo>
                  <a:pt x="0" y="0"/>
                </a:moveTo>
                <a:lnTo>
                  <a:pt x="9915023" y="0"/>
                </a:lnTo>
                <a:lnTo>
                  <a:pt x="9915023" y="10763803"/>
                </a:lnTo>
                <a:lnTo>
                  <a:pt x="0" y="1076380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4066" r="-4826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alphaModFix amt="35000"/>
            </a:blip>
            <a:stretch>
              <a:fillRect l="-18649" t="-51838" b="-164757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4702866" y="3498442"/>
            <a:ext cx="13929461" cy="9289209"/>
          </a:xfrm>
          <a:custGeom>
            <a:avLst/>
            <a:gdLst/>
            <a:ahLst/>
            <a:cxnLst/>
            <a:rect l="l" t="t" r="r" b="b"/>
            <a:pathLst>
              <a:path w="13929461" h="9289209">
                <a:moveTo>
                  <a:pt x="0" y="0"/>
                </a:moveTo>
                <a:lnTo>
                  <a:pt x="13929461" y="0"/>
                </a:lnTo>
                <a:lnTo>
                  <a:pt x="13929461" y="9289210"/>
                </a:lnTo>
                <a:lnTo>
                  <a:pt x="0" y="928921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8" name="TextBox 8"/>
          <p:cNvSpPr txBox="1"/>
          <p:nvPr/>
        </p:nvSpPr>
        <p:spPr>
          <a:xfrm>
            <a:off x="990600" y="3503291"/>
            <a:ext cx="7315200" cy="48015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20000"/>
              </a:lnSpc>
              <a:spcBef>
                <a:spcPct val="0"/>
              </a:spcBef>
            </a:pPr>
            <a:r>
              <a:rPr lang="en-US" sz="3744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La </a:t>
            </a:r>
            <a:r>
              <a:rPr lang="en-US" sz="3744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victoria</a:t>
            </a:r>
            <a:r>
              <a:rPr lang="en-US" sz="3744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de Débora y Barac </a:t>
            </a:r>
            <a:r>
              <a:rPr lang="en-US" sz="3744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sobre</a:t>
            </a:r>
            <a:r>
              <a:rPr lang="en-US" sz="3744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744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el</a:t>
            </a:r>
            <a:r>
              <a:rPr lang="en-US" sz="3744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744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poderoso</a:t>
            </a:r>
            <a:r>
              <a:rPr lang="en-US" sz="3744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744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ejército</a:t>
            </a:r>
            <a:r>
              <a:rPr lang="en-US" sz="3744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     de </a:t>
            </a:r>
            <a:r>
              <a:rPr lang="en-US" sz="3744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Sísara</a:t>
            </a:r>
            <a:r>
              <a:rPr lang="en-US" sz="3744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744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nos</a:t>
            </a:r>
            <a:r>
              <a:rPr lang="en-US" sz="3744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744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enseña</a:t>
            </a:r>
            <a:r>
              <a:rPr lang="en-US" sz="3744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que,   </a:t>
            </a:r>
            <a:r>
              <a:rPr lang="en-US" sz="3744" b="1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por</a:t>
            </a:r>
            <a:r>
              <a:rPr lang="en-US" sz="3744" b="1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744" b="1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más</a:t>
            </a:r>
            <a:r>
              <a:rPr lang="en-US" sz="3744" b="1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744" b="1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fuertes</a:t>
            </a:r>
            <a:r>
              <a:rPr lang="en-US" sz="3744" b="1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que </a:t>
            </a:r>
            <a:r>
              <a:rPr lang="en-US" sz="3744" b="1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parezcan</a:t>
            </a:r>
            <a:r>
              <a:rPr lang="en-US" sz="3744" b="1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744" b="1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nuestros</a:t>
            </a:r>
            <a:r>
              <a:rPr lang="en-US" sz="3744" b="1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744" b="1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enemigos</a:t>
            </a:r>
            <a:r>
              <a:rPr lang="en-US" sz="3744" b="1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o </a:t>
            </a:r>
            <a:r>
              <a:rPr lang="en-US" sz="3744" b="1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desafíos</a:t>
            </a:r>
            <a:r>
              <a:rPr lang="en-US" sz="3744" b="1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, es Dios </a:t>
            </a:r>
            <a:r>
              <a:rPr lang="en-US" sz="3744" b="1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quien</a:t>
            </a:r>
            <a:r>
              <a:rPr lang="en-US" sz="3744" b="1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744" b="1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tiene</a:t>
            </a:r>
            <a:r>
              <a:rPr lang="en-US" sz="3744" b="1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la </a:t>
            </a:r>
            <a:r>
              <a:rPr lang="en-US" sz="3744" b="1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última</a:t>
            </a:r>
            <a:r>
              <a:rPr lang="en-US" sz="3744" b="1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palabra.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9BEE27A9-C067-F7EB-38A9-8EFBBD6534DA}"/>
              </a:ext>
            </a:extLst>
          </p:cNvPr>
          <p:cNvGrpSpPr/>
          <p:nvPr/>
        </p:nvGrpSpPr>
        <p:grpSpPr>
          <a:xfrm>
            <a:off x="-261481" y="-28063"/>
            <a:ext cx="18582732" cy="10343125"/>
            <a:chOff x="-244843" y="-42094"/>
            <a:chExt cx="18582732" cy="10343125"/>
          </a:xfrm>
        </p:grpSpPr>
        <p:sp>
          <p:nvSpPr>
            <p:cNvPr id="2" name="Freeform 2"/>
            <p:cNvSpPr/>
            <p:nvPr/>
          </p:nvSpPr>
          <p:spPr>
            <a:xfrm>
              <a:off x="-244842" y="0"/>
              <a:ext cx="18582731" cy="10287000"/>
            </a:xfrm>
            <a:custGeom>
              <a:avLst/>
              <a:gdLst/>
              <a:ahLst/>
              <a:cxnLst/>
              <a:rect l="l" t="t" r="r" b="b"/>
              <a:pathLst>
                <a:path w="18582731" h="10287000">
                  <a:moveTo>
                    <a:pt x="0" y="0"/>
                  </a:moveTo>
                  <a:lnTo>
                    <a:pt x="18582731" y="0"/>
                  </a:lnTo>
                  <a:lnTo>
                    <a:pt x="18582731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0289" b="-10289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" name="Freeform 3"/>
            <p:cNvSpPr/>
            <p:nvPr/>
          </p:nvSpPr>
          <p:spPr>
            <a:xfrm>
              <a:off x="-244842" y="-28063"/>
              <a:ext cx="18582731" cy="10315063"/>
            </a:xfrm>
            <a:custGeom>
              <a:avLst/>
              <a:gdLst/>
              <a:ahLst/>
              <a:cxnLst/>
              <a:rect l="l" t="t" r="r" b="b"/>
              <a:pathLst>
                <a:path w="18337889" h="10315063">
                  <a:moveTo>
                    <a:pt x="0" y="0"/>
                  </a:moveTo>
                  <a:lnTo>
                    <a:pt x="18337889" y="0"/>
                  </a:lnTo>
                  <a:lnTo>
                    <a:pt x="18337889" y="10315063"/>
                  </a:lnTo>
                  <a:lnTo>
                    <a:pt x="0" y="103150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4000"/>
              </a:blip>
              <a:stretch>
                <a:fillRect t="-73749" b="-93083"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4" name="Group 4"/>
            <p:cNvGrpSpPr/>
            <p:nvPr/>
          </p:nvGrpSpPr>
          <p:grpSpPr>
            <a:xfrm>
              <a:off x="-244843" y="-42094"/>
              <a:ext cx="18502760" cy="10343125"/>
              <a:chOff x="-106629" y="0"/>
              <a:chExt cx="24670347" cy="13790834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7369841" y="37417"/>
                <a:ext cx="17193877" cy="13753417"/>
              </a:xfrm>
              <a:custGeom>
                <a:avLst/>
                <a:gdLst/>
                <a:ahLst/>
                <a:cxnLst/>
                <a:rect l="l" t="t" r="r" b="b"/>
                <a:pathLst>
                  <a:path w="17193877" h="13753417">
                    <a:moveTo>
                      <a:pt x="0" y="0"/>
                    </a:moveTo>
                    <a:lnTo>
                      <a:pt x="17193878" y="0"/>
                    </a:lnTo>
                    <a:lnTo>
                      <a:pt x="17193878" y="13753417"/>
                    </a:lnTo>
                    <a:lnTo>
                      <a:pt x="0" y="137534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alphaModFix amt="68000"/>
                </a:blip>
                <a:stretch>
                  <a:fillRect t="-5869" r="-7625" b="-6141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6" name="Freeform 6"/>
              <p:cNvSpPr/>
              <p:nvPr/>
            </p:nvSpPr>
            <p:spPr>
              <a:xfrm>
                <a:off x="0" y="0"/>
                <a:ext cx="14425530" cy="8171645"/>
              </a:xfrm>
              <a:custGeom>
                <a:avLst/>
                <a:gdLst/>
                <a:ahLst/>
                <a:cxnLst/>
                <a:rect l="l" t="t" r="r" b="b"/>
                <a:pathLst>
                  <a:path w="14425530" h="8171645">
                    <a:moveTo>
                      <a:pt x="0" y="0"/>
                    </a:moveTo>
                    <a:lnTo>
                      <a:pt x="14425530" y="0"/>
                    </a:lnTo>
                    <a:lnTo>
                      <a:pt x="14425530" y="8171645"/>
                    </a:lnTo>
                    <a:lnTo>
                      <a:pt x="0" y="817164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5"/>
                <a:stretch>
                  <a:fillRect t="-76531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7" name="Freeform 7"/>
              <p:cNvSpPr/>
              <p:nvPr/>
            </p:nvSpPr>
            <p:spPr>
              <a:xfrm flipH="1">
                <a:off x="-106629" y="37417"/>
                <a:ext cx="10742670" cy="13753417"/>
              </a:xfrm>
              <a:custGeom>
                <a:avLst/>
                <a:gdLst/>
                <a:ahLst/>
                <a:cxnLst/>
                <a:rect l="l" t="t" r="r" b="b"/>
                <a:pathLst>
                  <a:path w="10522842" h="13753417">
                    <a:moveTo>
                      <a:pt x="10522842" y="0"/>
                    </a:moveTo>
                    <a:lnTo>
                      <a:pt x="0" y="0"/>
                    </a:lnTo>
                    <a:lnTo>
                      <a:pt x="0" y="13753417"/>
                    </a:lnTo>
                    <a:lnTo>
                      <a:pt x="10522842" y="13753417"/>
                    </a:lnTo>
                    <a:lnTo>
                      <a:pt x="10522842" y="0"/>
                    </a:lnTo>
                    <a:close/>
                  </a:path>
                </a:pathLst>
              </a:custGeom>
              <a:blipFill>
                <a:blip r:embed="rId6">
                  <a:alphaModFix amt="87000"/>
                </a:blip>
                <a:stretch>
                  <a:fillRect l="-84759" t="-35805" r="-187055" b="-53846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8" name="TextBox 8"/>
          <p:cNvSpPr txBox="1"/>
          <p:nvPr/>
        </p:nvSpPr>
        <p:spPr>
          <a:xfrm>
            <a:off x="7436369" y="3001502"/>
            <a:ext cx="9829800" cy="4283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29"/>
              </a:lnSpc>
              <a:spcBef>
                <a:spcPct val="0"/>
              </a:spcBef>
            </a:pPr>
            <a:r>
              <a:rPr lang="en-US" sz="4020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Cuando</a:t>
            </a:r>
            <a:r>
              <a:rPr lang="en-US" sz="4020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4020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nos</a:t>
            </a:r>
            <a:r>
              <a:rPr lang="en-US" sz="4020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sentimos </a:t>
            </a:r>
            <a:r>
              <a:rPr lang="en-US" sz="4020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débiles</a:t>
            </a:r>
            <a:r>
              <a:rPr lang="en-US" sz="4020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o </a:t>
            </a:r>
            <a:r>
              <a:rPr lang="en-US" sz="4020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inseguros</a:t>
            </a:r>
            <a:r>
              <a:rPr lang="en-US" sz="4020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, no </a:t>
            </a:r>
            <a:r>
              <a:rPr lang="en-US" sz="4020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debemos</a:t>
            </a:r>
            <a:r>
              <a:rPr lang="en-US" sz="4020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4020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confiar</a:t>
            </a:r>
            <a:r>
              <a:rPr lang="en-US" sz="4020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solo </a:t>
            </a:r>
            <a:r>
              <a:rPr lang="en-US" sz="4020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en</a:t>
            </a:r>
            <a:r>
              <a:rPr lang="en-US" sz="4020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4020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nuestros</a:t>
            </a:r>
            <a:r>
              <a:rPr lang="en-US" sz="4020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4020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recursos</a:t>
            </a:r>
            <a:r>
              <a:rPr lang="en-US" sz="4020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o </a:t>
            </a:r>
            <a:r>
              <a:rPr lang="en-US" sz="4020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estrategias</a:t>
            </a:r>
            <a:r>
              <a:rPr lang="en-US" sz="4020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. </a:t>
            </a:r>
            <a:r>
              <a:rPr lang="en-US" sz="4020" b="1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Dios </a:t>
            </a:r>
            <a:r>
              <a:rPr lang="en-US" sz="4020" b="1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ve</a:t>
            </a:r>
            <a:r>
              <a:rPr lang="en-US" sz="4020" b="1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4020" b="1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más</a:t>
            </a:r>
            <a:r>
              <a:rPr lang="en-US" sz="4020" b="1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4020" b="1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allá</a:t>
            </a:r>
            <a:r>
              <a:rPr lang="en-US" sz="4020" b="1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de lo que </a:t>
            </a:r>
            <a:r>
              <a:rPr lang="en-US" sz="4020" b="1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podemos</a:t>
            </a:r>
            <a:r>
              <a:rPr lang="en-US" sz="4020" b="1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4020" b="1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percibir</a:t>
            </a:r>
            <a:r>
              <a:rPr lang="en-US" sz="4020" b="1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y </a:t>
            </a:r>
            <a:r>
              <a:rPr lang="en-US" sz="4020" b="1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puede</a:t>
            </a:r>
            <a:r>
              <a:rPr lang="en-US" sz="4020" b="1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usar </a:t>
            </a:r>
            <a:r>
              <a:rPr lang="en-US" sz="4020" b="1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caminos</a:t>
            </a:r>
            <a:r>
              <a:rPr lang="en-US" sz="4020" b="1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4020" b="1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inesperados</a:t>
            </a:r>
            <a:r>
              <a:rPr lang="en-US" sz="4020" b="1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para </a:t>
            </a:r>
            <a:r>
              <a:rPr lang="en-US" sz="4020" b="1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darnos</a:t>
            </a:r>
            <a:r>
              <a:rPr lang="en-US" sz="4020" b="1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la </a:t>
            </a:r>
            <a:r>
              <a:rPr lang="en-US" sz="4020" b="1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victoria</a:t>
            </a:r>
            <a:r>
              <a:rPr lang="en-US" sz="4020" b="1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>
            <a:extLst>
              <a:ext uri="{FF2B5EF4-FFF2-40B4-BE49-F238E27FC236}">
                <a16:creationId xmlns:a16="http://schemas.microsoft.com/office/drawing/2014/main" id="{A3E3575A-4303-E469-B9E0-D16FC4759DF8}"/>
              </a:ext>
            </a:extLst>
          </p:cNvPr>
          <p:cNvGrpSpPr/>
          <p:nvPr/>
        </p:nvGrpSpPr>
        <p:grpSpPr>
          <a:xfrm>
            <a:off x="4156" y="0"/>
            <a:ext cx="18288000" cy="10287000"/>
            <a:chOff x="0" y="0"/>
            <a:chExt cx="18288000" cy="1028700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70000"/>
              </a:blip>
              <a:stretch>
                <a:fillRect t="-74277" b="-92556"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3" name="Group 3"/>
            <p:cNvGrpSpPr/>
            <p:nvPr/>
          </p:nvGrpSpPr>
          <p:grpSpPr>
            <a:xfrm>
              <a:off x="5200128" y="0"/>
              <a:ext cx="13087872" cy="10287000"/>
              <a:chOff x="0" y="0"/>
              <a:chExt cx="17450497" cy="13716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7450497" cy="11294979"/>
              </a:xfrm>
              <a:custGeom>
                <a:avLst/>
                <a:gdLst/>
                <a:ahLst/>
                <a:cxnLst/>
                <a:rect l="l" t="t" r="r" b="b"/>
                <a:pathLst>
                  <a:path w="17450497" h="11294979">
                    <a:moveTo>
                      <a:pt x="0" y="0"/>
                    </a:moveTo>
                    <a:lnTo>
                      <a:pt x="17450497" y="0"/>
                    </a:lnTo>
                    <a:lnTo>
                      <a:pt x="17450497" y="11294979"/>
                    </a:lnTo>
                    <a:lnTo>
                      <a:pt x="0" y="11294979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"/>
                <a:stretch>
                  <a:fillRect t="-65849" r="-7347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5" name="Freeform 5"/>
              <p:cNvSpPr/>
              <p:nvPr/>
            </p:nvSpPr>
            <p:spPr>
              <a:xfrm flipH="1">
                <a:off x="1858685" y="0"/>
                <a:ext cx="15591811" cy="13716000"/>
              </a:xfrm>
              <a:custGeom>
                <a:avLst/>
                <a:gdLst/>
                <a:ahLst/>
                <a:cxnLst/>
                <a:rect l="l" t="t" r="r" b="b"/>
                <a:pathLst>
                  <a:path w="15591811" h="13716000">
                    <a:moveTo>
                      <a:pt x="15591812" y="0"/>
                    </a:moveTo>
                    <a:lnTo>
                      <a:pt x="0" y="0"/>
                    </a:lnTo>
                    <a:lnTo>
                      <a:pt x="0" y="13716000"/>
                    </a:lnTo>
                    <a:lnTo>
                      <a:pt x="15591812" y="13716000"/>
                    </a:lnTo>
                    <a:lnTo>
                      <a:pt x="15591812" y="0"/>
                    </a:lnTo>
                    <a:close/>
                  </a:path>
                </a:pathLst>
              </a:custGeom>
              <a:blipFill>
                <a:blip r:embed="rId4">
                  <a:alphaModFix amt="79000"/>
                </a:blip>
                <a:stretch>
                  <a:fillRect t="-19240" b="-14956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6" name="TextBox 6"/>
          <p:cNvSpPr txBox="1"/>
          <p:nvPr/>
        </p:nvSpPr>
        <p:spPr>
          <a:xfrm>
            <a:off x="914400" y="3897005"/>
            <a:ext cx="10363200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452921"/>
                </a:solidFill>
                <a:latin typeface="Poppins" pitchFamily="2" charset="77"/>
                <a:ea typeface="Gotham Medium"/>
                <a:cs typeface="Poppins" pitchFamily="2" charset="77"/>
                <a:sym typeface="Gotham Medium"/>
              </a:rPr>
              <a:t>Si Dios está con </a:t>
            </a:r>
            <a:r>
              <a:rPr lang="en-US" sz="5400" b="1" dirty="0" err="1">
                <a:solidFill>
                  <a:srgbClr val="452921"/>
                </a:solidFill>
                <a:latin typeface="Poppins" pitchFamily="2" charset="77"/>
                <a:ea typeface="Gotham Medium"/>
                <a:cs typeface="Poppins" pitchFamily="2" charset="77"/>
                <a:sym typeface="Gotham Medium"/>
              </a:rPr>
              <a:t>nosotros</a:t>
            </a:r>
            <a:r>
              <a:rPr lang="en-US" sz="5400" b="1" dirty="0">
                <a:solidFill>
                  <a:srgbClr val="452921"/>
                </a:solidFill>
                <a:latin typeface="Poppins" pitchFamily="2" charset="77"/>
                <a:ea typeface="Gotham Medium"/>
                <a:cs typeface="Poppins" pitchFamily="2" charset="77"/>
                <a:sym typeface="Gotham Medium"/>
              </a:rPr>
              <a:t>, </a:t>
            </a:r>
            <a:r>
              <a:rPr lang="en-US" sz="5400" b="1" dirty="0" err="1">
                <a:solidFill>
                  <a:srgbClr val="452921"/>
                </a:solidFill>
                <a:latin typeface="Poppins" pitchFamily="2" charset="77"/>
                <a:ea typeface="Gotham Medium"/>
                <a:cs typeface="Poppins" pitchFamily="2" charset="77"/>
                <a:sym typeface="Gotham Medium"/>
              </a:rPr>
              <a:t>ninguna</a:t>
            </a:r>
            <a:r>
              <a:rPr lang="en-US" sz="5400" b="1" dirty="0">
                <a:solidFill>
                  <a:srgbClr val="452921"/>
                </a:solidFill>
                <a:latin typeface="Poppins" pitchFamily="2" charset="77"/>
                <a:ea typeface="Gotham Medium"/>
                <a:cs typeface="Poppins" pitchFamily="2" charset="77"/>
                <a:sym typeface="Gotham Medium"/>
              </a:rPr>
              <a:t> </a:t>
            </a:r>
            <a:r>
              <a:rPr lang="en-US" sz="5400" b="1" dirty="0" err="1">
                <a:solidFill>
                  <a:srgbClr val="452921"/>
                </a:solidFill>
                <a:latin typeface="Poppins" pitchFamily="2" charset="77"/>
                <a:ea typeface="Gotham Medium"/>
                <a:cs typeface="Poppins" pitchFamily="2" charset="77"/>
                <a:sym typeface="Gotham Medium"/>
              </a:rPr>
              <a:t>fuerza</a:t>
            </a:r>
            <a:r>
              <a:rPr lang="en-US" sz="5400" b="1" dirty="0">
                <a:solidFill>
                  <a:srgbClr val="452921"/>
                </a:solidFill>
                <a:latin typeface="Poppins" pitchFamily="2" charset="77"/>
                <a:ea typeface="Gotham Medium"/>
                <a:cs typeface="Poppins" pitchFamily="2" charset="77"/>
                <a:sym typeface="Gotham Medium"/>
              </a:rPr>
              <a:t> </a:t>
            </a:r>
            <a:r>
              <a:rPr lang="en-US" sz="5400" b="1" dirty="0" err="1">
                <a:solidFill>
                  <a:srgbClr val="452921"/>
                </a:solidFill>
                <a:latin typeface="Poppins" pitchFamily="2" charset="77"/>
                <a:ea typeface="Gotham Medium"/>
                <a:cs typeface="Poppins" pitchFamily="2" charset="77"/>
                <a:sym typeface="Gotham Medium"/>
              </a:rPr>
              <a:t>en</a:t>
            </a:r>
            <a:r>
              <a:rPr lang="en-US" sz="5400" b="1" dirty="0">
                <a:solidFill>
                  <a:srgbClr val="452921"/>
                </a:solidFill>
                <a:latin typeface="Poppins" pitchFamily="2" charset="77"/>
                <a:ea typeface="Gotham Medium"/>
                <a:cs typeface="Poppins" pitchFamily="2" charset="77"/>
                <a:sym typeface="Gotham Medium"/>
              </a:rPr>
              <a:t> </a:t>
            </a:r>
            <a:r>
              <a:rPr lang="en-US" sz="5400" b="1" dirty="0" err="1">
                <a:solidFill>
                  <a:srgbClr val="452921"/>
                </a:solidFill>
                <a:latin typeface="Poppins" pitchFamily="2" charset="77"/>
                <a:ea typeface="Gotham Medium"/>
                <a:cs typeface="Poppins" pitchFamily="2" charset="77"/>
                <a:sym typeface="Gotham Medium"/>
              </a:rPr>
              <a:t>el</a:t>
            </a:r>
            <a:r>
              <a:rPr lang="en-US" sz="5400" b="1" dirty="0">
                <a:solidFill>
                  <a:srgbClr val="452921"/>
                </a:solidFill>
                <a:latin typeface="Poppins" pitchFamily="2" charset="77"/>
                <a:ea typeface="Gotham Medium"/>
                <a:cs typeface="Poppins" pitchFamily="2" charset="77"/>
                <a:sym typeface="Gotham Medium"/>
              </a:rPr>
              <a:t> </a:t>
            </a:r>
            <a:r>
              <a:rPr lang="en-US" sz="5400" b="1" dirty="0" err="1">
                <a:solidFill>
                  <a:srgbClr val="452921"/>
                </a:solidFill>
                <a:latin typeface="Poppins" pitchFamily="2" charset="77"/>
                <a:ea typeface="Gotham Medium"/>
                <a:cs typeface="Poppins" pitchFamily="2" charset="77"/>
                <a:sym typeface="Gotham Medium"/>
              </a:rPr>
              <a:t>mundo</a:t>
            </a:r>
            <a:endParaRPr lang="en-US" sz="5400" b="1" dirty="0">
              <a:solidFill>
                <a:srgbClr val="452921"/>
              </a:solidFill>
              <a:latin typeface="Poppins" pitchFamily="2" charset="77"/>
              <a:ea typeface="Gotham Medium"/>
              <a:cs typeface="Poppins" pitchFamily="2" charset="77"/>
              <a:sym typeface="Gotham Medium"/>
            </a:endParaRPr>
          </a:p>
          <a:p>
            <a:pPr algn="ctr"/>
            <a:r>
              <a:rPr lang="en-US" sz="5400" b="1" dirty="0" err="1">
                <a:solidFill>
                  <a:srgbClr val="452921"/>
                </a:solidFill>
                <a:latin typeface="Poppins" pitchFamily="2" charset="77"/>
                <a:ea typeface="Gotham Medium"/>
                <a:cs typeface="Poppins" pitchFamily="2" charset="77"/>
                <a:sym typeface="Gotham Medium"/>
              </a:rPr>
              <a:t>podrá</a:t>
            </a:r>
            <a:r>
              <a:rPr lang="en-US" sz="5400" b="1" dirty="0">
                <a:solidFill>
                  <a:srgbClr val="452921"/>
                </a:solidFill>
                <a:latin typeface="Poppins" pitchFamily="2" charset="77"/>
                <a:ea typeface="Gotham Medium"/>
                <a:cs typeface="Poppins" pitchFamily="2" charset="77"/>
                <a:sym typeface="Gotham Medium"/>
              </a:rPr>
              <a:t> </a:t>
            </a:r>
            <a:r>
              <a:rPr lang="en-US" sz="5400" b="1" dirty="0" err="1">
                <a:solidFill>
                  <a:srgbClr val="452921"/>
                </a:solidFill>
                <a:latin typeface="Poppins" pitchFamily="2" charset="77"/>
                <a:ea typeface="Gotham Medium"/>
                <a:cs typeface="Poppins" pitchFamily="2" charset="77"/>
                <a:sym typeface="Gotham Medium"/>
              </a:rPr>
              <a:t>prevalecer</a:t>
            </a:r>
            <a:r>
              <a:rPr lang="en-US" sz="5400" b="1" dirty="0">
                <a:solidFill>
                  <a:srgbClr val="452921"/>
                </a:solidFill>
                <a:latin typeface="Poppins" pitchFamily="2" charset="77"/>
                <a:ea typeface="Gotham Medium"/>
                <a:cs typeface="Poppins" pitchFamily="2" charset="77"/>
                <a:sym typeface="Gotham Medium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alphaModFix amt="79000"/>
            </a:blip>
            <a:stretch>
              <a:fillRect l="-10236" t="-52155" r="-8412" b="-164440"/>
            </a:stretch>
          </a:blipFill>
        </p:spPr>
        <p:txBody>
          <a:bodyPr/>
          <a:lstStyle/>
          <a:p>
            <a:pPr algn="ctr"/>
            <a:endParaRPr lang="pt-BR" dirty="0"/>
          </a:p>
        </p:txBody>
      </p:sp>
      <p:sp>
        <p:nvSpPr>
          <p:cNvPr id="3" name="TextBox 3"/>
          <p:cNvSpPr txBox="1"/>
          <p:nvPr/>
        </p:nvSpPr>
        <p:spPr>
          <a:xfrm>
            <a:off x="9454702" y="3030885"/>
            <a:ext cx="7562746" cy="1769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924"/>
              </a:lnSpc>
            </a:pPr>
            <a:r>
              <a:rPr lang="en-US" sz="6238" dirty="0">
                <a:solidFill>
                  <a:srgbClr val="472E29"/>
                </a:solidFill>
                <a:latin typeface="Gotham Medium"/>
                <a:ea typeface="Gotham Medium"/>
                <a:cs typeface="Gotham Medium"/>
                <a:sym typeface="Gotham Medium"/>
              </a:rPr>
              <a:t>ALABANZA POR LA VICTORIA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637167" y="5133109"/>
            <a:ext cx="4876800" cy="8774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082"/>
              </a:lnSpc>
              <a:spcBef>
                <a:spcPct val="0"/>
              </a:spcBef>
            </a:pPr>
            <a:r>
              <a:rPr lang="en-US" sz="5058" dirty="0" err="1">
                <a:solidFill>
                  <a:srgbClr val="452920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Jueces</a:t>
            </a:r>
            <a:r>
              <a:rPr lang="en-US" sz="5058" dirty="0">
                <a:solidFill>
                  <a:srgbClr val="452920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5</a:t>
            </a:r>
          </a:p>
        </p:txBody>
      </p:sp>
      <p:sp>
        <p:nvSpPr>
          <p:cNvPr id="6" name="Freeform 6"/>
          <p:cNvSpPr/>
          <p:nvPr/>
        </p:nvSpPr>
        <p:spPr>
          <a:xfrm>
            <a:off x="-840977" y="-1304401"/>
            <a:ext cx="8201380" cy="8201380"/>
          </a:xfrm>
          <a:custGeom>
            <a:avLst/>
            <a:gdLst/>
            <a:ahLst/>
            <a:cxnLst/>
            <a:rect l="l" t="t" r="r" b="b"/>
            <a:pathLst>
              <a:path w="8201380" h="8201380">
                <a:moveTo>
                  <a:pt x="0" y="0"/>
                </a:moveTo>
                <a:lnTo>
                  <a:pt x="8201380" y="0"/>
                </a:lnTo>
                <a:lnTo>
                  <a:pt x="8201380" y="8201380"/>
                </a:lnTo>
                <a:lnTo>
                  <a:pt x="0" y="8201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7" name="Group 7"/>
          <p:cNvGrpSpPr/>
          <p:nvPr/>
        </p:nvGrpSpPr>
        <p:grpSpPr>
          <a:xfrm>
            <a:off x="-4095574" y="0"/>
            <a:ext cx="13107373" cy="12074117"/>
            <a:chOff x="0" y="0"/>
            <a:chExt cx="812800" cy="748727"/>
          </a:xfrm>
        </p:grpSpPr>
        <p:sp>
          <p:nvSpPr>
            <p:cNvPr id="8" name="Freeform 8"/>
            <p:cNvSpPr/>
            <p:nvPr/>
          </p:nvSpPr>
          <p:spPr>
            <a:xfrm flipH="1">
              <a:off x="0" y="0"/>
              <a:ext cx="812800" cy="748727"/>
            </a:xfrm>
            <a:custGeom>
              <a:avLst/>
              <a:gdLst/>
              <a:ahLst/>
              <a:cxnLst/>
              <a:rect l="l" t="t" r="r" b="b"/>
              <a:pathLst>
                <a:path w="812800" h="748727">
                  <a:moveTo>
                    <a:pt x="406400" y="748727"/>
                  </a:moveTo>
                  <a:lnTo>
                    <a:pt x="0" y="0"/>
                  </a:lnTo>
                  <a:lnTo>
                    <a:pt x="812800" y="0"/>
                  </a:lnTo>
                  <a:lnTo>
                    <a:pt x="406400" y="748727"/>
                  </a:lnTo>
                  <a:close/>
                </a:path>
              </a:pathLst>
            </a:custGeom>
            <a:blipFill>
              <a:blip r:embed="rId2"/>
              <a:stretch>
                <a:fillRect l="-1260" t="-21137" b="-4385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9" name="Freeform 9"/>
          <p:cNvSpPr/>
          <p:nvPr/>
        </p:nvSpPr>
        <p:spPr>
          <a:xfrm>
            <a:off x="-525381" y="553884"/>
            <a:ext cx="8481483" cy="9733116"/>
          </a:xfrm>
          <a:custGeom>
            <a:avLst/>
            <a:gdLst/>
            <a:ahLst/>
            <a:cxnLst/>
            <a:rect l="l" t="t" r="r" b="b"/>
            <a:pathLst>
              <a:path w="8481483" h="9733116">
                <a:moveTo>
                  <a:pt x="0" y="0"/>
                </a:moveTo>
                <a:lnTo>
                  <a:pt x="8481483" y="0"/>
                </a:lnTo>
                <a:lnTo>
                  <a:pt x="8481483" y="9733116"/>
                </a:lnTo>
                <a:lnTo>
                  <a:pt x="0" y="97331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</a:blip>
            <a:stretch>
              <a:fillRect l="-188926" t="-74471" r="-121187" b="-36192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10" name="AutoShape 10"/>
          <p:cNvSpPr/>
          <p:nvPr/>
        </p:nvSpPr>
        <p:spPr>
          <a:xfrm>
            <a:off x="10110453" y="4914900"/>
            <a:ext cx="6251244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22506798-5CA3-E560-0C29-1C74524623DA}"/>
              </a:ext>
            </a:extLst>
          </p:cNvPr>
          <p:cNvGrpSpPr/>
          <p:nvPr/>
        </p:nvGrpSpPr>
        <p:grpSpPr>
          <a:xfrm>
            <a:off x="0" y="-240415"/>
            <a:ext cx="21336001" cy="12314532"/>
            <a:chOff x="0" y="-240415"/>
            <a:chExt cx="21336001" cy="12314532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5000"/>
              </a:blip>
              <a:stretch>
                <a:fillRect t="-74277" b="-92556"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3" name="Group 3"/>
            <p:cNvGrpSpPr/>
            <p:nvPr/>
          </p:nvGrpSpPr>
          <p:grpSpPr>
            <a:xfrm>
              <a:off x="8528704" y="0"/>
              <a:ext cx="12807297" cy="12074117"/>
              <a:chOff x="0" y="0"/>
              <a:chExt cx="794192" cy="74872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794192" cy="74872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48727">
                    <a:moveTo>
                      <a:pt x="406400" y="748727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48727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290" t="-21137" r="-2343" b="-43855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0" y="-240415"/>
              <a:ext cx="10233973" cy="7317599"/>
            </a:xfrm>
            <a:custGeom>
              <a:avLst/>
              <a:gdLst/>
              <a:ahLst/>
              <a:cxnLst/>
              <a:rect l="l" t="t" r="r" b="b"/>
              <a:pathLst>
                <a:path w="10233973" h="7317599">
                  <a:moveTo>
                    <a:pt x="0" y="0"/>
                  </a:moveTo>
                  <a:lnTo>
                    <a:pt x="10233973" y="0"/>
                  </a:lnTo>
                  <a:lnTo>
                    <a:pt x="10233973" y="7317598"/>
                  </a:lnTo>
                  <a:lnTo>
                    <a:pt x="0" y="73175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72000"/>
              </a:blip>
              <a:stretch>
                <a:fillRect l="-28321" t="-15445" b="-33957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/>
            <p:cNvSpPr/>
            <p:nvPr/>
          </p:nvSpPr>
          <p:spPr>
            <a:xfrm>
              <a:off x="11208349" y="-240415"/>
              <a:ext cx="7110132" cy="10545195"/>
            </a:xfrm>
            <a:custGeom>
              <a:avLst/>
              <a:gdLst/>
              <a:ahLst/>
              <a:cxnLst/>
              <a:rect l="l" t="t" r="r" b="b"/>
              <a:pathLst>
                <a:path w="7523223" h="9671841">
                  <a:moveTo>
                    <a:pt x="0" y="0"/>
                  </a:moveTo>
                  <a:lnTo>
                    <a:pt x="7523223" y="0"/>
                  </a:lnTo>
                  <a:lnTo>
                    <a:pt x="7523223" y="9671841"/>
                  </a:lnTo>
                  <a:lnTo>
                    <a:pt x="0" y="96718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1" t="-1217" r="-15694" b="-7100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678634" y="1255247"/>
            <a:ext cx="9061675" cy="15705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54"/>
              </a:lnSpc>
              <a:spcBef>
                <a:spcPct val="0"/>
              </a:spcBef>
            </a:pPr>
            <a:r>
              <a:rPr lang="en-US" sz="9467" dirty="0">
                <a:solidFill>
                  <a:srgbClr val="472E29"/>
                </a:solidFill>
                <a:latin typeface="Gotham Medium"/>
                <a:ea typeface="Gotham Medium"/>
                <a:cs typeface="Gotham Medium"/>
                <a:sym typeface="Gotham Medium"/>
              </a:rPr>
              <a:t>ANNIE SMITH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89185" y="3485744"/>
            <a:ext cx="11141426" cy="59727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96595" lvl="1" indent="-347980" algn="l">
              <a:lnSpc>
                <a:spcPts val="4518"/>
              </a:lnSpc>
              <a:buFont typeface="Arial"/>
              <a:buChar char="•"/>
            </a:pPr>
            <a:r>
              <a:rPr lang="en-US" sz="3200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Una </a:t>
            </a:r>
            <a:r>
              <a:rPr lang="en-US" sz="3200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joven</a:t>
            </a:r>
            <a:r>
              <a:rPr lang="en-US" sz="3200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</a:t>
            </a:r>
            <a:r>
              <a:rPr lang="en-US" sz="3200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talentosa</a:t>
            </a:r>
            <a:r>
              <a:rPr lang="en-US" sz="3200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</a:t>
            </a:r>
            <a:r>
              <a:rPr lang="en-US" sz="3200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cuyo</a:t>
            </a:r>
            <a:r>
              <a:rPr lang="en-US" sz="3200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</a:t>
            </a:r>
            <a:r>
              <a:rPr lang="en-US" sz="3200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mundo</a:t>
            </a:r>
            <a:r>
              <a:rPr lang="en-US" sz="3200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se vino </a:t>
            </a:r>
            <a:r>
              <a:rPr lang="en-US" sz="3200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abajo</a:t>
            </a:r>
            <a:r>
              <a:rPr lang="en-US" sz="3200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</a:t>
            </a:r>
            <a:r>
              <a:rPr lang="en-US" sz="3200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cuando</a:t>
            </a:r>
            <a:r>
              <a:rPr lang="en-US" sz="3200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</a:t>
            </a:r>
            <a:r>
              <a:rPr lang="en-US" sz="3200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ya</a:t>
            </a:r>
            <a:r>
              <a:rPr lang="en-US" sz="3200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no </a:t>
            </a:r>
            <a:r>
              <a:rPr lang="en-US" sz="3200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pudo</a:t>
            </a:r>
            <a:r>
              <a:rPr lang="en-US" sz="3200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</a:t>
            </a:r>
            <a:r>
              <a:rPr lang="en-US" sz="3200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seguir</a:t>
            </a:r>
            <a:r>
              <a:rPr lang="en-US" sz="3200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</a:t>
            </a:r>
            <a:r>
              <a:rPr lang="en-US" sz="3200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su</a:t>
            </a:r>
            <a:r>
              <a:rPr lang="en-US" sz="3200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</a:t>
            </a:r>
            <a:r>
              <a:rPr lang="en-US" sz="3200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carrera</a:t>
            </a:r>
            <a:r>
              <a:rPr lang="en-US" sz="3200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como </a:t>
            </a:r>
            <a:r>
              <a:rPr lang="en-US" sz="3200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artista</a:t>
            </a:r>
            <a:r>
              <a:rPr lang="en-US" sz="3200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. Pero </a:t>
            </a:r>
            <a:r>
              <a:rPr lang="en-US" sz="3200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fue</a:t>
            </a:r>
            <a:r>
              <a:rPr lang="en-US" sz="3200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</a:t>
            </a:r>
            <a:r>
              <a:rPr lang="en-US" sz="3200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precisamente</a:t>
            </a:r>
            <a:r>
              <a:rPr lang="en-US" sz="3200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</a:t>
            </a:r>
            <a:r>
              <a:rPr lang="en-US" sz="3200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en</a:t>
            </a:r>
            <a:r>
              <a:rPr lang="en-US" sz="3200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la </a:t>
            </a:r>
            <a:r>
              <a:rPr lang="en-US" sz="3200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oscuridad</a:t>
            </a:r>
            <a:r>
              <a:rPr lang="en-US" sz="3200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de la </a:t>
            </a:r>
            <a:r>
              <a:rPr lang="en-US" sz="3200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incertidumbre</a:t>
            </a:r>
            <a:r>
              <a:rPr lang="en-US" sz="3200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</a:t>
            </a:r>
            <a:r>
              <a:rPr lang="en-US" sz="3200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donde</a:t>
            </a:r>
            <a:r>
              <a:rPr lang="en-US" sz="3200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</a:t>
            </a:r>
            <a:r>
              <a:rPr lang="en-US" sz="3200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encontró</a:t>
            </a:r>
            <a:r>
              <a:rPr lang="en-US" sz="3200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</a:t>
            </a:r>
            <a:r>
              <a:rPr lang="en-US" sz="3200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su</a:t>
            </a:r>
            <a:r>
              <a:rPr lang="en-US" sz="3200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</a:t>
            </a:r>
            <a:r>
              <a:rPr lang="en-US" sz="3200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misión</a:t>
            </a:r>
            <a:r>
              <a:rPr lang="en-US" sz="3200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.</a:t>
            </a:r>
            <a:endParaRPr lang="pt-BR" dirty="0"/>
          </a:p>
          <a:p>
            <a:pPr marL="696595" lvl="1" indent="-347980" algn="l">
              <a:buFont typeface="Arial"/>
              <a:buChar char="•"/>
            </a:pPr>
            <a:endParaRPr lang="en-US" sz="2000" dirty="0">
              <a:solidFill>
                <a:srgbClr val="472E29"/>
              </a:solidFill>
              <a:latin typeface="Poppins" pitchFamily="2" charset="77"/>
              <a:ea typeface="Poppins"/>
              <a:cs typeface="Poppins" pitchFamily="2" charset="77"/>
            </a:endParaRPr>
          </a:p>
          <a:p>
            <a:pPr marL="696595" lvl="1" indent="-347980" algn="l">
              <a:lnSpc>
                <a:spcPts val="4518"/>
              </a:lnSpc>
              <a:buFont typeface="Arial"/>
              <a:buChar char="•"/>
            </a:pPr>
            <a:r>
              <a:rPr lang="es-ES_tradnl" sz="320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Escribía poemas e himnos, usando palabras como pinceles del alma.</a:t>
            </a:r>
            <a:endParaRPr lang="es-ES_tradnl" sz="3200" dirty="0">
              <a:solidFill>
                <a:srgbClr val="472E29"/>
              </a:solidFill>
              <a:latin typeface="Poppins"/>
              <a:ea typeface="Poppins"/>
              <a:cs typeface="Poppins"/>
            </a:endParaRPr>
          </a:p>
          <a:p>
            <a:pPr marL="696595" lvl="1" indent="-347980" algn="l">
              <a:buFont typeface="Arial"/>
              <a:buChar char="•"/>
            </a:pPr>
            <a:endParaRPr lang="en-US" sz="3200" dirty="0">
              <a:solidFill>
                <a:srgbClr val="472E29"/>
              </a:solidFill>
              <a:latin typeface="Poppins" pitchFamily="2" charset="77"/>
              <a:ea typeface="Poppins"/>
              <a:cs typeface="Poppins" pitchFamily="2" charset="77"/>
            </a:endParaRPr>
          </a:p>
          <a:p>
            <a:pPr marL="696595" lvl="1" indent="-347980" algn="l">
              <a:lnSpc>
                <a:spcPts val="4518"/>
              </a:lnSpc>
              <a:buFont typeface="Arial"/>
              <a:buChar char="•"/>
            </a:pPr>
            <a:r>
              <a:rPr lang="en-US" sz="3200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Annie </a:t>
            </a:r>
            <a:r>
              <a:rPr lang="en-US" sz="3200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tocó</a:t>
            </a:r>
            <a:r>
              <a:rPr lang="en-US" sz="3200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200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el</a:t>
            </a:r>
            <a:r>
              <a:rPr lang="en-US" sz="3200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200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corazón</a:t>
            </a:r>
            <a:r>
              <a:rPr lang="en-US" sz="3200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de miles de personas y </a:t>
            </a:r>
            <a:r>
              <a:rPr lang="en-US" sz="3200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ayudó</a:t>
            </a:r>
            <a:r>
              <a:rPr lang="en-US" sz="3200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a </a:t>
            </a:r>
            <a:r>
              <a:rPr lang="en-US" sz="3200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moldear</a:t>
            </a:r>
            <a:r>
              <a:rPr lang="en-US" sz="3200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la </a:t>
            </a:r>
            <a:r>
              <a:rPr lang="en-US" sz="3200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literatura</a:t>
            </a:r>
            <a:r>
              <a:rPr lang="en-US" sz="3200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de la Iglesia </a:t>
            </a:r>
            <a:r>
              <a:rPr lang="en-US" sz="3200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Adventista</a:t>
            </a:r>
            <a:r>
              <a:rPr lang="en-US" sz="3200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.</a:t>
            </a:r>
            <a:endParaRPr lang="en-US" sz="3200" dirty="0">
              <a:solidFill>
                <a:srgbClr val="472E29"/>
              </a:solidFill>
              <a:latin typeface="Poppins" pitchFamily="2" charset="77"/>
              <a:ea typeface="Poppins"/>
              <a:cs typeface="Poppins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t="-74277" b="-9255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6096000" y="-1427873"/>
            <a:ext cx="10819147" cy="6128734"/>
          </a:xfrm>
          <a:custGeom>
            <a:avLst/>
            <a:gdLst/>
            <a:ahLst/>
            <a:cxnLst/>
            <a:rect l="l" t="t" r="r" b="b"/>
            <a:pathLst>
              <a:path w="10819147" h="6128734">
                <a:moveTo>
                  <a:pt x="0" y="0"/>
                </a:moveTo>
                <a:lnTo>
                  <a:pt x="10819148" y="0"/>
                </a:lnTo>
                <a:lnTo>
                  <a:pt x="10819148" y="6128734"/>
                </a:lnTo>
                <a:lnTo>
                  <a:pt x="0" y="61287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7653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9494134" y="459050"/>
            <a:ext cx="8793866" cy="9827950"/>
          </a:xfrm>
          <a:custGeom>
            <a:avLst/>
            <a:gdLst/>
            <a:ahLst/>
            <a:cxnLst/>
            <a:rect l="l" t="t" r="r" b="b"/>
            <a:pathLst>
              <a:path w="8793866" h="9827950">
                <a:moveTo>
                  <a:pt x="0" y="0"/>
                </a:moveTo>
                <a:lnTo>
                  <a:pt x="8793866" y="0"/>
                </a:lnTo>
                <a:lnTo>
                  <a:pt x="8793866" y="9827950"/>
                </a:lnTo>
                <a:lnTo>
                  <a:pt x="0" y="98279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2000"/>
            </a:blip>
            <a:stretch>
              <a:fillRect l="-26026" r="-41611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CE3964-F86D-9E0F-62C6-3414A3C728FA}"/>
              </a:ext>
            </a:extLst>
          </p:cNvPr>
          <p:cNvSpPr txBox="1"/>
          <p:nvPr/>
        </p:nvSpPr>
        <p:spPr>
          <a:xfrm>
            <a:off x="1354643" y="2145475"/>
            <a:ext cx="8139491" cy="64551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20000"/>
              </a:lnSpc>
              <a:spcBef>
                <a:spcPct val="0"/>
              </a:spcBef>
            </a:pPr>
            <a:r>
              <a:rPr lang="en-US" sz="4400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Cuando</a:t>
            </a:r>
            <a:r>
              <a:rPr lang="en-US" sz="4400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4400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entregamos</a:t>
            </a:r>
            <a:r>
              <a:rPr lang="en-US" sz="4400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4400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nuestro</a:t>
            </a:r>
            <a:r>
              <a:rPr lang="en-US" sz="4400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4400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caminar</a:t>
            </a:r>
            <a:r>
              <a:rPr lang="en-US" sz="4400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a Dios, </a:t>
            </a:r>
            <a:r>
              <a:rPr lang="en-US" sz="4400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cuando</a:t>
            </a:r>
            <a:r>
              <a:rPr lang="en-US" sz="4400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4400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confiamos</a:t>
            </a:r>
            <a:r>
              <a:rPr lang="en-US" sz="4400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4400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en</a:t>
            </a:r>
            <a:r>
              <a:rPr lang="en-US" sz="4400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4400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él</a:t>
            </a:r>
            <a:r>
              <a:rPr lang="en-US" sz="4400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y lo </a:t>
            </a:r>
            <a:r>
              <a:rPr lang="en-US" sz="4400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exaltamos</a:t>
            </a:r>
            <a:r>
              <a:rPr lang="en-US" sz="4400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con </a:t>
            </a:r>
            <a:r>
              <a:rPr lang="en-US" sz="4400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nuestra</a:t>
            </a:r>
            <a:r>
              <a:rPr lang="en-US" sz="4400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vida, </a:t>
            </a:r>
            <a:r>
              <a:rPr lang="en-US" sz="4400" b="1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somos</a:t>
            </a:r>
            <a:r>
              <a:rPr lang="en-US" sz="4400" b="1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4400" b="1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iluminados</a:t>
            </a:r>
            <a:r>
              <a:rPr lang="en-US" sz="4400" b="1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por </a:t>
            </a:r>
            <a:r>
              <a:rPr lang="en-US" sz="4400" b="1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su</a:t>
            </a:r>
            <a:r>
              <a:rPr lang="en-US" sz="4400" b="1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4400" b="1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presencia</a:t>
            </a:r>
            <a:r>
              <a:rPr lang="en-US" sz="4400" b="1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y </a:t>
            </a:r>
            <a:r>
              <a:rPr lang="en-US" sz="4400" b="1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nos</a:t>
            </a:r>
            <a:r>
              <a:rPr lang="en-US" sz="4400" b="1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4400" b="1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convertimos</a:t>
            </a:r>
            <a:r>
              <a:rPr lang="en-US" sz="4400" b="1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4400" b="1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en</a:t>
            </a:r>
            <a:r>
              <a:rPr lang="en-US" sz="4400" b="1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4400" b="1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reflejo</a:t>
            </a:r>
            <a:r>
              <a:rPr lang="en-US" sz="4400" b="1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</a:p>
          <a:p>
            <a:pPr marL="0" lvl="0" indent="0" algn="ctr">
              <a:lnSpc>
                <a:spcPct val="120000"/>
              </a:lnSpc>
              <a:spcBef>
                <a:spcPct val="0"/>
              </a:spcBef>
            </a:pPr>
            <a:r>
              <a:rPr lang="en-US" sz="4400" b="1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de </a:t>
            </a:r>
            <a:r>
              <a:rPr lang="en-US" sz="4400" b="1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su</a:t>
            </a:r>
            <a:r>
              <a:rPr lang="en-US" sz="4400" b="1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luz </a:t>
            </a:r>
            <a:r>
              <a:rPr lang="en-US" sz="4400" b="1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en</a:t>
            </a:r>
            <a:r>
              <a:rPr lang="en-US" sz="4400" b="1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4400" b="1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este</a:t>
            </a:r>
            <a:r>
              <a:rPr lang="en-US" sz="4400" b="1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4400" b="1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mundo</a:t>
            </a:r>
            <a:r>
              <a:rPr lang="en-US" sz="4400" b="1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alphaModFix amt="79000"/>
            </a:blip>
            <a:stretch>
              <a:fillRect l="-10236" t="-52155" r="-8412" b="-164440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-150865" y="0"/>
            <a:ext cx="9162664" cy="10287000"/>
            <a:chOff x="0" y="0"/>
            <a:chExt cx="568185" cy="637906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568185" cy="637906"/>
            </a:xfrm>
            <a:custGeom>
              <a:avLst/>
              <a:gdLst/>
              <a:ahLst/>
              <a:cxnLst/>
              <a:rect l="l" t="t" r="r" b="b"/>
              <a:pathLst>
                <a:path w="568185" h="637906">
                  <a:moveTo>
                    <a:pt x="284093" y="637906"/>
                  </a:moveTo>
                  <a:lnTo>
                    <a:pt x="0" y="0"/>
                  </a:lnTo>
                  <a:lnTo>
                    <a:pt x="568185" y="0"/>
                  </a:lnTo>
                  <a:lnTo>
                    <a:pt x="284093" y="637906"/>
                  </a:lnTo>
                  <a:close/>
                </a:path>
              </a:pathLst>
            </a:custGeom>
            <a:blipFill>
              <a:blip r:embed="rId2"/>
              <a:stretch>
                <a:fillRect l="-1260" t="-8367" b="-27007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-798527" y="-1304401"/>
            <a:ext cx="11847829" cy="11591401"/>
            <a:chOff x="0" y="0"/>
            <a:chExt cx="15797105" cy="15455202"/>
          </a:xfrm>
        </p:grpSpPr>
        <p:sp>
          <p:nvSpPr>
            <p:cNvPr id="6" name="Freeform 6"/>
            <p:cNvSpPr/>
            <p:nvPr/>
          </p:nvSpPr>
          <p:spPr>
            <a:xfrm>
              <a:off x="1064703" y="1690057"/>
              <a:ext cx="14732402" cy="11294979"/>
            </a:xfrm>
            <a:custGeom>
              <a:avLst/>
              <a:gdLst/>
              <a:ahLst/>
              <a:cxnLst/>
              <a:rect l="l" t="t" r="r" b="b"/>
              <a:pathLst>
                <a:path w="14732402" h="11294979">
                  <a:moveTo>
                    <a:pt x="0" y="0"/>
                  </a:moveTo>
                  <a:lnTo>
                    <a:pt x="14732402" y="0"/>
                  </a:lnTo>
                  <a:lnTo>
                    <a:pt x="14732402" y="11294979"/>
                  </a:lnTo>
                  <a:lnTo>
                    <a:pt x="0" y="112949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18449" t="-65849" r="-8702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>
              <a:off x="0" y="0"/>
              <a:ext cx="10935174" cy="10935174"/>
            </a:xfrm>
            <a:custGeom>
              <a:avLst/>
              <a:gdLst/>
              <a:ahLst/>
              <a:cxnLst/>
              <a:rect l="l" t="t" r="r" b="b"/>
              <a:pathLst>
                <a:path w="10935174" h="10935174">
                  <a:moveTo>
                    <a:pt x="0" y="0"/>
                  </a:moveTo>
                  <a:lnTo>
                    <a:pt x="10935174" y="0"/>
                  </a:lnTo>
                  <a:lnTo>
                    <a:pt x="10935174" y="10935174"/>
                  </a:lnTo>
                  <a:lnTo>
                    <a:pt x="0" y="109351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8"/>
            <p:cNvSpPr/>
            <p:nvPr/>
          </p:nvSpPr>
          <p:spPr>
            <a:xfrm>
              <a:off x="1064703" y="2477714"/>
              <a:ext cx="11308644" cy="12977488"/>
            </a:xfrm>
            <a:custGeom>
              <a:avLst/>
              <a:gdLst/>
              <a:ahLst/>
              <a:cxnLst/>
              <a:rect l="l" t="t" r="r" b="b"/>
              <a:pathLst>
                <a:path w="11308644" h="12977488">
                  <a:moveTo>
                    <a:pt x="0" y="0"/>
                  </a:moveTo>
                  <a:lnTo>
                    <a:pt x="11308644" y="0"/>
                  </a:lnTo>
                  <a:lnTo>
                    <a:pt x="11308644" y="12977488"/>
                  </a:lnTo>
                  <a:lnTo>
                    <a:pt x="0" y="129774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alphaModFix amt="80000"/>
              </a:blip>
              <a:stretch>
                <a:fillRect l="-188926" t="-74471" r="-121187" b="-361926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144000" y="3009900"/>
            <a:ext cx="8481483" cy="34460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65"/>
              </a:lnSpc>
              <a:spcBef>
                <a:spcPct val="0"/>
              </a:spcBef>
            </a:pPr>
            <a:r>
              <a:rPr lang="en-US" sz="6547" dirty="0">
                <a:solidFill>
                  <a:srgbClr val="452921"/>
                </a:solidFill>
                <a:latin typeface="Gotham Medium"/>
                <a:ea typeface="Gotham Medium"/>
                <a:cs typeface="Gotham Medium"/>
                <a:sym typeface="Gotham Medium"/>
              </a:rPr>
              <a:t>CARACTERÍSTICAS INSPIRADORAS </a:t>
            </a:r>
          </a:p>
          <a:p>
            <a:pPr algn="ctr">
              <a:lnSpc>
                <a:spcPts val="9165"/>
              </a:lnSpc>
              <a:spcBef>
                <a:spcPct val="0"/>
              </a:spcBef>
            </a:pPr>
            <a:r>
              <a:rPr lang="en-US" sz="6547" dirty="0">
                <a:solidFill>
                  <a:srgbClr val="452921"/>
                </a:solidFill>
                <a:latin typeface="Gotham Medium"/>
                <a:ea typeface="Gotham Medium"/>
                <a:cs typeface="Gotham Medium"/>
                <a:sym typeface="Gotham Medium"/>
              </a:rPr>
              <a:t>DE DÉBORA</a:t>
            </a:r>
            <a:r>
              <a:rPr lang="en-US" sz="4400" dirty="0">
                <a:solidFill>
                  <a:srgbClr val="452921"/>
                </a:solidFill>
                <a:latin typeface="Gotham Medium"/>
                <a:ea typeface="Gotham Medium"/>
                <a:cs typeface="Gotham Medium"/>
                <a:sym typeface="Gotham Medium"/>
              </a:rPr>
              <a:t>.</a:t>
            </a:r>
            <a:endParaRPr lang="en-US" sz="6547" dirty="0">
              <a:solidFill>
                <a:srgbClr val="452921"/>
              </a:solidFill>
              <a:latin typeface="Gotham Medium"/>
              <a:ea typeface="Gotham Medium"/>
              <a:cs typeface="Gotham Medium"/>
              <a:sym typeface="Gotham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BB09EC7A-C514-E466-DB03-C6B98FBA2E39}"/>
              </a:ext>
            </a:extLst>
          </p:cNvPr>
          <p:cNvSpPr/>
          <p:nvPr/>
        </p:nvSpPr>
        <p:spPr>
          <a:xfrm>
            <a:off x="36342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t="-74277" b="-9255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3936789" y="857327"/>
            <a:ext cx="10414421" cy="1038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1"/>
              </a:lnSpc>
              <a:spcBef>
                <a:spcPct val="0"/>
              </a:spcBef>
            </a:pPr>
            <a:r>
              <a:rPr lang="en-US" sz="6001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SABIDURÍA Y DECISIÓN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90600" y="2423521"/>
            <a:ext cx="16707199" cy="20013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</a:pPr>
            <a:r>
              <a:rPr lang="en-US" sz="3400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La </a:t>
            </a:r>
            <a:r>
              <a:rPr lang="en-US" sz="3400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mujer</a:t>
            </a:r>
            <a:r>
              <a:rPr lang="en-US" sz="3400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</a:t>
            </a:r>
            <a:r>
              <a:rPr lang="en-US" sz="3400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cristiana</a:t>
            </a:r>
            <a:r>
              <a:rPr lang="en-US" sz="3400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está </a:t>
            </a:r>
            <a:r>
              <a:rPr lang="en-US" sz="3400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llamada</a:t>
            </a:r>
            <a:r>
              <a:rPr lang="en-US" sz="3400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hoy a ser un </a:t>
            </a:r>
            <a:r>
              <a:rPr lang="en-US" sz="3400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referente</a:t>
            </a:r>
            <a:r>
              <a:rPr lang="en-US" sz="3400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de </a:t>
            </a:r>
            <a:r>
              <a:rPr lang="en-US" sz="3400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discernimiento</a:t>
            </a:r>
            <a:r>
              <a:rPr lang="en-US" sz="3400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. En un </a:t>
            </a:r>
            <a:r>
              <a:rPr lang="en-US" sz="3400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mundo</a:t>
            </a:r>
            <a:r>
              <a:rPr lang="en-US" sz="3400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</a:t>
            </a:r>
            <a:r>
              <a:rPr lang="en-US" sz="3400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repleto</a:t>
            </a:r>
            <a:r>
              <a:rPr lang="en-US" sz="3400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de </a:t>
            </a:r>
            <a:r>
              <a:rPr lang="en-US" sz="3400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confusión</a:t>
            </a:r>
            <a:r>
              <a:rPr lang="en-US" sz="3400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moral y </a:t>
            </a:r>
            <a:r>
              <a:rPr lang="en-US" sz="3400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emocional</a:t>
            </a:r>
            <a:r>
              <a:rPr lang="en-US" sz="3400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, Dios </a:t>
            </a:r>
            <a:r>
              <a:rPr lang="en-US" sz="3400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quiere</a:t>
            </a:r>
            <a:r>
              <a:rPr lang="en-US" sz="3400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</a:t>
            </a:r>
            <a:r>
              <a:rPr lang="en-US" sz="3400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usarte</a:t>
            </a:r>
            <a:r>
              <a:rPr lang="en-US" sz="3400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para</a:t>
            </a:r>
          </a:p>
          <a:p>
            <a:pPr algn="ctr">
              <a:lnSpc>
                <a:spcPct val="130000"/>
              </a:lnSpc>
              <a:spcBef>
                <a:spcPct val="0"/>
              </a:spcBef>
            </a:pPr>
            <a:r>
              <a:rPr lang="en-US" sz="3400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ser luz </a:t>
            </a:r>
            <a:r>
              <a:rPr lang="en-US" sz="3400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en</a:t>
            </a:r>
            <a:r>
              <a:rPr lang="en-US" sz="3400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las </a:t>
            </a:r>
            <a:r>
              <a:rPr lang="en-US" sz="3400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decisiones</a:t>
            </a:r>
            <a:r>
              <a:rPr lang="en-US" sz="3400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de </a:t>
            </a:r>
            <a:r>
              <a:rPr lang="en-US" sz="3400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tu</a:t>
            </a:r>
            <a:r>
              <a:rPr lang="en-US" sz="3400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familia, </a:t>
            </a:r>
            <a:r>
              <a:rPr lang="en-US" sz="3400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tu</a:t>
            </a:r>
            <a:r>
              <a:rPr lang="en-US" sz="3400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</a:t>
            </a:r>
            <a:r>
              <a:rPr lang="en-US" sz="3400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iglesia</a:t>
            </a:r>
            <a:r>
              <a:rPr lang="en-US" sz="3400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y </a:t>
            </a:r>
            <a:r>
              <a:rPr lang="en-US" sz="3400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tu</a:t>
            </a:r>
            <a:r>
              <a:rPr lang="en-US" sz="3400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</a:t>
            </a:r>
            <a:r>
              <a:rPr lang="en-US" sz="3400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comunidad</a:t>
            </a:r>
            <a:r>
              <a:rPr lang="en-US" sz="3400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.</a:t>
            </a:r>
          </a:p>
        </p:txBody>
      </p:sp>
      <p:sp>
        <p:nvSpPr>
          <p:cNvPr id="2" name="Retângulo Arredondado 1">
            <a:extLst>
              <a:ext uri="{FF2B5EF4-FFF2-40B4-BE49-F238E27FC236}">
                <a16:creationId xmlns:a16="http://schemas.microsoft.com/office/drawing/2014/main" id="{C4C95D39-615C-FB86-9846-2D7A57CC1BD2}"/>
              </a:ext>
            </a:extLst>
          </p:cNvPr>
          <p:cNvSpPr/>
          <p:nvPr/>
        </p:nvSpPr>
        <p:spPr>
          <a:xfrm>
            <a:off x="2448099" y="4952221"/>
            <a:ext cx="13792200" cy="4191000"/>
          </a:xfrm>
          <a:prstGeom prst="roundRect">
            <a:avLst/>
          </a:prstGeom>
          <a:solidFill>
            <a:srgbClr val="FAEC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1E2E0272-7C4B-3135-DD91-DF54D7634193}"/>
              </a:ext>
            </a:extLst>
          </p:cNvPr>
          <p:cNvSpPr txBox="1"/>
          <p:nvPr/>
        </p:nvSpPr>
        <p:spPr>
          <a:xfrm>
            <a:off x="2667000" y="5453368"/>
            <a:ext cx="13792200" cy="31325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19991" lvl="1" indent="-409996">
              <a:lnSpc>
                <a:spcPts val="5317"/>
              </a:lnSpc>
              <a:spcAft>
                <a:spcPts val="1800"/>
              </a:spcAft>
              <a:buFont typeface="Arial"/>
              <a:buChar char="•"/>
            </a:pPr>
            <a:r>
              <a:rPr lang="es-419" sz="3400" b="1" noProof="0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Busca sabiduría </a:t>
            </a:r>
            <a:r>
              <a:rPr lang="es-419" sz="3400" noProof="0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en oración y en la Palabra.</a:t>
            </a:r>
          </a:p>
          <a:p>
            <a:pPr marL="819991" lvl="1" indent="-409996">
              <a:lnSpc>
                <a:spcPts val="5317"/>
              </a:lnSpc>
              <a:spcAft>
                <a:spcPts val="1800"/>
              </a:spcAft>
              <a:buFont typeface="Arial"/>
              <a:buChar char="•"/>
            </a:pPr>
            <a:r>
              <a:rPr lang="es-419" sz="3400" b="1" noProof="0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Confía en que el Espíritu Santo </a:t>
            </a:r>
            <a:r>
              <a:rPr lang="es-419" sz="3400" noProof="0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te capacitará para aconsejar, orientar y actuar con justicia.</a:t>
            </a:r>
          </a:p>
          <a:p>
            <a:pPr marL="819991" lvl="1" indent="-409996">
              <a:lnSpc>
                <a:spcPts val="5317"/>
              </a:lnSpc>
              <a:spcAft>
                <a:spcPts val="1800"/>
              </a:spcAft>
              <a:buFont typeface="Arial"/>
              <a:buChar char="•"/>
            </a:pPr>
            <a:r>
              <a:rPr lang="es-419" sz="3400" b="1" noProof="0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Dedica tiempo diario </a:t>
            </a:r>
            <a:r>
              <a:rPr lang="es-419" sz="3400" noProof="0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a la oración y al estudio de la Biblia.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390D1A-B21E-D248-F5D8-1000A2CB56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">
            <a:extLst>
              <a:ext uri="{FF2B5EF4-FFF2-40B4-BE49-F238E27FC236}">
                <a16:creationId xmlns:a16="http://schemas.microsoft.com/office/drawing/2014/main" id="{18E5B132-3CDC-F657-3DBE-DE392B8AB862}"/>
              </a:ext>
            </a:extLst>
          </p:cNvPr>
          <p:cNvSpPr/>
          <p:nvPr/>
        </p:nvSpPr>
        <p:spPr>
          <a:xfrm>
            <a:off x="-1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t="-74277" b="-9255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B74963DF-CA3A-346C-9889-1DF0103666C2}"/>
              </a:ext>
            </a:extLst>
          </p:cNvPr>
          <p:cNvSpPr txBox="1"/>
          <p:nvPr/>
        </p:nvSpPr>
        <p:spPr>
          <a:xfrm>
            <a:off x="3936789" y="857327"/>
            <a:ext cx="10414421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401"/>
              </a:lnSpc>
              <a:spcBef>
                <a:spcPct val="0"/>
              </a:spcBef>
              <a:defRPr sz="6001" b="1">
                <a:solidFill>
                  <a:srgbClr val="452921"/>
                </a:solidFill>
                <a:latin typeface="Poppins Bold"/>
                <a:ea typeface="Poppins Bold"/>
                <a:cs typeface="Poppins Bold"/>
              </a:defRPr>
            </a:lvl1pPr>
          </a:lstStyle>
          <a:p>
            <a:r>
              <a:rPr lang="pt-BR" dirty="0"/>
              <a:t>CORAJE Y FE</a:t>
            </a: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id="{75772D2C-B76E-590B-84C8-EF70C7B53FFF}"/>
              </a:ext>
            </a:extLst>
          </p:cNvPr>
          <p:cNvSpPr txBox="1"/>
          <p:nvPr/>
        </p:nvSpPr>
        <p:spPr>
          <a:xfrm>
            <a:off x="990600" y="2423521"/>
            <a:ext cx="16707199" cy="13988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</a:pPr>
            <a:r>
              <a:rPr lang="en-US" sz="3600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Débora </a:t>
            </a:r>
            <a:r>
              <a:rPr lang="en-US" sz="3600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nos</a:t>
            </a:r>
            <a:r>
              <a:rPr lang="en-US" sz="3600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600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enseña</a:t>
            </a:r>
            <a:r>
              <a:rPr lang="en-US" sz="3600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que </a:t>
            </a:r>
            <a:r>
              <a:rPr lang="en-US" sz="3600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el</a:t>
            </a:r>
            <a:r>
              <a:rPr lang="en-US" sz="3600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600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verdadero</a:t>
            </a:r>
            <a:r>
              <a:rPr lang="en-US" sz="3600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valor </a:t>
            </a:r>
            <a:r>
              <a:rPr lang="en-US" sz="3600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nace</a:t>
            </a:r>
            <a:r>
              <a:rPr lang="en-US" sz="3600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de la </a:t>
            </a:r>
            <a:r>
              <a:rPr lang="en-US" sz="3600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confianza</a:t>
            </a:r>
            <a:r>
              <a:rPr lang="en-US" sz="3600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     plena </a:t>
            </a:r>
            <a:r>
              <a:rPr lang="en-US" sz="3600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en</a:t>
            </a:r>
            <a:r>
              <a:rPr lang="en-US" sz="3600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600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el</a:t>
            </a:r>
            <a:r>
              <a:rPr lang="en-US" sz="3600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600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Señor</a:t>
            </a:r>
            <a:r>
              <a:rPr lang="en-US" sz="3600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, </a:t>
            </a:r>
            <a:r>
              <a:rPr lang="en-US" sz="3600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incluso</a:t>
            </a:r>
            <a:r>
              <a:rPr lang="en-US" sz="3600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600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cuando</a:t>
            </a:r>
            <a:r>
              <a:rPr lang="en-US" sz="3600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las </a:t>
            </a:r>
            <a:r>
              <a:rPr lang="en-US" sz="3600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circunstancias</a:t>
            </a:r>
            <a:r>
              <a:rPr lang="en-US" sz="3600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son </a:t>
            </a:r>
            <a:r>
              <a:rPr lang="en-US" sz="3600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adversas</a:t>
            </a:r>
            <a:r>
              <a:rPr lang="en-US" sz="3600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.</a:t>
            </a:r>
          </a:p>
        </p:txBody>
      </p:sp>
      <p:sp>
        <p:nvSpPr>
          <p:cNvPr id="2" name="Retângulo Arredondado 1">
            <a:extLst>
              <a:ext uri="{FF2B5EF4-FFF2-40B4-BE49-F238E27FC236}">
                <a16:creationId xmlns:a16="http://schemas.microsoft.com/office/drawing/2014/main" id="{3A6BD30F-BD3A-B221-EA1D-45AA55B6C797}"/>
              </a:ext>
            </a:extLst>
          </p:cNvPr>
          <p:cNvSpPr/>
          <p:nvPr/>
        </p:nvSpPr>
        <p:spPr>
          <a:xfrm>
            <a:off x="2448099" y="4952221"/>
            <a:ext cx="13792200" cy="4191000"/>
          </a:xfrm>
          <a:prstGeom prst="roundRect">
            <a:avLst/>
          </a:prstGeom>
          <a:solidFill>
            <a:srgbClr val="FAECD8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358CE6B6-CFFA-9495-A22C-CB2BA0FA3810}"/>
              </a:ext>
            </a:extLst>
          </p:cNvPr>
          <p:cNvSpPr txBox="1"/>
          <p:nvPr/>
        </p:nvSpPr>
        <p:spPr>
          <a:xfrm>
            <a:off x="3057699" y="5448300"/>
            <a:ext cx="12573000" cy="325499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34059" lvl="1" indent="-367030">
              <a:lnSpc>
                <a:spcPts val="4759"/>
              </a:lnSpc>
              <a:buFont typeface="Arial"/>
              <a:buChar char="•"/>
            </a:pPr>
            <a:r>
              <a:rPr lang="en-US" sz="3399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Dios </a:t>
            </a:r>
            <a:r>
              <a:rPr lang="en-US" sz="3399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nos</a:t>
            </a:r>
            <a:r>
              <a:rPr lang="en-US" sz="3399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llama a no </a:t>
            </a:r>
            <a:r>
              <a:rPr lang="en-US" sz="3399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temer</a:t>
            </a:r>
            <a:r>
              <a:rPr lang="en-US" sz="3399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, </a:t>
            </a:r>
            <a:r>
              <a:rPr lang="en-US" sz="3399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sino</a:t>
            </a:r>
            <a:r>
              <a:rPr lang="en-US" sz="3399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a </a:t>
            </a:r>
            <a:r>
              <a:rPr lang="en-US" sz="3399" b="1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actuar</a:t>
            </a:r>
            <a:r>
              <a:rPr lang="en-US" sz="3399" b="1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con </a:t>
            </a:r>
            <a:r>
              <a:rPr lang="en-US" sz="3399" b="1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fe</a:t>
            </a:r>
            <a:r>
              <a:rPr lang="en-US" sz="3399" b="1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, </a:t>
            </a:r>
            <a:r>
              <a:rPr lang="en-US" sz="3399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incluso</a:t>
            </a:r>
            <a:r>
              <a:rPr lang="en-US" sz="3399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</a:t>
            </a:r>
            <a:r>
              <a:rPr lang="en-US" sz="3399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cuando</a:t>
            </a:r>
            <a:r>
              <a:rPr lang="en-US" sz="3399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</a:t>
            </a:r>
            <a:r>
              <a:rPr lang="en-US" sz="3399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los</a:t>
            </a:r>
            <a:r>
              <a:rPr lang="en-US" sz="3399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</a:t>
            </a:r>
            <a:r>
              <a:rPr lang="en-US" sz="3399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recursos</a:t>
            </a:r>
            <a:r>
              <a:rPr lang="en-US" sz="3399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</a:t>
            </a:r>
            <a:r>
              <a:rPr lang="en-US" sz="3399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parecen</a:t>
            </a:r>
            <a:r>
              <a:rPr lang="en-US" sz="3399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</a:t>
            </a:r>
            <a:r>
              <a:rPr lang="en-US" sz="3399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escasos</a:t>
            </a:r>
            <a:r>
              <a:rPr lang="en-US" sz="3399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o </a:t>
            </a:r>
            <a:r>
              <a:rPr lang="en-US" sz="3399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los</a:t>
            </a:r>
            <a:r>
              <a:rPr lang="en-US" sz="3399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</a:t>
            </a:r>
            <a:r>
              <a:rPr lang="en-US" sz="3399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desafíos</a:t>
            </a:r>
            <a:r>
              <a:rPr lang="en-US" sz="3399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, </a:t>
            </a:r>
            <a:r>
              <a:rPr lang="en-US" sz="3399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demasiado</a:t>
            </a:r>
            <a:r>
              <a:rPr lang="en-US" sz="3399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</a:t>
            </a:r>
            <a:r>
              <a:rPr lang="en-US" sz="3399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grandes</a:t>
            </a:r>
            <a:r>
              <a:rPr lang="en-US" sz="3399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.</a:t>
            </a:r>
          </a:p>
          <a:p>
            <a:pPr>
              <a:lnSpc>
                <a:spcPts val="2214"/>
              </a:lnSpc>
            </a:pPr>
            <a:endParaRPr lang="en-US" sz="3399" dirty="0">
              <a:solidFill>
                <a:srgbClr val="452921"/>
              </a:solidFill>
              <a:latin typeface="Poppins" pitchFamily="2" charset="77"/>
              <a:ea typeface="Poppins"/>
              <a:cs typeface="Poppins" pitchFamily="2" charset="77"/>
              <a:sym typeface="Poppins"/>
            </a:endParaRPr>
          </a:p>
          <a:p>
            <a:pPr marL="692574" lvl="1" indent="-346287">
              <a:lnSpc>
                <a:spcPts val="4490"/>
              </a:lnSpc>
              <a:buFont typeface="Arial"/>
              <a:buChar char="•"/>
            </a:pPr>
            <a:r>
              <a:rPr lang="en-US" sz="3207" b="1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Enfrenta</a:t>
            </a:r>
            <a:r>
              <a:rPr lang="en-US" sz="3207" b="1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con </a:t>
            </a:r>
            <a:r>
              <a:rPr lang="en-US" sz="3207" b="1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valentía</a:t>
            </a:r>
            <a:r>
              <a:rPr lang="en-US" sz="3207" b="1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</a:t>
            </a:r>
            <a:r>
              <a:rPr lang="en-US" sz="3207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los</a:t>
            </a:r>
            <a:r>
              <a:rPr lang="en-US" sz="3207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</a:t>
            </a:r>
            <a:r>
              <a:rPr lang="en-US" sz="3207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desafíos</a:t>
            </a:r>
            <a:r>
              <a:rPr lang="en-US" sz="3207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de </a:t>
            </a:r>
            <a:r>
              <a:rPr lang="en-US" sz="3207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tu</a:t>
            </a:r>
            <a:r>
              <a:rPr lang="en-US" sz="3207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</a:t>
            </a:r>
            <a:r>
              <a:rPr lang="en-US" sz="3207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misión</a:t>
            </a:r>
            <a:r>
              <a:rPr lang="en-US" sz="3207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, </a:t>
            </a:r>
            <a:r>
              <a:rPr lang="en-US" sz="3207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ya</a:t>
            </a:r>
            <a:r>
              <a:rPr lang="en-US" sz="3207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sea </a:t>
            </a:r>
            <a:r>
              <a:rPr lang="en-US" sz="3207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evangelizar</a:t>
            </a:r>
            <a:r>
              <a:rPr lang="en-US" sz="3207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, </a:t>
            </a:r>
            <a:r>
              <a:rPr lang="en-US" sz="3207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liderar</a:t>
            </a:r>
            <a:r>
              <a:rPr lang="en-US" sz="3207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, </a:t>
            </a:r>
            <a:r>
              <a:rPr lang="en-US" sz="3207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servir</a:t>
            </a:r>
            <a:r>
              <a:rPr lang="en-US" sz="3207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o </a:t>
            </a:r>
            <a:r>
              <a:rPr lang="en-US" sz="3207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discipular</a:t>
            </a:r>
            <a:r>
              <a:rPr lang="en-US" sz="3207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5110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l="-13198" t="-165696" r="-5450" b="-5089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252454" y="0"/>
            <a:ext cx="9545338" cy="10287000"/>
          </a:xfrm>
          <a:custGeom>
            <a:avLst/>
            <a:gdLst/>
            <a:ahLst/>
            <a:cxnLst/>
            <a:rect l="l" t="t" r="r" b="b"/>
            <a:pathLst>
              <a:path w="9545338" h="10287000">
                <a:moveTo>
                  <a:pt x="0" y="0"/>
                </a:moveTo>
                <a:lnTo>
                  <a:pt x="9545338" y="0"/>
                </a:lnTo>
                <a:lnTo>
                  <a:pt x="954533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4000"/>
            </a:blip>
            <a:stretch>
              <a:fillRect l="-47312" t="-2138" r="-26322" b="-5370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8170817" y="1455980"/>
            <a:ext cx="10414421" cy="10388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401"/>
              </a:lnSpc>
              <a:spcBef>
                <a:spcPct val="0"/>
              </a:spcBef>
            </a:pPr>
            <a:r>
              <a:rPr lang="en-US" sz="6001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INFLUENCIA POSITIVA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458200" y="3314700"/>
            <a:ext cx="8534400" cy="4711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</a:pPr>
            <a:r>
              <a:rPr lang="en-US" sz="3399" b="1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Una </a:t>
            </a:r>
            <a:r>
              <a:rPr lang="en-US" sz="3399" b="1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mujer</a:t>
            </a:r>
            <a:r>
              <a:rPr lang="en-US" sz="3399" b="1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399" b="1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comprometida</a:t>
            </a:r>
            <a:r>
              <a:rPr lang="en-US" sz="3399" b="1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con              </a:t>
            </a:r>
            <a:r>
              <a:rPr lang="en-US" sz="3399" b="1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los</a:t>
            </a:r>
            <a:r>
              <a:rPr lang="en-US" sz="3399" b="1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399" b="1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propósitos</a:t>
            </a:r>
            <a:r>
              <a:rPr lang="en-US" sz="3399" b="1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399" b="1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divinos</a:t>
            </a:r>
            <a:r>
              <a:rPr lang="en-US" sz="3399" b="1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399" b="1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tiene</a:t>
            </a:r>
            <a:r>
              <a:rPr lang="en-US" sz="3399" b="1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            </a:t>
            </a:r>
            <a:r>
              <a:rPr lang="en-US" sz="3399" b="1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poder</a:t>
            </a:r>
            <a:r>
              <a:rPr lang="en-US" sz="3399" b="1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para </a:t>
            </a:r>
            <a:r>
              <a:rPr lang="en-US" sz="3399" b="1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impactar</a:t>
            </a:r>
            <a:r>
              <a:rPr lang="en-US" sz="3399" b="1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a </a:t>
            </a:r>
            <a:r>
              <a:rPr lang="en-US" sz="3399" b="1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su</a:t>
            </a:r>
            <a:r>
              <a:rPr lang="en-US" sz="3399" b="1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399" b="1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generación</a:t>
            </a:r>
            <a:r>
              <a:rPr lang="en-US" sz="3399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. Ella </a:t>
            </a:r>
            <a:r>
              <a:rPr lang="en-US" sz="3399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nos</a:t>
            </a:r>
            <a:r>
              <a:rPr lang="en-US" sz="3399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399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muestra</a:t>
            </a:r>
            <a:r>
              <a:rPr lang="en-US" sz="3399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que </a:t>
            </a:r>
            <a:r>
              <a:rPr lang="en-US" sz="3399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el</a:t>
            </a:r>
            <a:r>
              <a:rPr lang="en-US" sz="3399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399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liderazgo</a:t>
            </a:r>
            <a:r>
              <a:rPr lang="en-US" sz="3399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       no se </a:t>
            </a:r>
            <a:r>
              <a:rPr lang="en-US" sz="3399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limita</a:t>
            </a:r>
            <a:r>
              <a:rPr lang="en-US" sz="3399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a </a:t>
            </a:r>
            <a:r>
              <a:rPr lang="en-US" sz="3399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los</a:t>
            </a:r>
            <a:r>
              <a:rPr lang="en-US" sz="3399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cargos, </a:t>
            </a:r>
            <a:r>
              <a:rPr lang="en-US" sz="3399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sino</a:t>
            </a:r>
            <a:r>
              <a:rPr lang="en-US" sz="3399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399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que</a:t>
            </a:r>
            <a:r>
              <a:rPr lang="en-US" sz="3399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      se </a:t>
            </a:r>
            <a:r>
              <a:rPr lang="en-US" sz="3399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ejerce</a:t>
            </a:r>
            <a:r>
              <a:rPr lang="en-US" sz="3399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con </a:t>
            </a:r>
            <a:r>
              <a:rPr lang="en-US" sz="3399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humildad</a:t>
            </a:r>
            <a:r>
              <a:rPr lang="en-US" sz="3399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, </a:t>
            </a:r>
            <a:r>
              <a:rPr lang="en-US" sz="3399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firmeza</a:t>
            </a:r>
            <a:r>
              <a:rPr lang="en-US" sz="3399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y </a:t>
            </a:r>
            <a:r>
              <a:rPr lang="en-US" sz="3399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compromiso</a:t>
            </a:r>
            <a:r>
              <a:rPr lang="en-US" sz="3399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con </a:t>
            </a:r>
            <a:r>
              <a:rPr lang="en-US" sz="3399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el</a:t>
            </a:r>
            <a:r>
              <a:rPr lang="en-US" sz="3399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bien </a:t>
            </a:r>
            <a:r>
              <a:rPr lang="en-US" sz="3399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común</a:t>
            </a:r>
            <a:r>
              <a:rPr lang="en-US" sz="3399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t="-26955" b="-13987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9765705" cy="10287000"/>
          </a:xfrm>
          <a:custGeom>
            <a:avLst/>
            <a:gdLst/>
            <a:ahLst/>
            <a:cxnLst/>
            <a:rect l="l" t="t" r="r" b="b"/>
            <a:pathLst>
              <a:path w="9765705" h="10287000">
                <a:moveTo>
                  <a:pt x="0" y="0"/>
                </a:moveTo>
                <a:lnTo>
                  <a:pt x="9765705" y="0"/>
                </a:lnTo>
                <a:lnTo>
                  <a:pt x="976570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4000"/>
            </a:blip>
            <a:stretch>
              <a:fillRect l="-19066" r="-38941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8610600" y="2782469"/>
            <a:ext cx="8517465" cy="4722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3400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Tú también has </a:t>
            </a:r>
            <a:r>
              <a:rPr lang="en-US" sz="3400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sido</a:t>
            </a:r>
            <a:r>
              <a:rPr lang="en-US" sz="3400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400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llamada</a:t>
            </a:r>
            <a:r>
              <a:rPr lang="en-US" sz="3400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a </a:t>
            </a:r>
            <a:r>
              <a:rPr lang="en-US" sz="3400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influir</a:t>
            </a:r>
            <a:r>
              <a:rPr lang="en-US" sz="3400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400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positivamente</a:t>
            </a:r>
            <a:r>
              <a:rPr lang="en-US" sz="3400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400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en</a:t>
            </a:r>
            <a:r>
              <a:rPr lang="en-US" sz="3400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400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tu</a:t>
            </a:r>
            <a:r>
              <a:rPr lang="en-US" sz="3400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familia, </a:t>
            </a:r>
            <a:r>
              <a:rPr lang="en-US" sz="3400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tu</a:t>
            </a:r>
            <a:r>
              <a:rPr lang="en-US" sz="3400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400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iglesia</a:t>
            </a:r>
            <a:r>
              <a:rPr lang="en-US" sz="3400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, </a:t>
            </a:r>
            <a:r>
              <a:rPr lang="en-US" sz="3400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tu</a:t>
            </a:r>
            <a:r>
              <a:rPr lang="en-US" sz="3400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400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vecindario</a:t>
            </a:r>
            <a:r>
              <a:rPr lang="en-US" sz="3400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y </a:t>
            </a:r>
            <a:r>
              <a:rPr lang="en-US" sz="3400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tu</a:t>
            </a:r>
            <a:r>
              <a:rPr lang="en-US" sz="3400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400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lugar</a:t>
            </a:r>
            <a:r>
              <a:rPr lang="en-US" sz="3400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de </a:t>
            </a:r>
            <a:r>
              <a:rPr lang="en-US" sz="3400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trabajo</a:t>
            </a:r>
            <a:r>
              <a:rPr lang="en-US" sz="3400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.       </a:t>
            </a:r>
            <a:r>
              <a:rPr lang="en-US" sz="3400" b="1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A </a:t>
            </a:r>
            <a:r>
              <a:rPr lang="en-US" sz="3400" b="1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través</a:t>
            </a:r>
            <a:r>
              <a:rPr lang="en-US" sz="3400" b="1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de </a:t>
            </a:r>
            <a:r>
              <a:rPr lang="en-US" sz="3400" b="1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actitudes</a:t>
            </a:r>
            <a:r>
              <a:rPr lang="en-US" sz="3400" b="1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de amor, </a:t>
            </a:r>
            <a:r>
              <a:rPr lang="en-US" sz="3400" b="1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firmeza</a:t>
            </a:r>
            <a:r>
              <a:rPr lang="en-US" sz="3400" b="1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, </a:t>
            </a:r>
            <a:r>
              <a:rPr lang="en-US" sz="3400" b="1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bondad</a:t>
            </a:r>
            <a:r>
              <a:rPr lang="en-US" sz="3400" b="1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y </a:t>
            </a:r>
            <a:r>
              <a:rPr lang="en-US" sz="3400" b="1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fe</a:t>
            </a:r>
            <a:r>
              <a:rPr lang="en-US" sz="3400" b="1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, </a:t>
            </a:r>
            <a:r>
              <a:rPr lang="en-US" sz="3400" b="1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puedes</a:t>
            </a:r>
            <a:r>
              <a:rPr lang="en-US" sz="3400" b="1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400" b="1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inspirar</a:t>
            </a:r>
            <a:r>
              <a:rPr lang="en-US" sz="3400" b="1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a </a:t>
            </a:r>
            <a:r>
              <a:rPr lang="en-US" sz="3400" b="1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otras</a:t>
            </a:r>
            <a:r>
              <a:rPr lang="en-US" sz="3400" b="1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400" b="1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mujeres</a:t>
            </a:r>
            <a:r>
              <a:rPr lang="en-US" sz="3400" b="1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, </a:t>
            </a:r>
            <a:r>
              <a:rPr lang="en-US" sz="3400" b="1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fortalecer</a:t>
            </a:r>
            <a:r>
              <a:rPr lang="en-US" sz="3400" b="1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a las </a:t>
            </a:r>
            <a:r>
              <a:rPr lang="en-US" sz="3400" b="1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nuevas</a:t>
            </a:r>
            <a:r>
              <a:rPr lang="en-US" sz="3400" b="1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400" b="1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generaciones</a:t>
            </a:r>
            <a:r>
              <a:rPr lang="en-US" sz="3400" b="1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y </a:t>
            </a:r>
            <a:r>
              <a:rPr lang="en-US" sz="3400" b="1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edificar</a:t>
            </a:r>
            <a:r>
              <a:rPr lang="en-US" sz="3400" b="1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400" b="1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vidas</a:t>
            </a:r>
            <a:r>
              <a:rPr lang="en-US" sz="3400" b="1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.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t="-74277" b="-9255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0" y="0"/>
            <a:ext cx="11534744" cy="10287000"/>
          </a:xfrm>
          <a:custGeom>
            <a:avLst/>
            <a:gdLst/>
            <a:ahLst/>
            <a:cxnLst/>
            <a:rect l="l" t="t" r="r" b="b"/>
            <a:pathLst>
              <a:path w="11534744" h="10287000">
                <a:moveTo>
                  <a:pt x="0" y="0"/>
                </a:moveTo>
                <a:lnTo>
                  <a:pt x="11534744" y="0"/>
                </a:lnTo>
                <a:lnTo>
                  <a:pt x="115347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377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8610600" y="2171700"/>
            <a:ext cx="8881713" cy="60052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21995" lvl="1" indent="-360680">
              <a:lnSpc>
                <a:spcPts val="4683"/>
              </a:lnSpc>
              <a:buFont typeface="Arial"/>
              <a:buChar char="•"/>
            </a:pPr>
            <a:r>
              <a:rPr lang="en-US" sz="3345" b="1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Tu </a:t>
            </a:r>
            <a:r>
              <a:rPr lang="en-US" sz="3345" b="1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influencia</a:t>
            </a:r>
            <a:r>
              <a:rPr lang="en-US" sz="3345" b="1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, </a:t>
            </a:r>
            <a:r>
              <a:rPr lang="en-US" sz="3345" b="1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incluso</a:t>
            </a:r>
            <a:r>
              <a:rPr lang="en-US" sz="3345" b="1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</a:t>
            </a:r>
            <a:r>
              <a:rPr lang="en-US" sz="3345" b="1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en</a:t>
            </a:r>
            <a:r>
              <a:rPr lang="en-US" sz="3345" b="1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</a:t>
            </a:r>
            <a:r>
              <a:rPr lang="en-US" sz="3345" b="1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gestos</a:t>
            </a:r>
            <a:r>
              <a:rPr lang="en-US" sz="3345" b="1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simples, </a:t>
            </a:r>
            <a:r>
              <a:rPr lang="en-US" sz="3345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puede</a:t>
            </a:r>
            <a:r>
              <a:rPr lang="en-US" sz="3345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ser </a:t>
            </a:r>
            <a:r>
              <a:rPr lang="en-US" sz="3345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poderosa</a:t>
            </a:r>
            <a:r>
              <a:rPr lang="en-US" sz="3345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</a:t>
            </a:r>
            <a:r>
              <a:rPr lang="en-US" sz="3345" dirty="0" err="1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en</a:t>
            </a:r>
            <a:r>
              <a:rPr lang="en-US" sz="3345" dirty="0">
                <a:solidFill>
                  <a:srgbClr val="452921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las manos de Dios.</a:t>
            </a:r>
            <a:endParaRPr lang="pt-BR" dirty="0"/>
          </a:p>
          <a:p>
            <a:pPr algn="l">
              <a:lnSpc>
                <a:spcPts val="4683"/>
              </a:lnSpc>
            </a:pPr>
            <a:endParaRPr lang="en-US" sz="3345" dirty="0">
              <a:solidFill>
                <a:srgbClr val="452921"/>
              </a:solidFill>
              <a:latin typeface="Poppins" pitchFamily="2" charset="77"/>
              <a:ea typeface="Poppins"/>
              <a:cs typeface="Poppins" pitchFamily="2" charset="77"/>
              <a:sym typeface="Poppins"/>
            </a:endParaRPr>
          </a:p>
          <a:p>
            <a:pPr marL="721995" lvl="1" indent="-360680">
              <a:lnSpc>
                <a:spcPts val="4683"/>
              </a:lnSpc>
              <a:buFont typeface="Arial"/>
              <a:buChar char="•"/>
            </a:pPr>
            <a:r>
              <a:rPr lang="en-US" sz="3300" b="1" dirty="0">
                <a:solidFill>
                  <a:srgbClr val="452921"/>
                </a:solidFill>
                <a:latin typeface="Poppins"/>
                <a:ea typeface="Poppins Bold"/>
                <a:cs typeface="Poppins"/>
                <a:sym typeface="Poppins Bold"/>
              </a:rPr>
              <a:t>Usa </a:t>
            </a:r>
            <a:r>
              <a:rPr lang="en-US" sz="3300" b="1" dirty="0" err="1">
                <a:solidFill>
                  <a:srgbClr val="452921"/>
                </a:solidFill>
                <a:latin typeface="Poppins"/>
                <a:ea typeface="Poppins Bold"/>
                <a:cs typeface="Poppins"/>
                <a:sym typeface="Poppins Bold"/>
              </a:rPr>
              <a:t>tu</a:t>
            </a:r>
            <a:r>
              <a:rPr lang="en-US" sz="3300" b="1" dirty="0">
                <a:solidFill>
                  <a:srgbClr val="452921"/>
                </a:solidFill>
                <a:latin typeface="Poppins"/>
                <a:ea typeface="Poppins Bold"/>
                <a:cs typeface="Poppins"/>
                <a:sym typeface="Poppins Bold"/>
              </a:rPr>
              <a:t> </a:t>
            </a:r>
            <a:r>
              <a:rPr lang="en-US" sz="3300" b="1" dirty="0" err="1">
                <a:solidFill>
                  <a:srgbClr val="452921"/>
                </a:solidFill>
                <a:latin typeface="Poppins"/>
                <a:ea typeface="Poppins Bold"/>
                <a:cs typeface="Poppins"/>
                <a:sym typeface="Poppins Bold"/>
              </a:rPr>
              <a:t>voz</a:t>
            </a:r>
            <a:r>
              <a:rPr lang="en-US" sz="3300" b="1" dirty="0">
                <a:solidFill>
                  <a:srgbClr val="452921"/>
                </a:solidFill>
                <a:latin typeface="Poppins"/>
                <a:ea typeface="Poppins Bold"/>
                <a:cs typeface="Poppins"/>
                <a:sym typeface="Poppins Bold"/>
              </a:rPr>
              <a:t>, </a:t>
            </a:r>
            <a:r>
              <a:rPr lang="en-US" sz="3300" b="1" dirty="0" err="1">
                <a:solidFill>
                  <a:srgbClr val="452921"/>
                </a:solidFill>
                <a:latin typeface="Poppins"/>
                <a:ea typeface="Poppins Bold"/>
                <a:cs typeface="Poppins"/>
                <a:sym typeface="Poppins Bold"/>
              </a:rPr>
              <a:t>tus</a:t>
            </a:r>
            <a:r>
              <a:rPr lang="en-US" sz="3300" b="1" dirty="0">
                <a:solidFill>
                  <a:srgbClr val="452921"/>
                </a:solidFill>
                <a:latin typeface="Poppins"/>
                <a:ea typeface="Poppins Bold"/>
                <a:cs typeface="Poppins"/>
                <a:sym typeface="Poppins Bold"/>
              </a:rPr>
              <a:t> </a:t>
            </a:r>
            <a:r>
              <a:rPr lang="en-US" sz="3300" b="1" dirty="0" err="1">
                <a:solidFill>
                  <a:srgbClr val="452921"/>
                </a:solidFill>
                <a:latin typeface="Poppins"/>
                <a:ea typeface="Poppins Bold"/>
                <a:cs typeface="Poppins"/>
                <a:sym typeface="Poppins Bold"/>
              </a:rPr>
              <a:t>dones</a:t>
            </a:r>
            <a:r>
              <a:rPr lang="en-US" sz="3300" b="1" dirty="0">
                <a:solidFill>
                  <a:srgbClr val="452921"/>
                </a:solidFill>
                <a:latin typeface="Poppins"/>
                <a:ea typeface="Poppins Bold"/>
                <a:cs typeface="Poppins"/>
                <a:sym typeface="Poppins Bold"/>
              </a:rPr>
              <a:t> y </a:t>
            </a:r>
            <a:r>
              <a:rPr lang="en-US" sz="3300" b="1" dirty="0" err="1">
                <a:solidFill>
                  <a:srgbClr val="452921"/>
                </a:solidFill>
                <a:latin typeface="Poppins"/>
                <a:ea typeface="Poppins Bold"/>
                <a:cs typeface="Poppins"/>
                <a:sym typeface="Poppins Bold"/>
              </a:rPr>
              <a:t>tu</a:t>
            </a:r>
            <a:r>
              <a:rPr lang="en-US" sz="3300" b="1" dirty="0">
                <a:solidFill>
                  <a:srgbClr val="452921"/>
                </a:solidFill>
                <a:latin typeface="Poppins"/>
                <a:ea typeface="Poppins Bold"/>
                <a:cs typeface="Poppins"/>
                <a:sym typeface="Poppins Bold"/>
              </a:rPr>
              <a:t> testimonio </a:t>
            </a:r>
            <a:r>
              <a:rPr lang="en-US" sz="3300" dirty="0">
                <a:solidFill>
                  <a:srgbClr val="452921"/>
                </a:solidFill>
                <a:latin typeface="Poppins"/>
                <a:ea typeface="Poppins Bold"/>
                <a:cs typeface="Poppins"/>
                <a:sym typeface="Poppins Bold"/>
              </a:rPr>
              <a:t>para </a:t>
            </a:r>
            <a:r>
              <a:rPr lang="en-US" sz="3300" dirty="0" err="1">
                <a:solidFill>
                  <a:srgbClr val="452921"/>
                </a:solidFill>
                <a:latin typeface="Poppins"/>
                <a:ea typeface="Poppins Bold"/>
                <a:cs typeface="Poppins"/>
                <a:sym typeface="Poppins Bold"/>
              </a:rPr>
              <a:t>motivar</a:t>
            </a:r>
            <a:r>
              <a:rPr lang="en-US" sz="3300" dirty="0">
                <a:solidFill>
                  <a:srgbClr val="452921"/>
                </a:solidFill>
                <a:latin typeface="Poppins"/>
                <a:ea typeface="Poppins Bold"/>
                <a:cs typeface="Poppins"/>
                <a:sym typeface="Poppins Bold"/>
              </a:rPr>
              <a:t> a </a:t>
            </a:r>
            <a:r>
              <a:rPr lang="en-US" sz="3300" dirty="0" err="1">
                <a:solidFill>
                  <a:srgbClr val="452921"/>
                </a:solidFill>
                <a:latin typeface="Poppins"/>
                <a:ea typeface="Poppins Bold"/>
                <a:cs typeface="Poppins"/>
                <a:sym typeface="Poppins Bold"/>
              </a:rPr>
              <a:t>muchas</a:t>
            </a:r>
            <a:r>
              <a:rPr lang="en-US" sz="3300" dirty="0">
                <a:solidFill>
                  <a:srgbClr val="452921"/>
                </a:solidFill>
                <a:latin typeface="Poppins"/>
                <a:ea typeface="Poppins Bold"/>
                <a:cs typeface="Poppins"/>
                <a:sym typeface="Poppins Bold"/>
              </a:rPr>
              <a:t> personas para </a:t>
            </a:r>
            <a:r>
              <a:rPr lang="en-US" sz="3300" dirty="0" err="1">
                <a:solidFill>
                  <a:srgbClr val="452921"/>
                </a:solidFill>
                <a:latin typeface="Poppins"/>
                <a:ea typeface="Poppins Bold"/>
                <a:cs typeface="Poppins"/>
                <a:sym typeface="Poppins Bold"/>
              </a:rPr>
              <a:t>el</a:t>
            </a:r>
            <a:r>
              <a:rPr lang="en-US" sz="3300" dirty="0">
                <a:solidFill>
                  <a:srgbClr val="452921"/>
                </a:solidFill>
                <a:latin typeface="Poppins"/>
                <a:ea typeface="Poppins Bold"/>
                <a:cs typeface="Poppins"/>
                <a:sym typeface="Poppins Bold"/>
              </a:rPr>
              <a:t> Reino de Dios.</a:t>
            </a:r>
            <a:endParaRPr lang="en-US" sz="3300" dirty="0">
              <a:solidFill>
                <a:srgbClr val="452921"/>
              </a:solidFill>
              <a:latin typeface="Poppins"/>
              <a:ea typeface="Poppins Bold"/>
              <a:cs typeface="Poppins"/>
            </a:endParaRPr>
          </a:p>
          <a:p>
            <a:pPr algn="l">
              <a:lnSpc>
                <a:spcPts val="4683"/>
              </a:lnSpc>
            </a:pPr>
            <a:endParaRPr lang="en-US" sz="3345" dirty="0">
              <a:solidFill>
                <a:srgbClr val="452921"/>
              </a:solidFill>
              <a:latin typeface="Poppins" pitchFamily="2" charset="77"/>
              <a:ea typeface="Poppins"/>
              <a:cs typeface="Poppins" pitchFamily="2" charset="77"/>
              <a:sym typeface="Poppins"/>
            </a:endParaRPr>
          </a:p>
          <a:p>
            <a:pPr marL="721995" lvl="1" indent="-360680">
              <a:lnSpc>
                <a:spcPts val="4683"/>
              </a:lnSpc>
              <a:buFont typeface="Arial"/>
              <a:buChar char="•"/>
            </a:pPr>
            <a:r>
              <a:rPr lang="en-US" sz="3300" b="1" dirty="0">
                <a:solidFill>
                  <a:srgbClr val="452921"/>
                </a:solidFill>
                <a:latin typeface="Poppins"/>
                <a:ea typeface="Poppins Bold"/>
                <a:cs typeface="Poppins"/>
                <a:sym typeface="Poppins Bold"/>
              </a:rPr>
              <a:t>Tu </a:t>
            </a:r>
            <a:r>
              <a:rPr lang="en-US" sz="3300" b="1" dirty="0" err="1">
                <a:solidFill>
                  <a:srgbClr val="452921"/>
                </a:solidFill>
                <a:latin typeface="Poppins"/>
                <a:ea typeface="Poppins Bold"/>
                <a:cs typeface="Poppins"/>
                <a:sym typeface="Poppins Bold"/>
              </a:rPr>
              <a:t>ejemplo</a:t>
            </a:r>
            <a:r>
              <a:rPr lang="en-US" sz="3300" b="1" dirty="0">
                <a:solidFill>
                  <a:srgbClr val="452921"/>
                </a:solidFill>
                <a:latin typeface="Poppins"/>
                <a:ea typeface="Poppins Bold"/>
                <a:cs typeface="Poppins"/>
                <a:sym typeface="Poppins Bold"/>
              </a:rPr>
              <a:t> </a:t>
            </a:r>
            <a:r>
              <a:rPr lang="en-US" sz="3300" dirty="0" err="1">
                <a:solidFill>
                  <a:srgbClr val="452921"/>
                </a:solidFill>
                <a:latin typeface="Poppins"/>
                <a:ea typeface="Poppins Bold"/>
                <a:cs typeface="Poppins"/>
                <a:sym typeface="Poppins Bold"/>
              </a:rPr>
              <a:t>puede</a:t>
            </a:r>
            <a:r>
              <a:rPr lang="en-US" sz="3300" dirty="0">
                <a:solidFill>
                  <a:srgbClr val="452921"/>
                </a:solidFill>
                <a:latin typeface="Poppins"/>
                <a:ea typeface="Poppins Bold"/>
                <a:cs typeface="Poppins"/>
                <a:sym typeface="Poppins Bold"/>
              </a:rPr>
              <a:t> </a:t>
            </a:r>
            <a:r>
              <a:rPr lang="en-US" sz="3300" dirty="0" err="1">
                <a:solidFill>
                  <a:srgbClr val="452921"/>
                </a:solidFill>
                <a:latin typeface="Poppins"/>
                <a:ea typeface="Poppins Bold"/>
                <a:cs typeface="Poppins"/>
                <a:sym typeface="Poppins Bold"/>
              </a:rPr>
              <a:t>despertar</a:t>
            </a:r>
            <a:r>
              <a:rPr lang="en-US" sz="3300" dirty="0">
                <a:solidFill>
                  <a:srgbClr val="452921"/>
                </a:solidFill>
                <a:latin typeface="Poppins"/>
                <a:ea typeface="Poppins Bold"/>
                <a:cs typeface="Poppins"/>
                <a:sym typeface="Poppins Bold"/>
              </a:rPr>
              <a:t> a </a:t>
            </a:r>
            <a:r>
              <a:rPr lang="en-US" sz="3300" dirty="0" err="1">
                <a:solidFill>
                  <a:srgbClr val="452921"/>
                </a:solidFill>
                <a:latin typeface="Poppins"/>
                <a:ea typeface="Poppins Bold"/>
                <a:cs typeface="Poppins"/>
                <a:sym typeface="Poppins Bold"/>
              </a:rPr>
              <a:t>otros</a:t>
            </a:r>
            <a:r>
              <a:rPr lang="en-US" sz="3300" dirty="0">
                <a:solidFill>
                  <a:srgbClr val="452921"/>
                </a:solidFill>
                <a:latin typeface="Poppins"/>
                <a:ea typeface="Poppins Bold"/>
                <a:cs typeface="Poppins"/>
                <a:sym typeface="Poppins Bold"/>
              </a:rPr>
              <a:t> para la </a:t>
            </a:r>
            <a:r>
              <a:rPr lang="en-US" sz="3300" dirty="0" err="1">
                <a:solidFill>
                  <a:srgbClr val="452921"/>
                </a:solidFill>
                <a:latin typeface="Poppins"/>
                <a:ea typeface="Poppins Bold"/>
                <a:cs typeface="Poppins"/>
                <a:sym typeface="Poppins Bold"/>
              </a:rPr>
              <a:t>fe</a:t>
            </a:r>
            <a:r>
              <a:rPr lang="en-US" sz="3300" dirty="0">
                <a:solidFill>
                  <a:srgbClr val="452921"/>
                </a:solidFill>
                <a:latin typeface="Poppins"/>
                <a:ea typeface="Poppins Bold"/>
                <a:cs typeface="Poppins"/>
                <a:sym typeface="Poppins Bold"/>
              </a:rPr>
              <a:t> y la </a:t>
            </a:r>
            <a:r>
              <a:rPr lang="en-US" sz="3300" dirty="0" err="1">
                <a:solidFill>
                  <a:srgbClr val="452921"/>
                </a:solidFill>
                <a:latin typeface="Poppins"/>
                <a:ea typeface="Poppins Bold"/>
                <a:cs typeface="Poppins"/>
                <a:sym typeface="Poppins Bold"/>
              </a:rPr>
              <a:t>misión</a:t>
            </a:r>
            <a:r>
              <a:rPr lang="en-US" sz="3300" dirty="0">
                <a:solidFill>
                  <a:srgbClr val="452921"/>
                </a:solidFill>
                <a:latin typeface="Poppins"/>
                <a:ea typeface="Poppins Bold"/>
                <a:cs typeface="Poppins"/>
                <a:sym typeface="Poppins Bold"/>
              </a:rPr>
              <a:t>.</a:t>
            </a:r>
            <a:endParaRPr lang="en-US" sz="3300" dirty="0">
              <a:solidFill>
                <a:srgbClr val="452921"/>
              </a:solidFill>
              <a:latin typeface="Poppins"/>
              <a:ea typeface="Poppins Bold"/>
              <a:cs typeface="Poppins"/>
            </a:endParaRPr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294DDF06-01F3-A275-5616-D357B516004E}"/>
              </a:ext>
            </a:extLst>
          </p:cNvPr>
          <p:cNvSpPr/>
          <p:nvPr/>
        </p:nvSpPr>
        <p:spPr>
          <a:xfrm>
            <a:off x="-990600" y="38100"/>
            <a:ext cx="11534744" cy="10287000"/>
          </a:xfrm>
          <a:custGeom>
            <a:avLst/>
            <a:gdLst/>
            <a:ahLst/>
            <a:cxnLst/>
            <a:rect l="l" t="t" r="r" b="b"/>
            <a:pathLst>
              <a:path w="11534744" h="10287000">
                <a:moveTo>
                  <a:pt x="0" y="0"/>
                </a:moveTo>
                <a:lnTo>
                  <a:pt x="11534744" y="0"/>
                </a:lnTo>
                <a:lnTo>
                  <a:pt x="1153474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33774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 b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4095574" y="0"/>
            <a:ext cx="13107373" cy="12074117"/>
            <a:chOff x="0" y="0"/>
            <a:chExt cx="812800" cy="748727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812800" cy="748727"/>
            </a:xfrm>
            <a:custGeom>
              <a:avLst/>
              <a:gdLst/>
              <a:ahLst/>
              <a:cxnLst/>
              <a:rect l="l" t="t" r="r" b="b"/>
              <a:pathLst>
                <a:path w="812800" h="748727">
                  <a:moveTo>
                    <a:pt x="406400" y="748727"/>
                  </a:moveTo>
                  <a:lnTo>
                    <a:pt x="0" y="0"/>
                  </a:lnTo>
                  <a:lnTo>
                    <a:pt x="812800" y="0"/>
                  </a:lnTo>
                  <a:lnTo>
                    <a:pt x="406400" y="748727"/>
                  </a:lnTo>
                  <a:close/>
                </a:path>
              </a:pathLst>
            </a:custGeom>
            <a:blipFill>
              <a:blip r:embed="rId2"/>
              <a:stretch>
                <a:fillRect l="-1260" t="-21137" b="-4385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Freeform 4"/>
          <p:cNvSpPr/>
          <p:nvPr/>
        </p:nvSpPr>
        <p:spPr>
          <a:xfrm flipH="1">
            <a:off x="3048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>
              <a:alphaModFix amt="79000"/>
            </a:blip>
            <a:stretch>
              <a:fillRect l="-10236" t="-52155" r="-8412" b="-16444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-798527" y="-1304401"/>
            <a:ext cx="8201380" cy="8201380"/>
          </a:xfrm>
          <a:custGeom>
            <a:avLst/>
            <a:gdLst/>
            <a:ahLst/>
            <a:cxnLst/>
            <a:rect l="l" t="t" r="r" b="b"/>
            <a:pathLst>
              <a:path w="8201380" h="8201380">
                <a:moveTo>
                  <a:pt x="0" y="0"/>
                </a:moveTo>
                <a:lnTo>
                  <a:pt x="8201380" y="0"/>
                </a:lnTo>
                <a:lnTo>
                  <a:pt x="8201380" y="8201380"/>
                </a:lnTo>
                <a:lnTo>
                  <a:pt x="0" y="820138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-699282" y="553884"/>
            <a:ext cx="8481483" cy="9733116"/>
          </a:xfrm>
          <a:custGeom>
            <a:avLst/>
            <a:gdLst/>
            <a:ahLst/>
            <a:cxnLst/>
            <a:rect l="l" t="t" r="r" b="b"/>
            <a:pathLst>
              <a:path w="8481483" h="9733116">
                <a:moveTo>
                  <a:pt x="0" y="0"/>
                </a:moveTo>
                <a:lnTo>
                  <a:pt x="8481483" y="0"/>
                </a:lnTo>
                <a:lnTo>
                  <a:pt x="8481483" y="9733116"/>
                </a:lnTo>
                <a:lnTo>
                  <a:pt x="0" y="973311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80000"/>
            </a:blip>
            <a:stretch>
              <a:fillRect l="-188926" t="-74471" r="-121187" b="-361926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7773492" y="3937490"/>
            <a:ext cx="9943997" cy="20658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337"/>
              </a:lnSpc>
            </a:pPr>
            <a:r>
              <a:rPr lang="en-US" sz="6600" dirty="0">
                <a:solidFill>
                  <a:srgbClr val="452921"/>
                </a:solidFill>
                <a:latin typeface="Gotham Medium"/>
                <a:ea typeface="Gotham Medium"/>
                <a:cs typeface="Gotham Medium"/>
                <a:sym typeface="Gotham Medium"/>
              </a:rPr>
              <a:t>DÉBORA COMO MODELO PARA HOY</a:t>
            </a:r>
            <a:r>
              <a:rPr lang="en-US" sz="4400" dirty="0">
                <a:solidFill>
                  <a:srgbClr val="452921"/>
                </a:solidFill>
                <a:latin typeface="Gotham Medium"/>
                <a:ea typeface="Gotham Medium"/>
                <a:cs typeface="Gotham Medium"/>
                <a:sym typeface="Gotham Medium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t="-74277" b="-92556"/>
            </a:stretch>
          </a:blipFill>
        </p:spPr>
        <p:txBody>
          <a:bodyPr/>
          <a:lstStyle/>
          <a:p>
            <a:endParaRPr lang="pt-BR"/>
          </a:p>
        </p:txBody>
      </p:sp>
      <p:grpSp>
        <p:nvGrpSpPr>
          <p:cNvPr id="3" name="Group 3"/>
          <p:cNvGrpSpPr/>
          <p:nvPr/>
        </p:nvGrpSpPr>
        <p:grpSpPr>
          <a:xfrm>
            <a:off x="-4095574" y="0"/>
            <a:ext cx="13107373" cy="12074117"/>
            <a:chOff x="0" y="0"/>
            <a:chExt cx="812800" cy="748727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812800" cy="748727"/>
            </a:xfrm>
            <a:custGeom>
              <a:avLst/>
              <a:gdLst/>
              <a:ahLst/>
              <a:cxnLst/>
              <a:rect l="l" t="t" r="r" b="b"/>
              <a:pathLst>
                <a:path w="812800" h="748727">
                  <a:moveTo>
                    <a:pt x="406400" y="748727"/>
                  </a:moveTo>
                  <a:lnTo>
                    <a:pt x="0" y="0"/>
                  </a:lnTo>
                  <a:lnTo>
                    <a:pt x="812800" y="0"/>
                  </a:lnTo>
                  <a:lnTo>
                    <a:pt x="406400" y="748727"/>
                  </a:lnTo>
                  <a:close/>
                </a:path>
              </a:pathLst>
            </a:custGeom>
            <a:blipFill>
              <a:blip r:embed="rId2"/>
              <a:stretch>
                <a:fillRect l="-1260" t="-21137" b="-4385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Freeform 5"/>
          <p:cNvSpPr/>
          <p:nvPr/>
        </p:nvSpPr>
        <p:spPr>
          <a:xfrm rot="-2350396">
            <a:off x="-2029273" y="944392"/>
            <a:ext cx="10546228" cy="11608106"/>
          </a:xfrm>
          <a:custGeom>
            <a:avLst/>
            <a:gdLst/>
            <a:ahLst/>
            <a:cxnLst/>
            <a:rect l="l" t="t" r="r" b="b"/>
            <a:pathLst>
              <a:path w="10546228" h="11608106">
                <a:moveTo>
                  <a:pt x="0" y="0"/>
                </a:moveTo>
                <a:lnTo>
                  <a:pt x="10546228" y="0"/>
                </a:lnTo>
                <a:lnTo>
                  <a:pt x="10546228" y="11608106"/>
                </a:lnTo>
                <a:lnTo>
                  <a:pt x="0" y="116081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0000"/>
            </a:blip>
            <a:stretch>
              <a:fillRect l="-225312" t="-226420" r="-7812" b="-127840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8610600" y="3848100"/>
            <a:ext cx="8534400" cy="25899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ct val="130000"/>
              </a:lnSpc>
              <a:defRPr sz="340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</a:defRPr>
            </a:lvl1pPr>
          </a:lstStyle>
          <a:p>
            <a:pPr algn="ctr"/>
            <a:r>
              <a:rPr lang="pt-BR" sz="4400" dirty="0"/>
              <a:t> </a:t>
            </a:r>
            <a:r>
              <a:rPr lang="pt-BR" sz="4400" dirty="0" err="1"/>
              <a:t>Lo</a:t>
            </a:r>
            <a:r>
              <a:rPr lang="pt-BR" sz="4400" dirty="0"/>
              <a:t> </a:t>
            </a:r>
            <a:r>
              <a:rPr lang="pt-BR" sz="4400" b="1" dirty="0" err="1"/>
              <a:t>llamado</a:t>
            </a:r>
            <a:r>
              <a:rPr lang="pt-BR" sz="4400" b="1" dirty="0"/>
              <a:t> de Dios</a:t>
            </a:r>
            <a:r>
              <a:rPr lang="pt-BR" sz="4400" dirty="0"/>
              <a:t> no es solo para púlpitos o grandes plataformas, </a:t>
            </a:r>
            <a:r>
              <a:rPr lang="pt-BR" sz="4400" dirty="0" err="1"/>
              <a:t>también</a:t>
            </a:r>
            <a:r>
              <a:rPr lang="pt-BR" sz="4400" dirty="0"/>
              <a:t> es para: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</a:blip>
            <a:stretch>
              <a:fillRect t="-74277" b="-9255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2455008" y="4431466"/>
            <a:ext cx="8469445" cy="5840913"/>
          </a:xfrm>
          <a:custGeom>
            <a:avLst/>
            <a:gdLst/>
            <a:ahLst/>
            <a:cxnLst/>
            <a:rect l="l" t="t" r="r" b="b"/>
            <a:pathLst>
              <a:path w="8469445" h="5840913">
                <a:moveTo>
                  <a:pt x="0" y="0"/>
                </a:moveTo>
                <a:lnTo>
                  <a:pt x="8469444" y="0"/>
                </a:lnTo>
                <a:lnTo>
                  <a:pt x="8469444" y="5840913"/>
                </a:lnTo>
                <a:lnTo>
                  <a:pt x="0" y="58409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9000"/>
            </a:blip>
            <a:stretch>
              <a:fillRect l="-7880" t="-12604" r="-20380" b="-1138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 rot="-2350396">
            <a:off x="12946196" y="5383480"/>
            <a:ext cx="6002034" cy="6606366"/>
          </a:xfrm>
          <a:custGeom>
            <a:avLst/>
            <a:gdLst/>
            <a:ahLst/>
            <a:cxnLst/>
            <a:rect l="l" t="t" r="r" b="b"/>
            <a:pathLst>
              <a:path w="6002034" h="6606366">
                <a:moveTo>
                  <a:pt x="0" y="0"/>
                </a:moveTo>
                <a:lnTo>
                  <a:pt x="6002034" y="0"/>
                </a:lnTo>
                <a:lnTo>
                  <a:pt x="6002034" y="6606366"/>
                </a:lnTo>
                <a:lnTo>
                  <a:pt x="0" y="66063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76000"/>
            </a:blip>
            <a:stretch>
              <a:fillRect l="-225312" t="-226420" r="-7812" b="-12784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Freeform 5"/>
          <p:cNvSpPr/>
          <p:nvPr/>
        </p:nvSpPr>
        <p:spPr>
          <a:xfrm>
            <a:off x="8722889" y="4632898"/>
            <a:ext cx="7177348" cy="5639481"/>
          </a:xfrm>
          <a:custGeom>
            <a:avLst/>
            <a:gdLst/>
            <a:ahLst/>
            <a:cxnLst/>
            <a:rect l="l" t="t" r="r" b="b"/>
            <a:pathLst>
              <a:path w="7177348" h="5639481">
                <a:moveTo>
                  <a:pt x="0" y="0"/>
                </a:moveTo>
                <a:lnTo>
                  <a:pt x="7177348" y="0"/>
                </a:lnTo>
                <a:lnTo>
                  <a:pt x="7177348" y="5639481"/>
                </a:lnTo>
                <a:lnTo>
                  <a:pt x="0" y="56394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9000"/>
            </a:blip>
            <a:stretch>
              <a:fillRect l="-2179" r="-15680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6" name="Freeform 6"/>
          <p:cNvSpPr/>
          <p:nvPr/>
        </p:nvSpPr>
        <p:spPr>
          <a:xfrm>
            <a:off x="0" y="5165092"/>
            <a:ext cx="6912063" cy="5107286"/>
          </a:xfrm>
          <a:custGeom>
            <a:avLst/>
            <a:gdLst/>
            <a:ahLst/>
            <a:cxnLst/>
            <a:rect l="l" t="t" r="r" b="b"/>
            <a:pathLst>
              <a:path w="6912063" h="5107286">
                <a:moveTo>
                  <a:pt x="0" y="0"/>
                </a:moveTo>
                <a:lnTo>
                  <a:pt x="6912063" y="0"/>
                </a:lnTo>
                <a:lnTo>
                  <a:pt x="6912063" y="5107287"/>
                </a:lnTo>
                <a:lnTo>
                  <a:pt x="0" y="51072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79000"/>
            </a:blip>
            <a:stretch>
              <a:fillRect l="-1083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7" name="TextBox 7"/>
          <p:cNvSpPr txBox="1"/>
          <p:nvPr/>
        </p:nvSpPr>
        <p:spPr>
          <a:xfrm>
            <a:off x="657225" y="1698782"/>
            <a:ext cx="3572766" cy="1649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55"/>
              </a:lnSpc>
            </a:pPr>
            <a:r>
              <a:rPr lang="en-US" sz="3450" b="1" u="none" strike="noStrike" dirty="0">
                <a:solidFill>
                  <a:srgbClr val="452921"/>
                </a:solidFill>
                <a:latin typeface="Poppins Bold"/>
                <a:ea typeface="Poppins"/>
                <a:cs typeface="Poppins Bold"/>
                <a:sym typeface="Poppins Bold"/>
              </a:rPr>
              <a:t> MADRES</a:t>
            </a:r>
            <a:endParaRPr lang="en-US" sz="3450" u="none" strike="noStrike" dirty="0">
              <a:solidFill>
                <a:srgbClr val="452921"/>
              </a:solidFill>
              <a:latin typeface="Poppins" pitchFamily="2" charset="77"/>
              <a:ea typeface="Poppins"/>
              <a:cs typeface="Poppins" pitchFamily="2" charset="77"/>
              <a:sym typeface="Poppins"/>
            </a:endParaRPr>
          </a:p>
          <a:p>
            <a:pPr algn="ctr">
              <a:lnSpc>
                <a:spcPts val="4255"/>
              </a:lnSpc>
            </a:pPr>
            <a:r>
              <a:rPr lang="en-US" sz="3450" u="none" strike="noStrike" dirty="0" err="1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que</a:t>
            </a:r>
            <a:r>
              <a:rPr lang="en-US" sz="3450" u="none" strike="noStrike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50" dirty="0" err="1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educan</a:t>
            </a:r>
            <a:r>
              <a:rPr lang="en-US" sz="3450" u="none" strike="noStrike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5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con </a:t>
            </a:r>
            <a:r>
              <a:rPr lang="en-US" sz="3450" dirty="0" err="1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paciencia</a:t>
            </a:r>
            <a:r>
              <a:rPr lang="en-US" sz="3450" u="none" strike="noStrike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endParaRPr lang="en-US" sz="3450" u="none" strike="noStrike" dirty="0">
              <a:solidFill>
                <a:srgbClr val="452921"/>
              </a:solidFill>
              <a:latin typeface="Poppins"/>
              <a:ea typeface="Poppins"/>
              <a:cs typeface="Poppi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4669371" y="1698782"/>
            <a:ext cx="3951984" cy="1649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55"/>
              </a:lnSpc>
              <a:spcBef>
                <a:spcPct val="0"/>
              </a:spcBef>
            </a:pPr>
            <a:r>
              <a:rPr lang="en-US" sz="3450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 HERMANAS</a:t>
            </a:r>
            <a:endParaRPr lang="en-US" sz="3450" u="none" strike="noStrike" dirty="0">
              <a:solidFill>
                <a:srgbClr val="452921"/>
              </a:solidFill>
              <a:latin typeface="Poppins" pitchFamily="2" charset="77"/>
              <a:ea typeface="Poppins"/>
              <a:cs typeface="Poppins" pitchFamily="2" charset="77"/>
              <a:sym typeface="Poppins"/>
            </a:endParaRPr>
          </a:p>
          <a:p>
            <a:pPr algn="ctr">
              <a:lnSpc>
                <a:spcPts val="4255"/>
              </a:lnSpc>
              <a:spcBef>
                <a:spcPct val="0"/>
              </a:spcBef>
            </a:pPr>
            <a:r>
              <a:rPr lang="en-US" sz="3450" u="none" strike="noStrike" dirty="0" err="1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que</a:t>
            </a:r>
            <a:r>
              <a:rPr lang="en-US" sz="3450" u="none" strike="noStrike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50" u="none" strike="noStrike" dirty="0" err="1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aconsejan</a:t>
            </a:r>
            <a:r>
              <a:rPr lang="en-US" sz="3450" u="none" strike="noStrike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45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con </a:t>
            </a:r>
            <a:r>
              <a:rPr lang="en-US" sz="3450" dirty="0" err="1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sabiduría</a:t>
            </a:r>
            <a:r>
              <a:rPr lang="en-US" sz="3450" u="none" strike="noStrike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lang="en-US" sz="3450" u="none" strike="noStrike" dirty="0">
              <a:solidFill>
                <a:srgbClr val="452921"/>
              </a:solidFill>
              <a:latin typeface="Poppins"/>
              <a:ea typeface="Poppins"/>
              <a:cs typeface="Poppin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144000" y="1705645"/>
            <a:ext cx="4384353" cy="16494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255"/>
              </a:lnSpc>
              <a:spcBef>
                <a:spcPct val="0"/>
              </a:spcBef>
            </a:pPr>
            <a:r>
              <a:rPr lang="en-US" sz="3450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 VOLUNTA</a:t>
            </a:r>
            <a:r>
              <a:rPr lang="en-US" sz="3450" b="1" u="none" strike="noStrike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RIAS</a:t>
            </a:r>
          </a:p>
          <a:p>
            <a:pPr marL="0" lvl="0" indent="0" algn="ctr">
              <a:lnSpc>
                <a:spcPts val="4255"/>
              </a:lnSpc>
              <a:spcBef>
                <a:spcPct val="0"/>
              </a:spcBef>
            </a:pPr>
            <a:r>
              <a:rPr lang="en-US" sz="3459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que </a:t>
            </a:r>
            <a:r>
              <a:rPr lang="en-US" sz="3459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sirven</a:t>
            </a:r>
            <a:r>
              <a:rPr lang="en-US" sz="3459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</a:p>
          <a:p>
            <a:pPr marL="0" lvl="0" indent="0" algn="ctr">
              <a:lnSpc>
                <a:spcPts val="4255"/>
              </a:lnSpc>
              <a:spcBef>
                <a:spcPct val="0"/>
              </a:spcBef>
            </a:pPr>
            <a:r>
              <a:rPr lang="en-US" sz="3459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con </a:t>
            </a:r>
            <a:r>
              <a:rPr lang="en-US" sz="3459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alegr</a:t>
            </a:r>
            <a:r>
              <a:rPr lang="en-US" sz="3459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í</a:t>
            </a:r>
            <a:r>
              <a:rPr lang="en-US" sz="3459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a</a:t>
            </a:r>
            <a:r>
              <a:rPr lang="en-US" sz="3459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920112" y="1698782"/>
            <a:ext cx="3780871" cy="16494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55"/>
              </a:lnSpc>
              <a:spcBef>
                <a:spcPct val="0"/>
              </a:spcBef>
            </a:pPr>
            <a:r>
              <a:rPr lang="es-419" sz="3450" b="1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LÍDE</a:t>
            </a:r>
            <a:r>
              <a:rPr lang="es-419" sz="3450" b="1" u="none" strike="noStrike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RES</a:t>
            </a:r>
            <a:r>
              <a:rPr lang="es-419" sz="3450" u="none" strike="noStrike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lang="es-419" sz="3450" u="none" strike="noStrike" dirty="0">
              <a:solidFill>
                <a:srgbClr val="452921"/>
              </a:solidFill>
              <a:latin typeface="Poppins"/>
              <a:ea typeface="Poppins"/>
              <a:cs typeface="Poppins"/>
            </a:endParaRPr>
          </a:p>
          <a:p>
            <a:pPr marL="0" lvl="0" indent="0" algn="ctr">
              <a:lnSpc>
                <a:spcPts val="4255"/>
              </a:lnSpc>
              <a:spcBef>
                <a:spcPct val="0"/>
              </a:spcBef>
            </a:pPr>
            <a:r>
              <a:rPr lang="es-419" sz="3450" u="none" strike="noStrike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que gu</a:t>
            </a:r>
            <a:r>
              <a:rPr lang="es-419" sz="345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ían</a:t>
            </a:r>
            <a:endParaRPr lang="es-419" sz="3450" u="none" strike="noStrike">
              <a:solidFill>
                <a:srgbClr val="452921"/>
              </a:solidFill>
              <a:latin typeface="Poppins"/>
              <a:ea typeface="Poppins"/>
              <a:cs typeface="Poppins"/>
            </a:endParaRPr>
          </a:p>
          <a:p>
            <a:pPr algn="ctr">
              <a:lnSpc>
                <a:spcPts val="4255"/>
              </a:lnSpc>
              <a:spcBef>
                <a:spcPct val="0"/>
              </a:spcBef>
            </a:pPr>
            <a:r>
              <a:rPr lang="es-419" sz="345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con </a:t>
            </a:r>
            <a:r>
              <a:rPr lang="es-419" sz="3450" u="none" strike="noStrike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humildad.</a:t>
            </a:r>
            <a:endParaRPr lang="es-419" sz="3450" u="none" strike="noStrike">
              <a:solidFill>
                <a:srgbClr val="452921"/>
              </a:solidFill>
              <a:latin typeface="Poppins"/>
              <a:ea typeface="Poppins"/>
              <a:cs typeface="Poppins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4450296" y="1568138"/>
            <a:ext cx="0" cy="192450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2" name="AutoShape 12"/>
          <p:cNvSpPr/>
          <p:nvPr/>
        </p:nvSpPr>
        <p:spPr>
          <a:xfrm>
            <a:off x="9078555" y="1568138"/>
            <a:ext cx="0" cy="192450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13" name="AutoShape 13"/>
          <p:cNvSpPr/>
          <p:nvPr/>
        </p:nvSpPr>
        <p:spPr>
          <a:xfrm>
            <a:off x="13462912" y="1568138"/>
            <a:ext cx="0" cy="192450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Agrupar 8">
            <a:extLst>
              <a:ext uri="{FF2B5EF4-FFF2-40B4-BE49-F238E27FC236}">
                <a16:creationId xmlns:a16="http://schemas.microsoft.com/office/drawing/2014/main" id="{5DEAFBCD-6FAB-BC62-8C8F-0DC3241433EE}"/>
              </a:ext>
            </a:extLst>
          </p:cNvPr>
          <p:cNvGrpSpPr/>
          <p:nvPr/>
        </p:nvGrpSpPr>
        <p:grpSpPr>
          <a:xfrm>
            <a:off x="0" y="0"/>
            <a:ext cx="22251373" cy="12074117"/>
            <a:chOff x="0" y="0"/>
            <a:chExt cx="22251373" cy="12074117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5000"/>
              </a:blip>
              <a:stretch>
                <a:fillRect t="-74277" b="-92556"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3" name="Group 3"/>
            <p:cNvGrpSpPr/>
            <p:nvPr/>
          </p:nvGrpSpPr>
          <p:grpSpPr>
            <a:xfrm>
              <a:off x="9144000" y="0"/>
              <a:ext cx="13107373" cy="12074117"/>
              <a:chOff x="0" y="0"/>
              <a:chExt cx="812800" cy="748727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812800" cy="74872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48727">
                    <a:moveTo>
                      <a:pt x="406400" y="748727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48727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260" t="-21137" b="-43855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5" name="Freeform 5"/>
            <p:cNvSpPr/>
            <p:nvPr/>
          </p:nvSpPr>
          <p:spPr>
            <a:xfrm>
              <a:off x="0" y="7345"/>
              <a:ext cx="10233973" cy="7317599"/>
            </a:xfrm>
            <a:custGeom>
              <a:avLst/>
              <a:gdLst/>
              <a:ahLst/>
              <a:cxnLst/>
              <a:rect l="l" t="t" r="r" b="b"/>
              <a:pathLst>
                <a:path w="10233973" h="7317599">
                  <a:moveTo>
                    <a:pt x="0" y="0"/>
                  </a:moveTo>
                  <a:lnTo>
                    <a:pt x="10233973" y="0"/>
                  </a:lnTo>
                  <a:lnTo>
                    <a:pt x="10233973" y="7317599"/>
                  </a:lnTo>
                  <a:lnTo>
                    <a:pt x="0" y="731759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72000"/>
              </a:blip>
              <a:stretch>
                <a:fillRect l="-28321" t="-15445" b="-33957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/>
            <p:cNvSpPr/>
            <p:nvPr/>
          </p:nvSpPr>
          <p:spPr>
            <a:xfrm>
              <a:off x="10677638" y="0"/>
              <a:ext cx="7610362" cy="10287000"/>
            </a:xfrm>
            <a:custGeom>
              <a:avLst/>
              <a:gdLst/>
              <a:ahLst/>
              <a:cxnLst/>
              <a:rect l="l" t="t" r="r" b="b"/>
              <a:pathLst>
                <a:path w="7610362" h="10287000">
                  <a:moveTo>
                    <a:pt x="0" y="0"/>
                  </a:moveTo>
                  <a:lnTo>
                    <a:pt x="7610362" y="0"/>
                  </a:lnTo>
                  <a:lnTo>
                    <a:pt x="7610362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5279" b="-6693"/>
              </a:stretch>
            </a:blipFill>
            <a:effectLst>
              <a:softEdge rad="12700"/>
            </a:effectLst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843292" y="718169"/>
            <a:ext cx="8516908" cy="15705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54"/>
              </a:lnSpc>
              <a:spcBef>
                <a:spcPct val="0"/>
              </a:spcBef>
            </a:pPr>
            <a:r>
              <a:rPr lang="en-US" sz="9467" dirty="0">
                <a:solidFill>
                  <a:srgbClr val="472E29"/>
                </a:solidFill>
                <a:latin typeface="Gotham Medium"/>
                <a:ea typeface="Gotham Medium"/>
                <a:cs typeface="Gotham Medium"/>
                <a:sym typeface="Gotham Medium"/>
              </a:rPr>
              <a:t>ANA STAHL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12812" y="2779371"/>
            <a:ext cx="10332810" cy="6515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59130" lvl="1" indent="-329565" algn="l">
              <a:lnSpc>
                <a:spcPts val="4276"/>
              </a:lnSpc>
              <a:buFont typeface="Arial"/>
              <a:buChar char="•"/>
            </a:pPr>
            <a:r>
              <a:rPr lang="en-US" sz="3054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Con </a:t>
            </a:r>
            <a:r>
              <a:rPr lang="en-US" sz="3054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el</a:t>
            </a:r>
            <a:r>
              <a:rPr lang="en-US" sz="3054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</a:t>
            </a:r>
            <a:r>
              <a:rPr lang="en-US" sz="3054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corazón</a:t>
            </a:r>
            <a:r>
              <a:rPr lang="en-US" sz="3054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</a:t>
            </a:r>
            <a:r>
              <a:rPr lang="en-US" sz="3054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encendido</a:t>
            </a:r>
            <a:r>
              <a:rPr lang="en-US" sz="3054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por la </a:t>
            </a:r>
            <a:r>
              <a:rPr lang="en-US" sz="3054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misión</a:t>
            </a:r>
            <a:r>
              <a:rPr lang="en-US" sz="3054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, </a:t>
            </a:r>
            <a:r>
              <a:rPr lang="en-US" sz="3054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ella</a:t>
            </a:r>
            <a:r>
              <a:rPr lang="en-US" sz="3054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y </a:t>
            </a:r>
            <a:r>
              <a:rPr lang="en-US" sz="3054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su</a:t>
            </a:r>
            <a:r>
              <a:rPr lang="en-US" sz="3054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</a:t>
            </a:r>
            <a:r>
              <a:rPr lang="en-US" sz="3054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esposo</a:t>
            </a:r>
            <a:r>
              <a:rPr lang="en-US" sz="3054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</a:t>
            </a:r>
            <a:r>
              <a:rPr lang="en-US" sz="3054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llegaron</a:t>
            </a:r>
            <a:r>
              <a:rPr lang="en-US" sz="3054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a Bolivia con </a:t>
            </a:r>
            <a:r>
              <a:rPr lang="en-US" sz="3054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pocos</a:t>
            </a:r>
            <a:r>
              <a:rPr lang="en-US" sz="3054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</a:t>
            </a:r>
            <a:r>
              <a:rPr lang="en-US" sz="3054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recursos</a:t>
            </a:r>
            <a:r>
              <a:rPr lang="en-US" sz="3054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, </a:t>
            </a:r>
            <a:r>
              <a:rPr lang="en-US" sz="3054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pero</a:t>
            </a:r>
            <a:r>
              <a:rPr lang="en-US" sz="3054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con </a:t>
            </a:r>
            <a:r>
              <a:rPr lang="en-US" sz="3054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abundante</a:t>
            </a:r>
            <a:r>
              <a:rPr lang="en-US" sz="3054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</a:t>
            </a:r>
            <a:r>
              <a:rPr lang="en-US" sz="3054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fe</a:t>
            </a:r>
            <a:r>
              <a:rPr lang="en-US" sz="3054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. </a:t>
            </a:r>
            <a:endParaRPr lang="pt-BR"/>
          </a:p>
          <a:p>
            <a:pPr marL="659130" lvl="1" indent="-329565" algn="l">
              <a:buFont typeface="Arial"/>
              <a:buChar char="•"/>
            </a:pPr>
            <a:endParaRPr lang="en-US" sz="3054" dirty="0">
              <a:solidFill>
                <a:srgbClr val="472E29"/>
              </a:solidFill>
              <a:latin typeface="Poppins" pitchFamily="2" charset="77"/>
              <a:ea typeface="Poppins"/>
              <a:cs typeface="Poppins" pitchFamily="2" charset="77"/>
            </a:endParaRPr>
          </a:p>
          <a:p>
            <a:pPr marL="659130" lvl="1" indent="-329565">
              <a:lnSpc>
                <a:spcPts val="4276"/>
              </a:lnSpc>
              <a:buFont typeface="Arial"/>
              <a:buChar char="•"/>
            </a:pPr>
            <a:r>
              <a:rPr lang="en-US" sz="3050" dirty="0" err="1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Cuidó</a:t>
            </a:r>
            <a:r>
              <a:rPr lang="en-US" sz="305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3050" dirty="0" err="1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indígenas</a:t>
            </a:r>
            <a:r>
              <a:rPr lang="en-US" sz="305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050" dirty="0" err="1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realizó</a:t>
            </a:r>
            <a:r>
              <a:rPr lang="en-US" sz="305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 </a:t>
            </a:r>
            <a:r>
              <a:rPr lang="en-US" sz="3050" dirty="0" err="1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partos</a:t>
            </a:r>
            <a:r>
              <a:rPr lang="en-US" sz="305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050" dirty="0" err="1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enseñó</a:t>
            </a:r>
            <a:r>
              <a:rPr lang="en-US" sz="305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3050" dirty="0" err="1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niños</a:t>
            </a:r>
            <a:r>
              <a:rPr lang="en-US" sz="305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3050" dirty="0" err="1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atendió</a:t>
            </a:r>
            <a:r>
              <a:rPr lang="en-US" sz="305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3050" dirty="0" err="1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autoridades</a:t>
            </a:r>
            <a:r>
              <a:rPr lang="en-US" sz="305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lang="en-US" sz="3050" dirty="0">
              <a:solidFill>
                <a:srgbClr val="472E29"/>
              </a:solidFill>
              <a:latin typeface="Poppins"/>
              <a:ea typeface="Poppins"/>
              <a:cs typeface="Poppins"/>
            </a:endParaRPr>
          </a:p>
          <a:p>
            <a:pPr marL="659130" lvl="1" indent="-329565" algn="l">
              <a:lnSpc>
                <a:spcPts val="4276"/>
              </a:lnSpc>
              <a:buFont typeface="Arial"/>
              <a:buChar char="•"/>
            </a:pPr>
            <a:endParaRPr lang="en-US" sz="3054" dirty="0">
              <a:solidFill>
                <a:srgbClr val="472E29"/>
              </a:solidFill>
              <a:latin typeface="Poppins" pitchFamily="2" charset="77"/>
              <a:ea typeface="Poppins"/>
              <a:cs typeface="Poppins" pitchFamily="2" charset="77"/>
            </a:endParaRPr>
          </a:p>
          <a:p>
            <a:pPr marL="659130" lvl="1" indent="-329565">
              <a:lnSpc>
                <a:spcPts val="4276"/>
              </a:lnSpc>
              <a:buFont typeface="Arial"/>
              <a:buChar char="•"/>
            </a:pPr>
            <a:r>
              <a:rPr lang="en-US" sz="3050" dirty="0" err="1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Abrió</a:t>
            </a:r>
            <a:r>
              <a:rPr lang="en-US" sz="305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50" dirty="0" err="1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puertas</a:t>
            </a:r>
            <a:r>
              <a:rPr lang="en-US" sz="305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 al </a:t>
            </a:r>
            <a:r>
              <a:rPr lang="en-US" sz="3050" dirty="0" err="1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evangelio</a:t>
            </a:r>
            <a:r>
              <a:rPr lang="en-US" sz="305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50" dirty="0" err="1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en</a:t>
            </a:r>
            <a:r>
              <a:rPr lang="en-US" sz="305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50" dirty="0" err="1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lugares</a:t>
            </a:r>
            <a:r>
              <a:rPr lang="en-US" sz="305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050" dirty="0" err="1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donde</a:t>
            </a:r>
            <a:r>
              <a:rPr lang="en-US" sz="305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 Jesús </a:t>
            </a:r>
            <a:r>
              <a:rPr lang="en-US" sz="3050" dirty="0" err="1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aun</a:t>
            </a:r>
            <a:r>
              <a:rPr lang="en-US" sz="305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 era </a:t>
            </a:r>
            <a:r>
              <a:rPr lang="en-US" sz="3050" dirty="0" err="1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desconocido</a:t>
            </a:r>
            <a:r>
              <a:rPr lang="en-US" sz="3050" dirty="0">
                <a:solidFill>
                  <a:srgbClr val="472E29"/>
                </a:solidFill>
                <a:latin typeface="Poppins"/>
                <a:ea typeface="Poppins"/>
                <a:cs typeface="Poppins"/>
                <a:sym typeface="Poppins"/>
              </a:rPr>
              <a:t>. </a:t>
            </a:r>
            <a:endParaRPr lang="en-US" sz="3050" dirty="0">
              <a:solidFill>
                <a:srgbClr val="472E29"/>
              </a:solidFill>
              <a:latin typeface="Poppins"/>
              <a:ea typeface="Poppins"/>
              <a:cs typeface="Poppins"/>
            </a:endParaRPr>
          </a:p>
          <a:p>
            <a:pPr marL="659130" lvl="1" indent="-329565">
              <a:lnSpc>
                <a:spcPts val="4276"/>
              </a:lnSpc>
              <a:buFont typeface="Arial"/>
              <a:buChar char="•"/>
            </a:pPr>
            <a:endParaRPr lang="en-US" sz="3054" dirty="0">
              <a:solidFill>
                <a:srgbClr val="472E29"/>
              </a:solidFill>
              <a:latin typeface="Poppins" pitchFamily="2" charset="77"/>
              <a:ea typeface="Poppins"/>
              <a:cs typeface="Poppins" pitchFamily="2" charset="77"/>
            </a:endParaRPr>
          </a:p>
          <a:p>
            <a:pPr marL="659130" lvl="1" indent="-329565">
              <a:lnSpc>
                <a:spcPts val="4276"/>
              </a:lnSpc>
              <a:buFont typeface="Arial"/>
              <a:buChar char="•"/>
            </a:pPr>
            <a:r>
              <a:rPr lang="en-US" sz="3054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Enfrentó</a:t>
            </a:r>
            <a:r>
              <a:rPr lang="en-US" sz="3054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054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enfermedades</a:t>
            </a:r>
            <a:r>
              <a:rPr lang="en-US" sz="3054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054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mortales</a:t>
            </a:r>
            <a:r>
              <a:rPr lang="en-US" sz="3054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, </a:t>
            </a:r>
            <a:r>
              <a:rPr lang="en-US" sz="3054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persecuciones</a:t>
            </a:r>
            <a:r>
              <a:rPr lang="en-US" sz="3054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y </a:t>
            </a:r>
            <a:r>
              <a:rPr lang="en-US" sz="3054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desafíos</a:t>
            </a:r>
            <a:r>
              <a:rPr lang="en-US" sz="3054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054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inimaginables</a:t>
            </a:r>
            <a:r>
              <a:rPr lang="en-US" sz="3054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.</a:t>
            </a:r>
            <a:endParaRPr lang="en-US" sz="3054" dirty="0">
              <a:solidFill>
                <a:srgbClr val="472E29"/>
              </a:solidFill>
              <a:latin typeface="Poppins" pitchFamily="2" charset="77"/>
              <a:ea typeface="Poppins"/>
              <a:cs typeface="Poppins" pitchFamily="2" charset="77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>
            <a:extLst>
              <a:ext uri="{FF2B5EF4-FFF2-40B4-BE49-F238E27FC236}">
                <a16:creationId xmlns:a16="http://schemas.microsoft.com/office/drawing/2014/main" id="{345141E3-ED05-4441-EEC0-FA10FE27181D}"/>
              </a:ext>
            </a:extLst>
          </p:cNvPr>
          <p:cNvGrpSpPr/>
          <p:nvPr/>
        </p:nvGrpSpPr>
        <p:grpSpPr>
          <a:xfrm>
            <a:off x="0" y="0"/>
            <a:ext cx="18443302" cy="10287000"/>
            <a:chOff x="0" y="0"/>
            <a:chExt cx="18443302" cy="10287000"/>
          </a:xfrm>
        </p:grpSpPr>
        <p:sp>
          <p:nvSpPr>
            <p:cNvPr id="2" name="Freeform 2"/>
            <p:cNvSpPr/>
            <p:nvPr/>
          </p:nvSpPr>
          <p:spPr>
            <a:xfrm>
              <a:off x="0" y="25400"/>
              <a:ext cx="2844800" cy="9791424"/>
            </a:xfrm>
            <a:custGeom>
              <a:avLst/>
              <a:gdLst/>
              <a:ahLst/>
              <a:cxnLst/>
              <a:rect l="l" t="t" r="r" b="b"/>
              <a:pathLst>
                <a:path w="6026420" h="10083524">
                  <a:moveTo>
                    <a:pt x="0" y="0"/>
                  </a:moveTo>
                  <a:lnTo>
                    <a:pt x="6026420" y="0"/>
                  </a:lnTo>
                  <a:lnTo>
                    <a:pt x="6026420" y="10083524"/>
                  </a:lnTo>
                  <a:lnTo>
                    <a:pt x="0" y="100835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146201" t="-46662" r="-490383" b="-67346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" name="Freeform 3"/>
            <p:cNvSpPr/>
            <p:nvPr/>
          </p:nvSpPr>
          <p:spPr>
            <a:xfrm>
              <a:off x="7044675" y="2370616"/>
              <a:ext cx="7412933" cy="7916384"/>
            </a:xfrm>
            <a:custGeom>
              <a:avLst/>
              <a:gdLst/>
              <a:ahLst/>
              <a:cxnLst/>
              <a:rect l="l" t="t" r="r" b="b"/>
              <a:pathLst>
                <a:path w="7412933" h="7916384">
                  <a:moveTo>
                    <a:pt x="0" y="0"/>
                  </a:moveTo>
                  <a:lnTo>
                    <a:pt x="7412933" y="0"/>
                  </a:lnTo>
                  <a:lnTo>
                    <a:pt x="7412933" y="7916384"/>
                  </a:lnTo>
                  <a:lnTo>
                    <a:pt x="0" y="79163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218612" t="-64429" r="-18502" b="-151245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18443302" cy="10287000"/>
            </a:xfrm>
            <a:custGeom>
              <a:avLst/>
              <a:gdLst/>
              <a:ahLst/>
              <a:cxnLst/>
              <a:rect l="l" t="t" r="r" b="b"/>
              <a:pathLst>
                <a:path w="18443302" h="10287000">
                  <a:moveTo>
                    <a:pt x="0" y="0"/>
                  </a:moveTo>
                  <a:lnTo>
                    <a:pt x="18443302" y="0"/>
                  </a:lnTo>
                  <a:lnTo>
                    <a:pt x="18443302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alphaModFix amt="55000"/>
              </a:blip>
              <a:stretch>
                <a:fillRect t="-75332" b="-93766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/>
            <p:cNvSpPr/>
            <p:nvPr/>
          </p:nvSpPr>
          <p:spPr>
            <a:xfrm>
              <a:off x="528956" y="257040"/>
              <a:ext cx="9022711" cy="10029960"/>
            </a:xfrm>
            <a:custGeom>
              <a:avLst/>
              <a:gdLst/>
              <a:ahLst/>
              <a:cxnLst/>
              <a:rect l="l" t="t" r="r" b="b"/>
              <a:pathLst>
                <a:path w="9022711" h="10029960">
                  <a:moveTo>
                    <a:pt x="0" y="0"/>
                  </a:moveTo>
                  <a:lnTo>
                    <a:pt x="9022711" y="0"/>
                  </a:lnTo>
                  <a:lnTo>
                    <a:pt x="9022711" y="10029960"/>
                  </a:lnTo>
                  <a:lnTo>
                    <a:pt x="0" y="100299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8794" t="-29616" r="-22512" b="-1549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400800" y="1382426"/>
            <a:ext cx="11187693" cy="2744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347"/>
              </a:lnSpc>
            </a:pPr>
            <a:r>
              <a:rPr lang="en-US" sz="4426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En </a:t>
            </a:r>
            <a:r>
              <a:rPr lang="en-US" sz="4426" b="1" dirty="0" err="1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el</a:t>
            </a:r>
            <a:r>
              <a:rPr lang="en-US" sz="4426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426" b="1" dirty="0" err="1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hogar</a:t>
            </a:r>
            <a:r>
              <a:rPr lang="en-US" sz="480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,</a:t>
            </a:r>
            <a:r>
              <a:rPr lang="en-US" sz="4426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426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eres</a:t>
            </a:r>
            <a:r>
              <a:rPr lang="en-US" sz="4426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un </a:t>
            </a:r>
            <a:r>
              <a:rPr lang="en-US" sz="4426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CIMIENTO</a:t>
            </a:r>
          </a:p>
          <a:p>
            <a:pPr algn="ctr">
              <a:lnSpc>
                <a:spcPts val="7347"/>
              </a:lnSpc>
            </a:pPr>
            <a:r>
              <a:rPr lang="en-US" sz="4426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En la </a:t>
            </a:r>
            <a:r>
              <a:rPr lang="en-US" sz="4426" b="1" dirty="0" err="1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iglesia</a:t>
            </a:r>
            <a:r>
              <a:rPr lang="en-US" sz="480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,</a:t>
            </a:r>
            <a:r>
              <a:rPr lang="en-US" sz="4426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426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eres</a:t>
            </a:r>
            <a:r>
              <a:rPr lang="en-US" sz="4426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4426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ESENCIAL</a:t>
            </a:r>
          </a:p>
          <a:p>
            <a:pPr algn="ctr">
              <a:lnSpc>
                <a:spcPts val="7347"/>
              </a:lnSpc>
            </a:pPr>
            <a:r>
              <a:rPr lang="en-US" sz="4400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En la comunidad</a:t>
            </a:r>
            <a:r>
              <a:rPr lang="en-US" sz="440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, </a:t>
            </a:r>
            <a:r>
              <a:rPr lang="en-US" sz="4400" dirty="0" err="1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eres</a:t>
            </a:r>
            <a:r>
              <a:rPr lang="en-US" sz="440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400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INFLUENCIA</a:t>
            </a:r>
            <a:r>
              <a:rPr lang="en-US" sz="2800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  <a:endParaRPr lang="en-US" sz="2800" b="1" dirty="0">
              <a:solidFill>
                <a:srgbClr val="452921"/>
              </a:solidFill>
              <a:latin typeface="Poppins Bold"/>
              <a:ea typeface="Poppins Bold"/>
              <a:cs typeface="Poppins Bold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Agrupar 11">
            <a:extLst>
              <a:ext uri="{FF2B5EF4-FFF2-40B4-BE49-F238E27FC236}">
                <a16:creationId xmlns:a16="http://schemas.microsoft.com/office/drawing/2014/main" id="{8DA64704-7B2C-2387-D9EF-84D22939D506}"/>
              </a:ext>
            </a:extLst>
          </p:cNvPr>
          <p:cNvGrpSpPr/>
          <p:nvPr/>
        </p:nvGrpSpPr>
        <p:grpSpPr>
          <a:xfrm>
            <a:off x="-5471450" y="-1028700"/>
            <a:ext cx="30434952" cy="12951960"/>
            <a:chOff x="-5998585" y="-1049015"/>
            <a:chExt cx="30434952" cy="12951960"/>
          </a:xfrm>
        </p:grpSpPr>
        <p:sp>
          <p:nvSpPr>
            <p:cNvPr id="2" name="Freeform 2"/>
            <p:cNvSpPr/>
            <p:nvPr/>
          </p:nvSpPr>
          <p:spPr>
            <a:xfrm>
              <a:off x="79971" y="-20315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5000"/>
              </a:blip>
              <a:stretch>
                <a:fillRect t="-74277" b="-92556"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3" name="Group 3"/>
            <p:cNvGrpSpPr/>
            <p:nvPr/>
          </p:nvGrpSpPr>
          <p:grpSpPr>
            <a:xfrm rot="-10800000">
              <a:off x="11328994" y="-1049015"/>
              <a:ext cx="13107373" cy="12074117"/>
              <a:chOff x="0" y="0"/>
              <a:chExt cx="812800" cy="748727"/>
            </a:xfrm>
          </p:grpSpPr>
          <p:sp>
            <p:nvSpPr>
              <p:cNvPr id="4" name="Freeform 4"/>
              <p:cNvSpPr/>
              <p:nvPr/>
            </p:nvSpPr>
            <p:spPr>
              <a:xfrm flipH="1">
                <a:off x="0" y="0"/>
                <a:ext cx="812800" cy="74872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48727">
                    <a:moveTo>
                      <a:pt x="406400" y="748727"/>
                    </a:moveTo>
                    <a:lnTo>
                      <a:pt x="0" y="0"/>
                    </a:lnTo>
                    <a:lnTo>
                      <a:pt x="812800" y="0"/>
                    </a:lnTo>
                    <a:lnTo>
                      <a:pt x="406400" y="748727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260" t="-21137" b="-43855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-5998585" y="-171172"/>
              <a:ext cx="12446683" cy="12074117"/>
              <a:chOff x="-41600" y="-1260"/>
              <a:chExt cx="771830" cy="748727"/>
            </a:xfrm>
          </p:grpSpPr>
          <p:sp>
            <p:nvSpPr>
              <p:cNvPr id="10" name="Freeform 10"/>
              <p:cNvSpPr/>
              <p:nvPr/>
            </p:nvSpPr>
            <p:spPr>
              <a:xfrm flipH="1">
                <a:off x="-41600" y="-1260"/>
                <a:ext cx="771830" cy="748727"/>
              </a:xfrm>
              <a:custGeom>
                <a:avLst/>
                <a:gdLst/>
                <a:ahLst/>
                <a:cxnLst/>
                <a:rect l="l" t="t" r="r" b="b"/>
                <a:pathLst>
                  <a:path w="771830" h="748727">
                    <a:moveTo>
                      <a:pt x="385915" y="748727"/>
                    </a:moveTo>
                    <a:lnTo>
                      <a:pt x="0" y="0"/>
                    </a:lnTo>
                    <a:lnTo>
                      <a:pt x="771830" y="0"/>
                    </a:lnTo>
                    <a:lnTo>
                      <a:pt x="385915" y="748727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260" t="-17551" b="-39124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-371950" y="-20315"/>
              <a:ext cx="6747117" cy="10287000"/>
            </a:xfrm>
            <a:custGeom>
              <a:avLst/>
              <a:gdLst/>
              <a:ahLst/>
              <a:cxnLst/>
              <a:rect l="l" t="t" r="r" b="b"/>
              <a:pathLst>
                <a:path w="6747117" h="10287000">
                  <a:moveTo>
                    <a:pt x="0" y="0"/>
                  </a:moveTo>
                  <a:lnTo>
                    <a:pt x="6747118" y="0"/>
                  </a:lnTo>
                  <a:lnTo>
                    <a:pt x="6747118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77647" t="-8522" r="-112427" b="-8173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5783265" y="1254645"/>
            <a:ext cx="7188274" cy="2054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922"/>
              </a:lnSpc>
            </a:pPr>
            <a:r>
              <a:rPr lang="en-US" sz="4230" b="1" dirty="0">
                <a:solidFill>
                  <a:srgbClr val="452921"/>
                </a:solidFill>
                <a:latin typeface="Gotham Medium"/>
                <a:ea typeface="Gotham Medium"/>
                <a:cs typeface="Gotham Medium"/>
                <a:sym typeface="Gotham Medium"/>
              </a:rPr>
              <a:t>MARTA</a:t>
            </a:r>
          </a:p>
          <a:p>
            <a:pPr>
              <a:lnSpc>
                <a:spcPts val="5162"/>
              </a:lnSpc>
            </a:pPr>
            <a:r>
              <a:rPr lang="en-US" sz="3650" dirty="0" err="1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Dedicada</a:t>
            </a:r>
            <a:r>
              <a:rPr lang="en-US" sz="365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 y </a:t>
            </a:r>
            <a:r>
              <a:rPr lang="en-US" sz="3650" dirty="0" err="1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servicial</a:t>
            </a:r>
            <a:r>
              <a:rPr lang="en-US" sz="365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, se </a:t>
            </a:r>
            <a:r>
              <a:rPr lang="en-US" sz="3650" dirty="0" err="1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ocupaba</a:t>
            </a:r>
            <a:r>
              <a:rPr lang="en-US" sz="365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 de </a:t>
            </a:r>
            <a:r>
              <a:rPr lang="en-US" sz="3650" dirty="0" err="1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atender</a:t>
            </a:r>
            <a:r>
              <a:rPr lang="en-US" sz="365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3650" dirty="0" err="1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todos</a:t>
            </a:r>
            <a:r>
              <a:rPr lang="en-US" sz="365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  <a:endParaRPr lang="en-US" sz="3650" dirty="0">
              <a:solidFill>
                <a:srgbClr val="452921"/>
              </a:solidFill>
              <a:latin typeface="Poppins"/>
              <a:ea typeface="Poppins"/>
              <a:cs typeface="Poppin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396674" y="4173135"/>
            <a:ext cx="6747117" cy="3426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5737"/>
              </a:lnSpc>
            </a:pPr>
            <a:r>
              <a:rPr lang="en-US" sz="4098" b="1" u="none" strike="noStrike" dirty="0">
                <a:solidFill>
                  <a:srgbClr val="452921"/>
                </a:solidFill>
                <a:latin typeface="Gotham Medium"/>
                <a:ea typeface="Gotham Medium"/>
                <a:cs typeface="Gotham Medium"/>
                <a:sym typeface="Gotham Medium"/>
              </a:rPr>
              <a:t>MARÍA </a:t>
            </a:r>
          </a:p>
          <a:p>
            <a:pPr algn="r">
              <a:lnSpc>
                <a:spcPts val="5329"/>
              </a:lnSpc>
            </a:pPr>
            <a:r>
              <a:rPr lang="en-US" sz="3806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Silenciosa</a:t>
            </a:r>
            <a:r>
              <a:rPr lang="en-US" sz="3806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y </a:t>
            </a:r>
            <a:r>
              <a:rPr lang="en-US" sz="3806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contemplativa</a:t>
            </a:r>
            <a:r>
              <a:rPr lang="en-US" sz="3806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, </a:t>
            </a:r>
            <a:r>
              <a:rPr lang="en-US" sz="3806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eligió</a:t>
            </a:r>
            <a:r>
              <a:rPr lang="en-US" sz="3806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806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sentarse</a:t>
            </a:r>
            <a:r>
              <a:rPr lang="en-US" sz="3806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a </a:t>
            </a:r>
            <a:r>
              <a:rPr lang="en-US" sz="3806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los</a:t>
            </a:r>
            <a:r>
              <a:rPr lang="en-US" sz="3806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pies del Maestro y </a:t>
            </a:r>
            <a:r>
              <a:rPr lang="en-US" sz="3806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escuchar</a:t>
            </a:r>
            <a:r>
              <a:rPr lang="en-US" sz="3806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806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cada</a:t>
            </a:r>
            <a:r>
              <a:rPr lang="en-US" sz="3806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palabra.</a:t>
            </a: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BCFF29BB-ED01-47DD-BFE0-006668FA1818}"/>
              </a:ext>
            </a:extLst>
          </p:cNvPr>
          <p:cNvSpPr/>
          <p:nvPr/>
        </p:nvSpPr>
        <p:spPr>
          <a:xfrm flipH="1">
            <a:off x="11387157" y="1258694"/>
            <a:ext cx="8272443" cy="9028306"/>
          </a:xfrm>
          <a:custGeom>
            <a:avLst/>
            <a:gdLst/>
            <a:ahLst/>
            <a:cxnLst/>
            <a:rect l="l" t="t" r="r" b="b"/>
            <a:pathLst>
              <a:path w="8452546" h="9429910">
                <a:moveTo>
                  <a:pt x="8452545" y="0"/>
                </a:moveTo>
                <a:lnTo>
                  <a:pt x="0" y="0"/>
                </a:lnTo>
                <a:lnTo>
                  <a:pt x="0" y="9429910"/>
                </a:lnTo>
                <a:lnTo>
                  <a:pt x="8452545" y="9429910"/>
                </a:lnTo>
                <a:lnTo>
                  <a:pt x="8452545" y="0"/>
                </a:lnTo>
                <a:close/>
              </a:path>
            </a:pathLst>
          </a:custGeom>
          <a:blipFill>
            <a:blip r:embed="rId4"/>
            <a:stretch>
              <a:fillRect t="-55910" r="-100000" b="-23360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Agrupar 10">
            <a:extLst>
              <a:ext uri="{FF2B5EF4-FFF2-40B4-BE49-F238E27FC236}">
                <a16:creationId xmlns:a16="http://schemas.microsoft.com/office/drawing/2014/main" id="{CB877A66-E338-DF98-FC19-CBF3C37B5B2D}"/>
              </a:ext>
            </a:extLst>
          </p:cNvPr>
          <p:cNvGrpSpPr/>
          <p:nvPr/>
        </p:nvGrpSpPr>
        <p:grpSpPr>
          <a:xfrm>
            <a:off x="-5334000" y="-1028700"/>
            <a:ext cx="29764102" cy="12972279"/>
            <a:chOff x="-5327735" y="-1049015"/>
            <a:chExt cx="29764102" cy="12972279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5000"/>
              </a:blip>
              <a:stretch>
                <a:fillRect t="-74277" b="-92556"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3" name="Group 3"/>
            <p:cNvGrpSpPr/>
            <p:nvPr/>
          </p:nvGrpSpPr>
          <p:grpSpPr>
            <a:xfrm rot="-10800000">
              <a:off x="11328994" y="-1049015"/>
              <a:ext cx="13107373" cy="12074117"/>
              <a:chOff x="0" y="0"/>
              <a:chExt cx="812800" cy="748727"/>
            </a:xfrm>
          </p:grpSpPr>
          <p:sp>
            <p:nvSpPr>
              <p:cNvPr id="4" name="Freeform 4"/>
              <p:cNvSpPr/>
              <p:nvPr/>
            </p:nvSpPr>
            <p:spPr>
              <a:xfrm flipH="1">
                <a:off x="0" y="0"/>
                <a:ext cx="812800" cy="74872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48727">
                    <a:moveTo>
                      <a:pt x="406400" y="748727"/>
                    </a:moveTo>
                    <a:lnTo>
                      <a:pt x="0" y="0"/>
                    </a:lnTo>
                    <a:lnTo>
                      <a:pt x="812800" y="0"/>
                    </a:lnTo>
                    <a:lnTo>
                      <a:pt x="406400" y="748727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260" t="-21137" b="-43855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6" name="Freeform 6"/>
            <p:cNvSpPr/>
            <p:nvPr/>
          </p:nvSpPr>
          <p:spPr>
            <a:xfrm flipH="1">
              <a:off x="11896803" y="1226142"/>
              <a:ext cx="8452546" cy="9429910"/>
            </a:xfrm>
            <a:custGeom>
              <a:avLst/>
              <a:gdLst/>
              <a:ahLst/>
              <a:cxnLst/>
              <a:rect l="l" t="t" r="r" b="b"/>
              <a:pathLst>
                <a:path w="8452546" h="9429910">
                  <a:moveTo>
                    <a:pt x="8452546" y="0"/>
                  </a:moveTo>
                  <a:lnTo>
                    <a:pt x="0" y="0"/>
                  </a:lnTo>
                  <a:lnTo>
                    <a:pt x="0" y="9429910"/>
                  </a:lnTo>
                  <a:lnTo>
                    <a:pt x="8452546" y="9429910"/>
                  </a:lnTo>
                  <a:lnTo>
                    <a:pt x="8452546" y="0"/>
                  </a:lnTo>
                  <a:close/>
                </a:path>
              </a:pathLst>
            </a:custGeom>
            <a:blipFill>
              <a:blip r:embed="rId3">
                <a:alphaModFix amt="35000"/>
              </a:blip>
              <a:stretch>
                <a:fillRect t="-55910" r="-100000" b="-23360"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-5327735" y="-150853"/>
              <a:ext cx="12446683" cy="12074117"/>
              <a:chOff x="0" y="0"/>
              <a:chExt cx="771830" cy="748727"/>
            </a:xfrm>
          </p:grpSpPr>
          <p:sp>
            <p:nvSpPr>
              <p:cNvPr id="8" name="Freeform 8"/>
              <p:cNvSpPr/>
              <p:nvPr/>
            </p:nvSpPr>
            <p:spPr>
              <a:xfrm flipH="1">
                <a:off x="0" y="0"/>
                <a:ext cx="771830" cy="748727"/>
              </a:xfrm>
              <a:custGeom>
                <a:avLst/>
                <a:gdLst/>
                <a:ahLst/>
                <a:cxnLst/>
                <a:rect l="l" t="t" r="r" b="b"/>
                <a:pathLst>
                  <a:path w="771830" h="748727">
                    <a:moveTo>
                      <a:pt x="385915" y="748727"/>
                    </a:moveTo>
                    <a:lnTo>
                      <a:pt x="0" y="0"/>
                    </a:lnTo>
                    <a:lnTo>
                      <a:pt x="771830" y="0"/>
                    </a:lnTo>
                    <a:lnTo>
                      <a:pt x="385915" y="748727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260" t="-17551" b="-39124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9" name="Freeform 9"/>
            <p:cNvSpPr/>
            <p:nvPr/>
          </p:nvSpPr>
          <p:spPr>
            <a:xfrm>
              <a:off x="-584516" y="36715"/>
              <a:ext cx="6747117" cy="10287000"/>
            </a:xfrm>
            <a:custGeom>
              <a:avLst/>
              <a:gdLst/>
              <a:ahLst/>
              <a:cxnLst/>
              <a:rect l="l" t="t" r="r" b="b"/>
              <a:pathLst>
                <a:path w="6747117" h="10287000">
                  <a:moveTo>
                    <a:pt x="0" y="0"/>
                  </a:moveTo>
                  <a:lnTo>
                    <a:pt x="6747118" y="0"/>
                  </a:lnTo>
                  <a:lnTo>
                    <a:pt x="6747118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35000"/>
              </a:blip>
              <a:stretch>
                <a:fillRect l="-77647" t="-8522" r="-112427" b="-8173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700533" y="3865601"/>
            <a:ext cx="8972668" cy="20383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440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 Bold"/>
              </a:rPr>
              <a:t>El</a:t>
            </a:r>
            <a:r>
              <a:rPr lang="en-US" sz="440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400" dirty="0" err="1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verdadero</a:t>
            </a:r>
            <a:r>
              <a:rPr lang="en-US" sz="440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400" dirty="0" err="1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discipulado</a:t>
            </a:r>
            <a:r>
              <a:rPr lang="en-US" sz="440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400" dirty="0" err="1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ocurre</a:t>
            </a:r>
            <a:r>
              <a:rPr lang="en-US" sz="440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4400" dirty="0" err="1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cuando</a:t>
            </a:r>
            <a:r>
              <a:rPr lang="en-US" sz="440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 </a:t>
            </a:r>
            <a:r>
              <a:rPr lang="en-US" sz="4400" dirty="0" err="1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unimos</a:t>
            </a:r>
          </a:p>
          <a:p>
            <a:pPr algn="ctr">
              <a:lnSpc>
                <a:spcPts val="5319"/>
              </a:lnSpc>
              <a:spcBef>
                <a:spcPct val="0"/>
              </a:spcBef>
            </a:pPr>
            <a:r>
              <a:rPr lang="en-US" sz="4400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SERVICIO Y ESPIRITUALIDAD.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t="-74277" b="-9255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7696200" y="3004668"/>
            <a:ext cx="10052683" cy="41181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6517"/>
              </a:lnSpc>
            </a:pPr>
            <a:r>
              <a:rPr lang="en-US" sz="4125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Representa</a:t>
            </a:r>
            <a:r>
              <a:rPr lang="en-US" sz="4125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a </a:t>
            </a:r>
            <a:r>
              <a:rPr lang="en-US" sz="4125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quienes</a:t>
            </a:r>
            <a:r>
              <a:rPr lang="en-US" sz="4125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:</a:t>
            </a:r>
          </a:p>
          <a:p>
            <a:pPr algn="l">
              <a:lnSpc>
                <a:spcPts val="6517"/>
              </a:lnSpc>
            </a:pPr>
            <a:endParaRPr lang="en-US" sz="4125" u="none" strike="noStrike" dirty="0">
              <a:solidFill>
                <a:srgbClr val="452921"/>
              </a:solidFill>
              <a:latin typeface="Poppins" pitchFamily="2" charset="77"/>
              <a:ea typeface="Poppins"/>
              <a:cs typeface="Poppins" pitchFamily="2" charset="77"/>
              <a:sym typeface="Poppins"/>
            </a:endParaRPr>
          </a:p>
          <a:p>
            <a:pPr marL="890270" lvl="1" indent="-445135">
              <a:lnSpc>
                <a:spcPts val="6517"/>
              </a:lnSpc>
              <a:buFont typeface="Arial"/>
              <a:buChar char="•"/>
            </a:pPr>
            <a:r>
              <a:rPr lang="en-US" sz="4125" b="1" dirty="0" err="1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Sirven</a:t>
            </a:r>
            <a:r>
              <a:rPr lang="en-US" sz="4125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 con </a:t>
            </a:r>
            <a:r>
              <a:rPr lang="en-US" sz="4125" b="1" dirty="0" err="1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celo</a:t>
            </a:r>
            <a:r>
              <a:rPr lang="en-US" sz="4125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  <a:endParaRPr lang="en-US" sz="4125" b="1" dirty="0">
              <a:solidFill>
                <a:srgbClr val="452921"/>
              </a:solidFill>
              <a:latin typeface="Poppins Bold"/>
              <a:ea typeface="Poppins Bold"/>
              <a:cs typeface="Poppins Bold"/>
            </a:endParaRPr>
          </a:p>
          <a:p>
            <a:pPr marL="890270" lvl="1" indent="-445135">
              <a:lnSpc>
                <a:spcPts val="6517"/>
              </a:lnSpc>
              <a:buFont typeface="Arial"/>
              <a:buChar char="•"/>
            </a:pPr>
            <a:r>
              <a:rPr lang="en-US" sz="4125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Cuidan </a:t>
            </a:r>
            <a:r>
              <a:rPr lang="en-US" sz="4125" b="1" dirty="0" err="1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los</a:t>
            </a:r>
            <a:r>
              <a:rPr lang="en-US" sz="4125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4125" b="1" dirty="0" err="1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detalles</a:t>
            </a:r>
            <a:r>
              <a:rPr lang="en-US" sz="4125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  <a:endParaRPr lang="en-US" sz="4125" b="1" dirty="0">
              <a:solidFill>
                <a:srgbClr val="452921"/>
              </a:solidFill>
              <a:latin typeface="Poppins Bold"/>
              <a:ea typeface="Poppins Bold"/>
              <a:cs typeface="Poppins Bold"/>
            </a:endParaRPr>
          </a:p>
          <a:p>
            <a:pPr marL="890270" lvl="1" indent="-445135">
              <a:lnSpc>
                <a:spcPts val="6517"/>
              </a:lnSpc>
              <a:buFont typeface="Arial"/>
              <a:buChar char="•"/>
            </a:pPr>
            <a:r>
              <a:rPr lang="en-US" sz="4100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Hacen </a:t>
            </a:r>
            <a:r>
              <a:rPr lang="en-US" sz="4100" b="1" dirty="0" err="1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que</a:t>
            </a:r>
            <a:r>
              <a:rPr lang="en-US" sz="4100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 la </a:t>
            </a:r>
            <a:r>
              <a:rPr lang="en-US" sz="4100" b="1" dirty="0" err="1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obra</a:t>
            </a:r>
            <a:r>
              <a:rPr lang="en-US" sz="4100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 se </a:t>
            </a:r>
            <a:r>
              <a:rPr lang="en-US" sz="4100" b="1" dirty="0" err="1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realice</a:t>
            </a:r>
            <a:r>
              <a:rPr lang="en-US" sz="4100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  <a:endParaRPr lang="en-US" sz="4100" b="1" dirty="0">
              <a:solidFill>
                <a:srgbClr val="452921"/>
              </a:solidFill>
              <a:latin typeface="Poppins Bold"/>
              <a:ea typeface="Poppins Bold"/>
              <a:cs typeface="Poppins Bold"/>
            </a:endParaRPr>
          </a:p>
        </p:txBody>
      </p:sp>
      <p:sp>
        <p:nvSpPr>
          <p:cNvPr id="5" name="AutoShape 5"/>
          <p:cNvSpPr/>
          <p:nvPr/>
        </p:nvSpPr>
        <p:spPr>
          <a:xfrm flipV="1">
            <a:off x="7496882" y="2116422"/>
            <a:ext cx="4254439" cy="19050"/>
          </a:xfrm>
          <a:prstGeom prst="line">
            <a:avLst/>
          </a:prstGeom>
          <a:ln w="38100" cap="flat">
            <a:solidFill>
              <a:srgbClr val="4529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7496797" y="914400"/>
            <a:ext cx="3927374" cy="1211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72"/>
              </a:lnSpc>
            </a:pPr>
            <a:r>
              <a:rPr lang="en-US" sz="7217">
                <a:solidFill>
                  <a:srgbClr val="452921"/>
                </a:solidFill>
                <a:latin typeface="Gotham Medium"/>
                <a:ea typeface="Gotham Medium"/>
                <a:cs typeface="Gotham Medium"/>
                <a:sym typeface="Gotham Medium"/>
              </a:rPr>
              <a:t>MARTA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-5327735" y="-150853"/>
            <a:ext cx="12446683" cy="12074117"/>
            <a:chOff x="0" y="0"/>
            <a:chExt cx="771830" cy="748727"/>
          </a:xfrm>
        </p:grpSpPr>
        <p:sp>
          <p:nvSpPr>
            <p:cNvPr id="8" name="Freeform 8"/>
            <p:cNvSpPr/>
            <p:nvPr/>
          </p:nvSpPr>
          <p:spPr>
            <a:xfrm flipH="1">
              <a:off x="0" y="0"/>
              <a:ext cx="771830" cy="748727"/>
            </a:xfrm>
            <a:custGeom>
              <a:avLst/>
              <a:gdLst/>
              <a:ahLst/>
              <a:cxnLst/>
              <a:rect l="l" t="t" r="r" b="b"/>
              <a:pathLst>
                <a:path w="771830" h="748727">
                  <a:moveTo>
                    <a:pt x="385915" y="748727"/>
                  </a:moveTo>
                  <a:lnTo>
                    <a:pt x="0" y="0"/>
                  </a:lnTo>
                  <a:lnTo>
                    <a:pt x="771830" y="0"/>
                  </a:lnTo>
                  <a:lnTo>
                    <a:pt x="385915" y="748727"/>
                  </a:lnTo>
                  <a:close/>
                </a:path>
              </a:pathLst>
            </a:custGeom>
            <a:blipFill>
              <a:blip r:embed="rId2"/>
              <a:stretch>
                <a:fillRect l="-1260" t="-17551" b="-3912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9" name="Freeform 9"/>
          <p:cNvSpPr/>
          <p:nvPr/>
        </p:nvSpPr>
        <p:spPr>
          <a:xfrm>
            <a:off x="371830" y="38864"/>
            <a:ext cx="6747117" cy="10287000"/>
          </a:xfrm>
          <a:custGeom>
            <a:avLst/>
            <a:gdLst/>
            <a:ahLst/>
            <a:cxnLst/>
            <a:rect l="l" t="t" r="r" b="b"/>
            <a:pathLst>
              <a:path w="6747117" h="10287000">
                <a:moveTo>
                  <a:pt x="0" y="0"/>
                </a:moveTo>
                <a:lnTo>
                  <a:pt x="6747118" y="0"/>
                </a:lnTo>
                <a:lnTo>
                  <a:pt x="674711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7647" t="-8522" r="-112427" b="-81734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t="-74277" b="-9255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 flipV="1">
            <a:off x="-70780" y="-1586444"/>
            <a:ext cx="18100660" cy="158644"/>
          </a:xfrm>
          <a:prstGeom prst="line">
            <a:avLst/>
          </a:prstGeom>
          <a:ln w="38100" cap="rnd">
            <a:solidFill>
              <a:srgbClr val="ACB8C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7932107" y="3327969"/>
            <a:ext cx="8831893" cy="43250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970"/>
              </a:lnSpc>
            </a:pPr>
            <a:r>
              <a:rPr lang="en-US" sz="375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La </a:t>
            </a:r>
            <a:r>
              <a:rPr lang="en-US" sz="3750" dirty="0" err="1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iglesia</a:t>
            </a:r>
            <a:r>
              <a:rPr lang="en-US" sz="375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750" dirty="0" err="1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necesita</a:t>
            </a:r>
            <a:r>
              <a:rPr lang="en-US" sz="375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 Martas - </a:t>
            </a:r>
            <a:r>
              <a:rPr lang="en-US" sz="3750" dirty="0" err="1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mujeres</a:t>
            </a:r>
            <a:r>
              <a:rPr lang="en-US" sz="375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 y hombres </a:t>
            </a:r>
            <a:r>
              <a:rPr lang="en-US" sz="3750" dirty="0" err="1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comprometidos</a:t>
            </a:r>
            <a:r>
              <a:rPr lang="en-US" sz="375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: </a:t>
            </a:r>
          </a:p>
          <a:p>
            <a:pPr algn="l">
              <a:lnSpc>
                <a:spcPts val="4062"/>
              </a:lnSpc>
            </a:pPr>
            <a:endParaRPr lang="en-US" sz="3755" u="none" strike="noStrike" dirty="0">
              <a:solidFill>
                <a:srgbClr val="452921"/>
              </a:solidFill>
              <a:latin typeface="Poppins" pitchFamily="2" charset="77"/>
              <a:ea typeface="Poppins"/>
              <a:cs typeface="Poppins" pitchFamily="2" charset="77"/>
              <a:sym typeface="Poppins"/>
            </a:endParaRPr>
          </a:p>
          <a:p>
            <a:pPr marL="810260" lvl="1" indent="-405130">
              <a:lnSpc>
                <a:spcPts val="5970"/>
              </a:lnSpc>
              <a:buFont typeface="Arial"/>
              <a:buChar char="•"/>
            </a:pPr>
            <a:r>
              <a:rPr lang="en-US" sz="3755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La </a:t>
            </a:r>
            <a:r>
              <a:rPr lang="en-US" sz="3755" b="1" dirty="0" err="1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acción</a:t>
            </a:r>
            <a:endParaRPr lang="en-US" sz="3755" b="1" dirty="0">
              <a:solidFill>
                <a:srgbClr val="452921"/>
              </a:solidFill>
              <a:latin typeface="Poppins Bold"/>
              <a:ea typeface="Poppins Bold"/>
              <a:cs typeface="Poppins Bold"/>
            </a:endParaRPr>
          </a:p>
          <a:p>
            <a:pPr marL="810260" lvl="1" indent="-405130">
              <a:lnSpc>
                <a:spcPts val="5970"/>
              </a:lnSpc>
              <a:buFont typeface="Arial"/>
              <a:buChar char="•"/>
            </a:pPr>
            <a:r>
              <a:rPr lang="en-US" sz="3755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La </a:t>
            </a:r>
            <a:r>
              <a:rPr lang="en-US" sz="3755" b="1" dirty="0" err="1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entrega</a:t>
            </a:r>
            <a:r>
              <a:rPr lang="en-US" sz="3755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755" b="1" dirty="0" err="1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práctica</a:t>
            </a:r>
            <a:r>
              <a:rPr lang="en-US" sz="3755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  <a:endParaRPr lang="en-US" sz="3755" b="1" dirty="0">
              <a:solidFill>
                <a:srgbClr val="452921"/>
              </a:solidFill>
              <a:latin typeface="Poppins Bold"/>
              <a:ea typeface="Poppins Bold"/>
              <a:cs typeface="Poppins Bold"/>
            </a:endParaRPr>
          </a:p>
          <a:p>
            <a:pPr marL="810260" lvl="1" indent="-405130">
              <a:lnSpc>
                <a:spcPts val="5970"/>
              </a:lnSpc>
              <a:buFont typeface="Arial"/>
              <a:buChar char="•"/>
            </a:pPr>
            <a:r>
              <a:rPr lang="en-US" sz="3755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Manos que </a:t>
            </a:r>
            <a:r>
              <a:rPr lang="en-US" sz="3755" b="1" dirty="0" err="1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bendicen</a:t>
            </a:r>
            <a:r>
              <a:rPr lang="en-US" sz="3755" b="1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  <a:endParaRPr lang="en-US" sz="3755" b="1" dirty="0">
              <a:solidFill>
                <a:srgbClr val="452921"/>
              </a:solidFill>
              <a:latin typeface="Poppins Bold"/>
              <a:ea typeface="Poppins Bold"/>
              <a:cs typeface="Poppins Bold"/>
            </a:endParaRPr>
          </a:p>
        </p:txBody>
      </p:sp>
      <p:sp>
        <p:nvSpPr>
          <p:cNvPr id="5" name="AutoShape 5"/>
          <p:cNvSpPr/>
          <p:nvPr/>
        </p:nvSpPr>
        <p:spPr>
          <a:xfrm flipV="1">
            <a:off x="7496882" y="2116422"/>
            <a:ext cx="4254439" cy="19050"/>
          </a:xfrm>
          <a:prstGeom prst="line">
            <a:avLst/>
          </a:prstGeom>
          <a:ln w="38100" cap="flat">
            <a:solidFill>
              <a:srgbClr val="4529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7496797" y="914400"/>
            <a:ext cx="3927374" cy="1211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72"/>
              </a:lnSpc>
            </a:pPr>
            <a:r>
              <a:rPr lang="en-US" sz="7217" dirty="0">
                <a:solidFill>
                  <a:srgbClr val="452921"/>
                </a:solidFill>
                <a:latin typeface="Gotham Medium"/>
                <a:ea typeface="Gotham Medium"/>
                <a:cs typeface="Gotham Medium"/>
                <a:sym typeface="Gotham Medium"/>
              </a:rPr>
              <a:t>MARTA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-5327735" y="-150853"/>
            <a:ext cx="12446683" cy="12074117"/>
            <a:chOff x="0" y="0"/>
            <a:chExt cx="771830" cy="748727"/>
          </a:xfrm>
        </p:grpSpPr>
        <p:sp>
          <p:nvSpPr>
            <p:cNvPr id="8" name="Freeform 8"/>
            <p:cNvSpPr/>
            <p:nvPr/>
          </p:nvSpPr>
          <p:spPr>
            <a:xfrm flipH="1">
              <a:off x="0" y="0"/>
              <a:ext cx="771830" cy="748727"/>
            </a:xfrm>
            <a:custGeom>
              <a:avLst/>
              <a:gdLst/>
              <a:ahLst/>
              <a:cxnLst/>
              <a:rect l="l" t="t" r="r" b="b"/>
              <a:pathLst>
                <a:path w="771830" h="748727">
                  <a:moveTo>
                    <a:pt x="385915" y="748727"/>
                  </a:moveTo>
                  <a:lnTo>
                    <a:pt x="0" y="0"/>
                  </a:lnTo>
                  <a:lnTo>
                    <a:pt x="771830" y="0"/>
                  </a:lnTo>
                  <a:lnTo>
                    <a:pt x="385915" y="748727"/>
                  </a:lnTo>
                  <a:close/>
                </a:path>
              </a:pathLst>
            </a:custGeom>
            <a:blipFill>
              <a:blip r:embed="rId2"/>
              <a:stretch>
                <a:fillRect l="-1260" t="-17551" b="-3912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9" name="Freeform 9"/>
          <p:cNvSpPr/>
          <p:nvPr/>
        </p:nvSpPr>
        <p:spPr>
          <a:xfrm>
            <a:off x="371830" y="38864"/>
            <a:ext cx="6747117" cy="10287000"/>
          </a:xfrm>
          <a:custGeom>
            <a:avLst/>
            <a:gdLst/>
            <a:ahLst/>
            <a:cxnLst/>
            <a:rect l="l" t="t" r="r" b="b"/>
            <a:pathLst>
              <a:path w="6747117" h="10287000">
                <a:moveTo>
                  <a:pt x="0" y="0"/>
                </a:moveTo>
                <a:lnTo>
                  <a:pt x="6747118" y="0"/>
                </a:lnTo>
                <a:lnTo>
                  <a:pt x="674711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7647" t="-8522" r="-112427" b="-81734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t="-74277" b="-9255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AutoShape 3"/>
          <p:cNvSpPr/>
          <p:nvPr/>
        </p:nvSpPr>
        <p:spPr>
          <a:xfrm flipV="1">
            <a:off x="-70780" y="-1586444"/>
            <a:ext cx="18100660" cy="158644"/>
          </a:xfrm>
          <a:prstGeom prst="line">
            <a:avLst/>
          </a:prstGeom>
          <a:ln w="38100" cap="rnd">
            <a:solidFill>
              <a:srgbClr val="ACB8C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pt-BR"/>
          </a:p>
        </p:txBody>
      </p:sp>
      <p:sp>
        <p:nvSpPr>
          <p:cNvPr id="4" name="TextBox 4"/>
          <p:cNvSpPr txBox="1"/>
          <p:nvPr/>
        </p:nvSpPr>
        <p:spPr>
          <a:xfrm>
            <a:off x="7696200" y="3553747"/>
            <a:ext cx="9181783" cy="39549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ct val="130000"/>
              </a:lnSpc>
              <a:defRPr sz="440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</a:defRPr>
            </a:lvl1pPr>
          </a:lstStyle>
          <a:p>
            <a:r>
              <a:rPr lang="pt-BR" sz="4000" dirty="0"/>
              <a:t>Pero </a:t>
            </a:r>
            <a:r>
              <a:rPr lang="pt-BR" sz="4000" dirty="0" err="1"/>
              <a:t>Jesús</a:t>
            </a:r>
            <a:r>
              <a:rPr lang="pt-BR" sz="4000" dirty="0"/>
              <a:t> </a:t>
            </a:r>
            <a:r>
              <a:rPr lang="pt-BR" sz="4000" dirty="0" err="1"/>
              <a:t>le</a:t>
            </a:r>
            <a:r>
              <a:rPr lang="pt-BR" sz="4000" dirty="0"/>
              <a:t> </a:t>
            </a:r>
            <a:r>
              <a:rPr lang="pt-BR" sz="4000" dirty="0" err="1"/>
              <a:t>mostró</a:t>
            </a:r>
            <a:r>
              <a:rPr lang="pt-BR" sz="4000" dirty="0"/>
              <a:t> </a:t>
            </a:r>
            <a:r>
              <a:rPr lang="pt-BR" sz="4000" dirty="0" err="1"/>
              <a:t>amablemente</a:t>
            </a:r>
            <a:r>
              <a:rPr lang="pt-BR" sz="4000" dirty="0"/>
              <a:t> a Marta que, a pesar de </a:t>
            </a:r>
            <a:r>
              <a:rPr lang="pt-BR" sz="4000" dirty="0" err="1"/>
              <a:t>su</a:t>
            </a:r>
            <a:r>
              <a:rPr lang="pt-BR" sz="4000" dirty="0"/>
              <a:t> </a:t>
            </a:r>
            <a:r>
              <a:rPr lang="pt-BR" sz="4000" dirty="0" err="1"/>
              <a:t>esfuerzo</a:t>
            </a:r>
            <a:r>
              <a:rPr lang="pt-BR" sz="4000" dirty="0"/>
              <a:t>, </a:t>
            </a:r>
            <a:r>
              <a:rPr lang="pt-BR" sz="4000" dirty="0" err="1"/>
              <a:t>estaba</a:t>
            </a:r>
            <a:r>
              <a:rPr lang="pt-BR" sz="4000" dirty="0"/>
              <a:t> inquieta </a:t>
            </a:r>
            <a:r>
              <a:rPr lang="pt-BR" sz="4000" dirty="0" err="1"/>
              <a:t>y</a:t>
            </a:r>
            <a:r>
              <a:rPr lang="pt-BR" sz="4000" dirty="0"/>
              <a:t> distraída com </a:t>
            </a:r>
            <a:r>
              <a:rPr lang="pt-BR" sz="4000" dirty="0" err="1"/>
              <a:t>muchas</a:t>
            </a:r>
            <a:r>
              <a:rPr lang="pt-BR" sz="4000" dirty="0"/>
              <a:t> cosas, olvidando </a:t>
            </a:r>
            <a:r>
              <a:rPr lang="pt-BR" sz="4000" dirty="0" err="1"/>
              <a:t>lo</a:t>
            </a:r>
            <a:r>
              <a:rPr lang="pt-BR" sz="4000" dirty="0"/>
              <a:t> </a:t>
            </a:r>
            <a:r>
              <a:rPr lang="pt-BR" sz="4000" dirty="0" err="1"/>
              <a:t>esencial</a:t>
            </a:r>
            <a:r>
              <a:rPr lang="pt-BR" sz="4000" dirty="0"/>
              <a:t>: </a:t>
            </a:r>
            <a:r>
              <a:rPr lang="pt-BR" sz="4000" b="1" dirty="0"/>
              <a:t>LA COMUNIÓN.</a:t>
            </a:r>
          </a:p>
        </p:txBody>
      </p:sp>
      <p:sp>
        <p:nvSpPr>
          <p:cNvPr id="5" name="AutoShape 5"/>
          <p:cNvSpPr/>
          <p:nvPr/>
        </p:nvSpPr>
        <p:spPr>
          <a:xfrm flipV="1">
            <a:off x="7496882" y="2116422"/>
            <a:ext cx="4254439" cy="19050"/>
          </a:xfrm>
          <a:prstGeom prst="line">
            <a:avLst/>
          </a:prstGeom>
          <a:ln w="38100" cap="flat">
            <a:solidFill>
              <a:srgbClr val="4529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7496797" y="914400"/>
            <a:ext cx="3927374" cy="1211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372"/>
              </a:lnSpc>
            </a:pPr>
            <a:r>
              <a:rPr lang="en-US" sz="7217">
                <a:solidFill>
                  <a:srgbClr val="452921"/>
                </a:solidFill>
                <a:latin typeface="Gotham Medium"/>
                <a:ea typeface="Gotham Medium"/>
                <a:cs typeface="Gotham Medium"/>
                <a:sym typeface="Gotham Medium"/>
              </a:rPr>
              <a:t>MARTA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-5327735" y="-150853"/>
            <a:ext cx="12446683" cy="12074117"/>
            <a:chOff x="0" y="0"/>
            <a:chExt cx="771830" cy="748727"/>
          </a:xfrm>
        </p:grpSpPr>
        <p:sp>
          <p:nvSpPr>
            <p:cNvPr id="8" name="Freeform 8"/>
            <p:cNvSpPr/>
            <p:nvPr/>
          </p:nvSpPr>
          <p:spPr>
            <a:xfrm flipH="1">
              <a:off x="0" y="0"/>
              <a:ext cx="771830" cy="748727"/>
            </a:xfrm>
            <a:custGeom>
              <a:avLst/>
              <a:gdLst/>
              <a:ahLst/>
              <a:cxnLst/>
              <a:rect l="l" t="t" r="r" b="b"/>
              <a:pathLst>
                <a:path w="771830" h="748727">
                  <a:moveTo>
                    <a:pt x="385915" y="748727"/>
                  </a:moveTo>
                  <a:lnTo>
                    <a:pt x="0" y="0"/>
                  </a:lnTo>
                  <a:lnTo>
                    <a:pt x="771830" y="0"/>
                  </a:lnTo>
                  <a:lnTo>
                    <a:pt x="385915" y="748727"/>
                  </a:lnTo>
                  <a:close/>
                </a:path>
              </a:pathLst>
            </a:custGeom>
            <a:blipFill>
              <a:blip r:embed="rId2"/>
              <a:stretch>
                <a:fillRect l="-1260" t="-17551" b="-39124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9" name="Freeform 9"/>
          <p:cNvSpPr/>
          <p:nvPr/>
        </p:nvSpPr>
        <p:spPr>
          <a:xfrm>
            <a:off x="371830" y="38864"/>
            <a:ext cx="6747117" cy="10287000"/>
          </a:xfrm>
          <a:custGeom>
            <a:avLst/>
            <a:gdLst/>
            <a:ahLst/>
            <a:cxnLst/>
            <a:rect l="l" t="t" r="r" b="b"/>
            <a:pathLst>
              <a:path w="6747117" h="10287000">
                <a:moveTo>
                  <a:pt x="0" y="0"/>
                </a:moveTo>
                <a:lnTo>
                  <a:pt x="6747118" y="0"/>
                </a:lnTo>
                <a:lnTo>
                  <a:pt x="674711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7647" t="-8522" r="-112427" b="-81734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>
            <a:extLst>
              <a:ext uri="{FF2B5EF4-FFF2-40B4-BE49-F238E27FC236}">
                <a16:creationId xmlns:a16="http://schemas.microsoft.com/office/drawing/2014/main" id="{7056DE43-FE05-A97B-846A-32296087D068}"/>
              </a:ext>
            </a:extLst>
          </p:cNvPr>
          <p:cNvGrpSpPr/>
          <p:nvPr/>
        </p:nvGrpSpPr>
        <p:grpSpPr>
          <a:xfrm>
            <a:off x="0" y="-893559"/>
            <a:ext cx="24436367" cy="12074117"/>
            <a:chOff x="0" y="-1049015"/>
            <a:chExt cx="24436367" cy="12074117"/>
          </a:xfrm>
        </p:grpSpPr>
        <p:sp>
          <p:nvSpPr>
            <p:cNvPr id="2" name="Freeform 2"/>
            <p:cNvSpPr/>
            <p:nvPr/>
          </p:nvSpPr>
          <p:spPr>
            <a:xfrm>
              <a:off x="0" y="-155456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5000"/>
              </a:blip>
              <a:stretch>
                <a:fillRect t="-74277" b="-92556"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7" name="Group 7"/>
            <p:cNvGrpSpPr/>
            <p:nvPr/>
          </p:nvGrpSpPr>
          <p:grpSpPr>
            <a:xfrm rot="-10800000">
              <a:off x="11328994" y="-1049015"/>
              <a:ext cx="13107373" cy="12074117"/>
              <a:chOff x="0" y="0"/>
              <a:chExt cx="812800" cy="748727"/>
            </a:xfrm>
          </p:grpSpPr>
          <p:sp>
            <p:nvSpPr>
              <p:cNvPr id="8" name="Freeform 8"/>
              <p:cNvSpPr/>
              <p:nvPr/>
            </p:nvSpPr>
            <p:spPr>
              <a:xfrm flipH="1">
                <a:off x="0" y="0"/>
                <a:ext cx="812800" cy="74872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48727">
                    <a:moveTo>
                      <a:pt x="406400" y="748727"/>
                    </a:moveTo>
                    <a:lnTo>
                      <a:pt x="0" y="0"/>
                    </a:lnTo>
                    <a:lnTo>
                      <a:pt x="812800" y="0"/>
                    </a:lnTo>
                    <a:lnTo>
                      <a:pt x="406400" y="748727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260" t="-21137" b="-43855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4" name="TextBox 4"/>
          <p:cNvSpPr txBox="1"/>
          <p:nvPr/>
        </p:nvSpPr>
        <p:spPr>
          <a:xfrm>
            <a:off x="1308470" y="3446926"/>
            <a:ext cx="10350129" cy="42060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44750" lvl="1" indent="-422375">
              <a:lnSpc>
                <a:spcPts val="5477"/>
              </a:lnSpc>
              <a:buFont typeface="Arial"/>
              <a:buChar char="•"/>
            </a:pPr>
            <a:r>
              <a:rPr lang="en-US" sz="3912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Representa</a:t>
            </a:r>
            <a:r>
              <a:rPr lang="en-US" sz="3912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912" b="1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el</a:t>
            </a:r>
            <a:r>
              <a:rPr lang="en-US" sz="3912" b="1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912" b="1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corazón</a:t>
            </a:r>
            <a:r>
              <a:rPr lang="en-US" sz="3912" b="1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que </a:t>
            </a:r>
            <a:r>
              <a:rPr lang="en-US" sz="3912" b="1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busca</a:t>
            </a:r>
            <a:r>
              <a:rPr lang="en-US" sz="3912" b="1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912" b="1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intimidad</a:t>
            </a:r>
            <a:r>
              <a:rPr lang="en-US" sz="3912" b="1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con Dios. </a:t>
            </a:r>
          </a:p>
          <a:p>
            <a:pPr marL="844750" lvl="1" indent="-422375">
              <a:lnSpc>
                <a:spcPts val="5477"/>
              </a:lnSpc>
              <a:buFont typeface="Arial"/>
              <a:buChar char="•"/>
            </a:pPr>
            <a:endParaRPr lang="en-US" sz="3912" dirty="0">
              <a:solidFill>
                <a:srgbClr val="452921"/>
              </a:solidFill>
              <a:latin typeface="Poppins" pitchFamily="2" charset="77"/>
              <a:ea typeface="Poppins"/>
              <a:cs typeface="Poppins" pitchFamily="2" charset="77"/>
              <a:sym typeface="Poppins"/>
            </a:endParaRPr>
          </a:p>
          <a:p>
            <a:pPr marL="844750" lvl="1" indent="-422375">
              <a:lnSpc>
                <a:spcPts val="5477"/>
              </a:lnSpc>
              <a:buFont typeface="Arial"/>
              <a:buChar char="•"/>
            </a:pPr>
            <a:r>
              <a:rPr lang="en-US" sz="3912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Ella </a:t>
            </a:r>
            <a:r>
              <a:rPr lang="en-US" sz="3912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nos</a:t>
            </a:r>
            <a:r>
              <a:rPr lang="en-US" sz="3912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912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enseña</a:t>
            </a:r>
            <a:r>
              <a:rPr lang="en-US" sz="3912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912" b="1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el</a:t>
            </a:r>
            <a:r>
              <a:rPr lang="en-US" sz="3912" b="1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valor de </a:t>
            </a:r>
            <a:r>
              <a:rPr lang="en-US" sz="3912" b="1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detenernos</a:t>
            </a:r>
            <a:r>
              <a:rPr lang="en-US" sz="3912" b="1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, </a:t>
            </a:r>
            <a:r>
              <a:rPr lang="en-US" sz="3912" b="1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escuchar</a:t>
            </a:r>
            <a:r>
              <a:rPr lang="en-US" sz="3912" b="1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, </a:t>
            </a:r>
            <a:r>
              <a:rPr lang="en-US" sz="3912" b="1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contemplar</a:t>
            </a:r>
            <a:r>
              <a:rPr lang="en-US" sz="3912" b="1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, </a:t>
            </a:r>
            <a:r>
              <a:rPr lang="en-US" sz="3912" b="1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aprender</a:t>
            </a:r>
            <a:r>
              <a:rPr lang="en-US" sz="3912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a </a:t>
            </a:r>
            <a:r>
              <a:rPr lang="en-US" sz="3912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los</a:t>
            </a:r>
            <a:r>
              <a:rPr lang="en-US" sz="3912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pies de Cristo.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308471" y="1276691"/>
            <a:ext cx="4144005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34"/>
              </a:lnSpc>
            </a:pPr>
            <a:r>
              <a:rPr lang="en-US" sz="7615" dirty="0">
                <a:solidFill>
                  <a:srgbClr val="452921"/>
                </a:solidFill>
                <a:latin typeface="Gotham Medium"/>
                <a:ea typeface="Gotham Medium"/>
                <a:cs typeface="Gotham Medium"/>
                <a:sym typeface="Gotham Medium"/>
              </a:rPr>
              <a:t>MARÍA</a:t>
            </a:r>
          </a:p>
        </p:txBody>
      </p:sp>
      <p:sp>
        <p:nvSpPr>
          <p:cNvPr id="6" name="AutoShape 6"/>
          <p:cNvSpPr/>
          <p:nvPr/>
        </p:nvSpPr>
        <p:spPr>
          <a:xfrm flipV="1">
            <a:off x="1308561" y="2578387"/>
            <a:ext cx="4489110" cy="20101"/>
          </a:xfrm>
          <a:prstGeom prst="line">
            <a:avLst/>
          </a:prstGeom>
          <a:ln w="38100" cap="flat">
            <a:solidFill>
              <a:srgbClr val="4529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3" name="Freeform 2">
            <a:extLst>
              <a:ext uri="{FF2B5EF4-FFF2-40B4-BE49-F238E27FC236}">
                <a16:creationId xmlns:a16="http://schemas.microsoft.com/office/drawing/2014/main" id="{C2EEA67E-3221-71EE-02D2-97FFAEC7CB47}"/>
              </a:ext>
            </a:extLst>
          </p:cNvPr>
          <p:cNvSpPr/>
          <p:nvPr/>
        </p:nvSpPr>
        <p:spPr>
          <a:xfrm flipH="1">
            <a:off x="10515600" y="342900"/>
            <a:ext cx="9144000" cy="9944100"/>
          </a:xfrm>
          <a:custGeom>
            <a:avLst/>
            <a:gdLst/>
            <a:ahLst/>
            <a:cxnLst/>
            <a:rect l="l" t="t" r="r" b="b"/>
            <a:pathLst>
              <a:path w="8452546" h="9429910">
                <a:moveTo>
                  <a:pt x="8452545" y="0"/>
                </a:moveTo>
                <a:lnTo>
                  <a:pt x="0" y="0"/>
                </a:lnTo>
                <a:lnTo>
                  <a:pt x="0" y="9429910"/>
                </a:lnTo>
                <a:lnTo>
                  <a:pt x="8452545" y="9429910"/>
                </a:lnTo>
                <a:lnTo>
                  <a:pt x="8452545" y="0"/>
                </a:lnTo>
                <a:close/>
              </a:path>
            </a:pathLst>
          </a:custGeom>
          <a:blipFill>
            <a:blip r:embed="rId3"/>
            <a:stretch>
              <a:fillRect t="-55910" r="-100000" b="-23360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>
            <a:extLst>
              <a:ext uri="{FF2B5EF4-FFF2-40B4-BE49-F238E27FC236}">
                <a16:creationId xmlns:a16="http://schemas.microsoft.com/office/drawing/2014/main" id="{4F365FF5-64EC-F1E6-F73D-8418C4BD5E93}"/>
              </a:ext>
            </a:extLst>
          </p:cNvPr>
          <p:cNvGrpSpPr/>
          <p:nvPr/>
        </p:nvGrpSpPr>
        <p:grpSpPr>
          <a:xfrm>
            <a:off x="0" y="-1049015"/>
            <a:ext cx="24436367" cy="12074117"/>
            <a:chOff x="0" y="-1049015"/>
            <a:chExt cx="24436367" cy="12074117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5000"/>
              </a:blip>
              <a:stretch>
                <a:fillRect t="-74277" b="-92556"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7" name="Group 7"/>
            <p:cNvGrpSpPr/>
            <p:nvPr/>
          </p:nvGrpSpPr>
          <p:grpSpPr>
            <a:xfrm rot="-10800000">
              <a:off x="11328994" y="-1049015"/>
              <a:ext cx="13107373" cy="12074117"/>
              <a:chOff x="0" y="0"/>
              <a:chExt cx="812800" cy="748727"/>
            </a:xfrm>
          </p:grpSpPr>
          <p:sp>
            <p:nvSpPr>
              <p:cNvPr id="8" name="Freeform 8"/>
              <p:cNvSpPr/>
              <p:nvPr/>
            </p:nvSpPr>
            <p:spPr>
              <a:xfrm flipH="1">
                <a:off x="0" y="0"/>
                <a:ext cx="812800" cy="74872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48727">
                    <a:moveTo>
                      <a:pt x="406400" y="748727"/>
                    </a:moveTo>
                    <a:lnTo>
                      <a:pt x="0" y="0"/>
                    </a:lnTo>
                    <a:lnTo>
                      <a:pt x="812800" y="0"/>
                    </a:lnTo>
                    <a:lnTo>
                      <a:pt x="406400" y="748727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260" t="-21137" b="-43855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4" name="TextBox 4"/>
          <p:cNvSpPr txBox="1"/>
          <p:nvPr/>
        </p:nvSpPr>
        <p:spPr>
          <a:xfrm>
            <a:off x="1308471" y="3992279"/>
            <a:ext cx="10020523" cy="28472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612"/>
              </a:lnSpc>
            </a:pPr>
            <a:r>
              <a:rPr lang="en-US" sz="4008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Jesús </a:t>
            </a:r>
            <a:r>
              <a:rPr lang="en-US" sz="4008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dijo</a:t>
            </a:r>
            <a:r>
              <a:rPr lang="en-US" sz="4008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que María </a:t>
            </a:r>
            <a:r>
              <a:rPr lang="en-US" sz="4008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había</a:t>
            </a:r>
            <a:r>
              <a:rPr lang="en-US" sz="4008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4008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escogido</a:t>
            </a:r>
            <a:r>
              <a:rPr lang="en-US" sz="4008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“la </a:t>
            </a:r>
            <a:r>
              <a:rPr lang="en-US" sz="4008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mejor</a:t>
            </a:r>
            <a:r>
              <a:rPr lang="en-US" sz="4008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4008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parte</a:t>
            </a:r>
            <a:r>
              <a:rPr lang="en-US" sz="4008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”, </a:t>
            </a:r>
            <a:r>
              <a:rPr lang="en-US" sz="4008" b="1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porque</a:t>
            </a:r>
            <a:r>
              <a:rPr lang="en-US" sz="4008" b="1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4008" b="1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priorizó</a:t>
            </a:r>
            <a:r>
              <a:rPr lang="en-US" sz="4008" b="1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la </a:t>
            </a:r>
            <a:r>
              <a:rPr lang="en-US" sz="4008" b="1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presencia</a:t>
            </a:r>
            <a:r>
              <a:rPr lang="en-US" sz="4008" b="1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antes que la </a:t>
            </a:r>
            <a:r>
              <a:rPr lang="en-US" sz="4008" b="1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productividad</a:t>
            </a:r>
            <a:r>
              <a:rPr lang="en-US" sz="4008" b="1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, la </a:t>
            </a:r>
            <a:r>
              <a:rPr lang="en-US" sz="4008" b="1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adoración</a:t>
            </a:r>
            <a:r>
              <a:rPr lang="en-US" sz="4008" b="1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antes que la </a:t>
            </a:r>
            <a:r>
              <a:rPr lang="en-US" sz="4008" b="1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actividad</a:t>
            </a:r>
            <a:r>
              <a:rPr lang="en-US" sz="4008" b="1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. </a:t>
            </a:r>
          </a:p>
        </p:txBody>
      </p:sp>
      <p:sp>
        <p:nvSpPr>
          <p:cNvPr id="6" name="AutoShape 6"/>
          <p:cNvSpPr/>
          <p:nvPr/>
        </p:nvSpPr>
        <p:spPr>
          <a:xfrm flipV="1">
            <a:off x="1308561" y="2578387"/>
            <a:ext cx="4489110" cy="20101"/>
          </a:xfrm>
          <a:prstGeom prst="line">
            <a:avLst/>
          </a:prstGeom>
          <a:ln w="38100" cap="flat">
            <a:solidFill>
              <a:srgbClr val="4529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AC655CED-BFC7-5CBD-FDA9-3F5A06AFD425}"/>
              </a:ext>
            </a:extLst>
          </p:cNvPr>
          <p:cNvSpPr txBox="1"/>
          <p:nvPr/>
        </p:nvSpPr>
        <p:spPr>
          <a:xfrm>
            <a:off x="1308471" y="1276691"/>
            <a:ext cx="4144005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34"/>
              </a:lnSpc>
            </a:pPr>
            <a:r>
              <a:rPr lang="en-US" sz="7615" dirty="0">
                <a:solidFill>
                  <a:srgbClr val="452921"/>
                </a:solidFill>
                <a:latin typeface="Gotham Medium"/>
                <a:ea typeface="Gotham Medium"/>
                <a:cs typeface="Gotham Medium"/>
                <a:sym typeface="Gotham Medium"/>
              </a:rPr>
              <a:t>MARÍA</a:t>
            </a:r>
          </a:p>
        </p:txBody>
      </p:sp>
      <p:sp>
        <p:nvSpPr>
          <p:cNvPr id="15" name="Freeform 2">
            <a:extLst>
              <a:ext uri="{FF2B5EF4-FFF2-40B4-BE49-F238E27FC236}">
                <a16:creationId xmlns:a16="http://schemas.microsoft.com/office/drawing/2014/main" id="{D41069F0-9817-66BF-2533-F1FAFFF6C518}"/>
              </a:ext>
            </a:extLst>
          </p:cNvPr>
          <p:cNvSpPr/>
          <p:nvPr/>
        </p:nvSpPr>
        <p:spPr>
          <a:xfrm flipH="1">
            <a:off x="10515600" y="342900"/>
            <a:ext cx="9144000" cy="9944100"/>
          </a:xfrm>
          <a:custGeom>
            <a:avLst/>
            <a:gdLst/>
            <a:ahLst/>
            <a:cxnLst/>
            <a:rect l="l" t="t" r="r" b="b"/>
            <a:pathLst>
              <a:path w="8452546" h="9429910">
                <a:moveTo>
                  <a:pt x="8452545" y="0"/>
                </a:moveTo>
                <a:lnTo>
                  <a:pt x="0" y="0"/>
                </a:lnTo>
                <a:lnTo>
                  <a:pt x="0" y="9429910"/>
                </a:lnTo>
                <a:lnTo>
                  <a:pt x="8452545" y="9429910"/>
                </a:lnTo>
                <a:lnTo>
                  <a:pt x="8452545" y="0"/>
                </a:lnTo>
                <a:close/>
              </a:path>
            </a:pathLst>
          </a:custGeom>
          <a:blipFill>
            <a:blip r:embed="rId3"/>
            <a:stretch>
              <a:fillRect t="-55910" r="-100000" b="-23360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>
            <a:extLst>
              <a:ext uri="{FF2B5EF4-FFF2-40B4-BE49-F238E27FC236}">
                <a16:creationId xmlns:a16="http://schemas.microsoft.com/office/drawing/2014/main" id="{35490791-3DEF-93B5-6EB1-F07AC3ABAE2C}"/>
              </a:ext>
            </a:extLst>
          </p:cNvPr>
          <p:cNvGrpSpPr/>
          <p:nvPr/>
        </p:nvGrpSpPr>
        <p:grpSpPr>
          <a:xfrm>
            <a:off x="0" y="-1049015"/>
            <a:ext cx="24436367" cy="12074117"/>
            <a:chOff x="0" y="-1049015"/>
            <a:chExt cx="24436367" cy="12074117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5000"/>
              </a:blip>
              <a:stretch>
                <a:fillRect t="-74277" b="-92556"/>
              </a:stretch>
            </a:blipFill>
          </p:spPr>
          <p:txBody>
            <a:bodyPr/>
            <a:lstStyle/>
            <a:p>
              <a:endParaRPr lang="pt-BR"/>
            </a:p>
          </p:txBody>
        </p:sp>
        <p:grpSp>
          <p:nvGrpSpPr>
            <p:cNvPr id="7" name="Group 7"/>
            <p:cNvGrpSpPr/>
            <p:nvPr/>
          </p:nvGrpSpPr>
          <p:grpSpPr>
            <a:xfrm rot="-10800000">
              <a:off x="11328994" y="-1049015"/>
              <a:ext cx="13107373" cy="12074117"/>
              <a:chOff x="0" y="0"/>
              <a:chExt cx="812800" cy="748727"/>
            </a:xfrm>
          </p:grpSpPr>
          <p:sp>
            <p:nvSpPr>
              <p:cNvPr id="8" name="Freeform 8"/>
              <p:cNvSpPr/>
              <p:nvPr/>
            </p:nvSpPr>
            <p:spPr>
              <a:xfrm flipH="1">
                <a:off x="0" y="0"/>
                <a:ext cx="812800" cy="74872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48727">
                    <a:moveTo>
                      <a:pt x="406400" y="748727"/>
                    </a:moveTo>
                    <a:lnTo>
                      <a:pt x="0" y="0"/>
                    </a:lnTo>
                    <a:lnTo>
                      <a:pt x="812800" y="0"/>
                    </a:lnTo>
                    <a:lnTo>
                      <a:pt x="406400" y="748727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260" t="-21137" b="-43855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5" name="AutoShape 5"/>
          <p:cNvSpPr/>
          <p:nvPr/>
        </p:nvSpPr>
        <p:spPr>
          <a:xfrm flipV="1">
            <a:off x="1308561" y="2578387"/>
            <a:ext cx="4489110" cy="20101"/>
          </a:xfrm>
          <a:prstGeom prst="line">
            <a:avLst/>
          </a:prstGeom>
          <a:ln w="38100" cap="flat">
            <a:solidFill>
              <a:srgbClr val="452921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pt-BR"/>
          </a:p>
        </p:txBody>
      </p:sp>
      <p:sp>
        <p:nvSpPr>
          <p:cNvPr id="6" name="TextBox 6"/>
          <p:cNvSpPr txBox="1"/>
          <p:nvPr/>
        </p:nvSpPr>
        <p:spPr>
          <a:xfrm>
            <a:off x="1308471" y="3992279"/>
            <a:ext cx="9740530" cy="35654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lnSpc>
                <a:spcPts val="5612"/>
              </a:lnSpc>
              <a:defRPr sz="4008" u="none" strike="noStrike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</a:defRPr>
            </a:lvl1pPr>
          </a:lstStyle>
          <a:p>
            <a:r>
              <a:rPr lang="pt-BR" dirty="0" err="1"/>
              <a:t>Sin</a:t>
            </a:r>
            <a:r>
              <a:rPr lang="pt-BR" dirty="0"/>
              <a:t> embargo, </a:t>
            </a:r>
            <a:r>
              <a:rPr lang="pt-BR" dirty="0" err="1"/>
              <a:t>María</a:t>
            </a:r>
            <a:r>
              <a:rPr lang="pt-BR" dirty="0"/>
              <a:t> no era indiferente al </a:t>
            </a:r>
            <a:r>
              <a:rPr lang="pt-BR" dirty="0" err="1"/>
              <a:t>servicio</a:t>
            </a:r>
            <a:r>
              <a:rPr lang="pt-BR" dirty="0"/>
              <a:t>. </a:t>
            </a:r>
            <a:r>
              <a:rPr lang="pt-BR" b="1" dirty="0"/>
              <a:t>El </a:t>
            </a:r>
            <a:r>
              <a:rPr lang="pt-BR" b="1" dirty="0" err="1"/>
              <a:t>equilibrio</a:t>
            </a:r>
            <a:r>
              <a:rPr lang="pt-BR" b="1" dirty="0"/>
              <a:t> está </a:t>
            </a:r>
            <a:r>
              <a:rPr lang="pt-BR" b="1" dirty="0" err="1"/>
              <a:t>en</a:t>
            </a:r>
            <a:r>
              <a:rPr lang="pt-BR" b="1" dirty="0"/>
              <a:t> no permitir que </a:t>
            </a:r>
            <a:r>
              <a:rPr lang="pt-BR" b="1" dirty="0" err="1"/>
              <a:t>el</a:t>
            </a:r>
            <a:r>
              <a:rPr lang="pt-BR" b="1" dirty="0"/>
              <a:t> </a:t>
            </a:r>
            <a:r>
              <a:rPr lang="pt-BR" b="1" dirty="0" err="1"/>
              <a:t>activismo</a:t>
            </a:r>
            <a:r>
              <a:rPr lang="pt-BR" b="1" dirty="0"/>
              <a:t> apague </a:t>
            </a:r>
            <a:r>
              <a:rPr lang="pt-BR" b="1" dirty="0" err="1"/>
              <a:t>el</a:t>
            </a:r>
            <a:r>
              <a:rPr lang="pt-BR" b="1" dirty="0"/>
              <a:t> fervor espiritual</a:t>
            </a:r>
            <a:r>
              <a:rPr lang="pt-BR" dirty="0"/>
              <a:t>, </a:t>
            </a:r>
            <a:r>
              <a:rPr lang="pt-BR" dirty="0" err="1"/>
              <a:t>ni</a:t>
            </a:r>
            <a:r>
              <a:rPr lang="pt-BR" dirty="0"/>
              <a:t> </a:t>
            </a:r>
            <a:r>
              <a:rPr lang="pt-BR" dirty="0" err="1"/>
              <a:t>vivir</a:t>
            </a:r>
            <a:r>
              <a:rPr lang="pt-BR" dirty="0"/>
              <a:t> una </a:t>
            </a:r>
            <a:r>
              <a:rPr lang="pt-BR" dirty="0" err="1"/>
              <a:t>fe</a:t>
            </a:r>
            <a:r>
              <a:rPr lang="pt-BR" dirty="0"/>
              <a:t> </a:t>
            </a:r>
            <a:r>
              <a:rPr lang="pt-BR" dirty="0" err="1"/>
              <a:t>pasiva</a:t>
            </a:r>
            <a:r>
              <a:rPr lang="pt-BR" dirty="0"/>
              <a:t>, </a:t>
            </a:r>
            <a:r>
              <a:rPr lang="pt-BR" dirty="0" err="1"/>
              <a:t>sin</a:t>
            </a:r>
            <a:r>
              <a:rPr lang="pt-BR" dirty="0"/>
              <a:t> </a:t>
            </a:r>
            <a:r>
              <a:rPr lang="pt-BR" dirty="0" err="1"/>
              <a:t>acción</a:t>
            </a:r>
            <a:r>
              <a:rPr lang="pt-BR" dirty="0"/>
              <a:t> </a:t>
            </a:r>
            <a:r>
              <a:rPr lang="pt-BR" dirty="0" err="1"/>
              <a:t>práctica</a:t>
            </a:r>
            <a:r>
              <a:rPr lang="pt-BR" dirty="0"/>
              <a:t>.</a:t>
            </a:r>
          </a:p>
        </p:txBody>
      </p:sp>
      <p:sp>
        <p:nvSpPr>
          <p:cNvPr id="3" name="TextBox 5">
            <a:extLst>
              <a:ext uri="{FF2B5EF4-FFF2-40B4-BE49-F238E27FC236}">
                <a16:creationId xmlns:a16="http://schemas.microsoft.com/office/drawing/2014/main" id="{A558E0EB-1FC4-23C5-BB5E-2390B9168F8D}"/>
              </a:ext>
            </a:extLst>
          </p:cNvPr>
          <p:cNvSpPr txBox="1"/>
          <p:nvPr/>
        </p:nvSpPr>
        <p:spPr>
          <a:xfrm>
            <a:off x="1308471" y="1276691"/>
            <a:ext cx="4144005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834"/>
              </a:lnSpc>
            </a:pPr>
            <a:r>
              <a:rPr lang="en-US" sz="7615" dirty="0">
                <a:solidFill>
                  <a:srgbClr val="452921"/>
                </a:solidFill>
                <a:latin typeface="Gotham Medium"/>
                <a:ea typeface="Gotham Medium"/>
                <a:cs typeface="Gotham Medium"/>
                <a:sym typeface="Gotham Medium"/>
              </a:rPr>
              <a:t>MARÍA</a:t>
            </a:r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B419861E-1112-4109-4693-A777F3B45C39}"/>
              </a:ext>
            </a:extLst>
          </p:cNvPr>
          <p:cNvSpPr/>
          <p:nvPr/>
        </p:nvSpPr>
        <p:spPr>
          <a:xfrm flipH="1">
            <a:off x="10515600" y="342900"/>
            <a:ext cx="9144000" cy="9944100"/>
          </a:xfrm>
          <a:custGeom>
            <a:avLst/>
            <a:gdLst/>
            <a:ahLst/>
            <a:cxnLst/>
            <a:rect l="l" t="t" r="r" b="b"/>
            <a:pathLst>
              <a:path w="8452546" h="9429910">
                <a:moveTo>
                  <a:pt x="8452545" y="0"/>
                </a:moveTo>
                <a:lnTo>
                  <a:pt x="0" y="0"/>
                </a:lnTo>
                <a:lnTo>
                  <a:pt x="0" y="9429910"/>
                </a:lnTo>
                <a:lnTo>
                  <a:pt x="8452545" y="9429910"/>
                </a:lnTo>
                <a:lnTo>
                  <a:pt x="8452545" y="0"/>
                </a:lnTo>
                <a:close/>
              </a:path>
            </a:pathLst>
          </a:custGeom>
          <a:blipFill>
            <a:blip r:embed="rId3"/>
            <a:stretch>
              <a:fillRect t="-55910" r="-100000" b="-23360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>
            <a:extLst>
              <a:ext uri="{FF2B5EF4-FFF2-40B4-BE49-F238E27FC236}">
                <a16:creationId xmlns:a16="http://schemas.microsoft.com/office/drawing/2014/main" id="{B7881E7B-2C3F-73B8-B806-A54F5A819247}"/>
              </a:ext>
            </a:extLst>
          </p:cNvPr>
          <p:cNvGrpSpPr/>
          <p:nvPr/>
        </p:nvGrpSpPr>
        <p:grpSpPr>
          <a:xfrm>
            <a:off x="0" y="0"/>
            <a:ext cx="18288000" cy="12074117"/>
            <a:chOff x="0" y="0"/>
            <a:chExt cx="18288000" cy="12074117"/>
          </a:xfrm>
        </p:grpSpPr>
        <p:grpSp>
          <p:nvGrpSpPr>
            <p:cNvPr id="2" name="Group 2"/>
            <p:cNvGrpSpPr/>
            <p:nvPr/>
          </p:nvGrpSpPr>
          <p:grpSpPr>
            <a:xfrm>
              <a:off x="5841317" y="0"/>
              <a:ext cx="12446683" cy="12074117"/>
              <a:chOff x="0" y="0"/>
              <a:chExt cx="771830" cy="748727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771830" cy="748727"/>
              </a:xfrm>
              <a:custGeom>
                <a:avLst/>
                <a:gdLst/>
                <a:ahLst/>
                <a:cxnLst/>
                <a:rect l="l" t="t" r="r" b="b"/>
                <a:pathLst>
                  <a:path w="771830" h="748727">
                    <a:moveTo>
                      <a:pt x="385915" y="748727"/>
                    </a:moveTo>
                    <a:lnTo>
                      <a:pt x="771830" y="0"/>
                    </a:lnTo>
                    <a:lnTo>
                      <a:pt x="0" y="0"/>
                    </a:lnTo>
                    <a:lnTo>
                      <a:pt x="385915" y="748727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260" t="-17551" b="-39124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4" name="Freeform 4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5000"/>
              </a:blip>
              <a:stretch>
                <a:fillRect t="-74277" b="-92556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/>
            <p:cNvSpPr/>
            <p:nvPr/>
          </p:nvSpPr>
          <p:spPr>
            <a:xfrm flipH="1">
              <a:off x="7871918" y="0"/>
              <a:ext cx="6995976" cy="10287000"/>
            </a:xfrm>
            <a:custGeom>
              <a:avLst/>
              <a:gdLst/>
              <a:ahLst/>
              <a:cxnLst/>
              <a:rect l="l" t="t" r="r" b="b"/>
              <a:pathLst>
                <a:path w="6995976" h="10287000">
                  <a:moveTo>
                    <a:pt x="6995976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6995976" y="10287000"/>
                  </a:lnTo>
                  <a:lnTo>
                    <a:pt x="6995976" y="0"/>
                  </a:lnTo>
                  <a:close/>
                </a:path>
              </a:pathLst>
            </a:custGeom>
            <a:blipFill>
              <a:blip r:embed="rId3"/>
              <a:stretch>
                <a:fillRect l="-58272" t="-11196" r="-90558" b="-58028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8"/>
            <p:cNvSpPr/>
            <p:nvPr/>
          </p:nvSpPr>
          <p:spPr>
            <a:xfrm rot="16200000" flipH="1">
              <a:off x="9415091" y="7860383"/>
              <a:ext cx="1408126" cy="3474307"/>
            </a:xfrm>
            <a:custGeom>
              <a:avLst/>
              <a:gdLst/>
              <a:ahLst/>
              <a:cxnLst/>
              <a:rect l="l" t="t" r="r" b="b"/>
              <a:pathLst>
                <a:path w="2338056" h="3474307">
                  <a:moveTo>
                    <a:pt x="2338055" y="0"/>
                  </a:moveTo>
                  <a:lnTo>
                    <a:pt x="0" y="0"/>
                  </a:lnTo>
                  <a:lnTo>
                    <a:pt x="0" y="3474307"/>
                  </a:lnTo>
                  <a:lnTo>
                    <a:pt x="2338055" y="3474307"/>
                  </a:lnTo>
                  <a:lnTo>
                    <a:pt x="2338055" y="0"/>
                  </a:lnTo>
                  <a:close/>
                </a:path>
              </a:pathLst>
            </a:custGeom>
            <a:blipFill>
              <a:blip r:embed="rId4"/>
              <a:stretch>
                <a:fillRect l="-454670" t="-139937" r="-686750" b="-263207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75162" y="2927282"/>
            <a:ext cx="7606838" cy="49090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600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La </a:t>
            </a:r>
            <a:r>
              <a:rPr lang="en-US" sz="3600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madurez</a:t>
            </a:r>
            <a:r>
              <a:rPr lang="en-US" sz="3600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600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cristiana</a:t>
            </a:r>
            <a:r>
              <a:rPr lang="en-US" sz="3600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surge </a:t>
            </a:r>
            <a:r>
              <a:rPr lang="en-US" sz="3600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cuando</a:t>
            </a:r>
            <a:r>
              <a:rPr lang="en-US" sz="3600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600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servimos</a:t>
            </a:r>
            <a:r>
              <a:rPr lang="en-US" sz="3600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como Marta, </a:t>
            </a:r>
            <a:r>
              <a:rPr lang="en-US" sz="3600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pero</a:t>
            </a:r>
            <a:r>
              <a:rPr lang="en-US" sz="3600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con </a:t>
            </a:r>
            <a:r>
              <a:rPr lang="en-US" sz="3600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el</a:t>
            </a:r>
            <a:r>
              <a:rPr lang="en-US" sz="3600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600" u="none" strike="noStrike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corazón</a:t>
            </a:r>
            <a:r>
              <a:rPr lang="en-US" sz="3600" u="none" strike="noStrike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de María.</a:t>
            </a:r>
            <a:endParaRPr lang="en-US" sz="3600" dirty="0">
              <a:solidFill>
                <a:srgbClr val="452921"/>
              </a:solidFill>
              <a:latin typeface="Poppins" pitchFamily="2" charset="77"/>
              <a:ea typeface="Poppins"/>
              <a:cs typeface="Poppins" pitchFamily="2" charset="77"/>
              <a:sym typeface="Poppins"/>
            </a:endParaRPr>
          </a:p>
          <a:p>
            <a:pPr marL="0" lvl="0" indent="0" algn="ctr">
              <a:lnSpc>
                <a:spcPts val="4759"/>
              </a:lnSpc>
              <a:spcBef>
                <a:spcPct val="0"/>
              </a:spcBef>
            </a:pPr>
            <a:endParaRPr lang="en-US" sz="3600" u="none" strike="noStrike" dirty="0">
              <a:solidFill>
                <a:srgbClr val="452921"/>
              </a:solidFill>
              <a:latin typeface="Poppins" pitchFamily="2" charset="77"/>
              <a:ea typeface="Poppins Bold"/>
              <a:cs typeface="Poppins" pitchFamily="2" charset="77"/>
              <a:sym typeface="Poppins"/>
            </a:endParaRPr>
          </a:p>
          <a:p>
            <a:pPr marL="0" lvl="0" indent="0" algn="ctr">
              <a:lnSpc>
                <a:spcPts val="4759"/>
              </a:lnSpc>
              <a:spcBef>
                <a:spcPct val="0"/>
              </a:spcBef>
            </a:pPr>
            <a:r>
              <a:rPr lang="en-US" sz="3600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No</a:t>
            </a:r>
            <a:r>
              <a:rPr lang="en-US" sz="3600" u="none" strike="noStrike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 solo </a:t>
            </a:r>
            <a:r>
              <a:rPr lang="en-US" sz="3600" u="none" strike="noStrike" dirty="0" err="1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servicio</a:t>
            </a:r>
            <a:r>
              <a:rPr lang="en-US" sz="3600" u="none" strike="noStrike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3600" u="none" strike="noStrike" dirty="0" err="1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ni</a:t>
            </a:r>
            <a:r>
              <a:rPr lang="en-US" sz="3600" u="none" strike="noStrike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 solo </a:t>
            </a:r>
            <a:r>
              <a:rPr lang="en-US" sz="3600" u="none" strike="noStrike" dirty="0" err="1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contemplación</a:t>
            </a:r>
            <a:r>
              <a:rPr lang="en-US" sz="3600" u="none" strike="noStrike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3600" u="none" strike="noStrike" dirty="0" err="1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sino</a:t>
            </a:r>
            <a:r>
              <a:rPr lang="en-US" sz="3600" u="none" strike="noStrike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600" u="none" strike="noStrike" dirty="0" err="1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una</a:t>
            </a:r>
            <a:r>
              <a:rPr lang="en-US" sz="3600" u="none" strike="noStrike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600" u="none" strike="noStrike" dirty="0" err="1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vida</a:t>
            </a:r>
            <a:r>
              <a:rPr lang="en-US" sz="3600" u="none" strike="noStrike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3600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completa</a:t>
            </a:r>
            <a:r>
              <a:rPr lang="en-US" sz="3600" u="none" strike="noStrike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 a </a:t>
            </a:r>
            <a:r>
              <a:rPr lang="en-US" sz="3600" u="none" strike="noStrike" dirty="0" err="1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los</a:t>
            </a:r>
            <a:r>
              <a:rPr lang="en-US" sz="3600" u="none" strike="noStrike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 pies del Maestro y al </a:t>
            </a:r>
            <a:r>
              <a:rPr lang="en-US" sz="3600" u="none" strike="noStrike" dirty="0" err="1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servicio</a:t>
            </a:r>
            <a:r>
              <a:rPr lang="en-US" sz="3600" u="none" strike="noStrike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 del </a:t>
            </a:r>
            <a:r>
              <a:rPr lang="en-US" sz="3600" u="none" strike="noStrike" dirty="0" err="1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prójimo</a:t>
            </a:r>
            <a:r>
              <a:rPr lang="en-US" sz="3600" u="none" strike="noStrike" dirty="0">
                <a:solidFill>
                  <a:srgbClr val="452921"/>
                </a:solidFill>
                <a:latin typeface="Poppins Bold"/>
                <a:ea typeface="Poppins Bold"/>
                <a:cs typeface="Poppins Bold"/>
                <a:sym typeface="Poppins Bold"/>
              </a:rPr>
              <a:t>.</a:t>
            </a: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D528023E-0914-B154-CFA4-20E966013B6F}"/>
              </a:ext>
            </a:extLst>
          </p:cNvPr>
          <p:cNvSpPr/>
          <p:nvPr/>
        </p:nvSpPr>
        <p:spPr>
          <a:xfrm flipH="1">
            <a:off x="9801258" y="979800"/>
            <a:ext cx="8282482" cy="9334500"/>
          </a:xfrm>
          <a:custGeom>
            <a:avLst/>
            <a:gdLst/>
            <a:ahLst/>
            <a:cxnLst/>
            <a:rect l="l" t="t" r="r" b="b"/>
            <a:pathLst>
              <a:path w="8452546" h="9429910">
                <a:moveTo>
                  <a:pt x="8452545" y="0"/>
                </a:moveTo>
                <a:lnTo>
                  <a:pt x="0" y="0"/>
                </a:lnTo>
                <a:lnTo>
                  <a:pt x="0" y="9429910"/>
                </a:lnTo>
                <a:lnTo>
                  <a:pt x="8452545" y="9429910"/>
                </a:lnTo>
                <a:lnTo>
                  <a:pt x="8452545" y="0"/>
                </a:lnTo>
                <a:close/>
              </a:path>
            </a:pathLst>
          </a:custGeom>
          <a:blipFill>
            <a:blip r:embed="rId5"/>
            <a:stretch>
              <a:fillRect t="-55910" r="-100000" b="-23360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>
            <a:extLst>
              <a:ext uri="{FF2B5EF4-FFF2-40B4-BE49-F238E27FC236}">
                <a16:creationId xmlns:a16="http://schemas.microsoft.com/office/drawing/2014/main" id="{500D6146-7458-2CB9-6D29-E181D7BF7FB6}"/>
              </a:ext>
            </a:extLst>
          </p:cNvPr>
          <p:cNvGrpSpPr/>
          <p:nvPr/>
        </p:nvGrpSpPr>
        <p:grpSpPr>
          <a:xfrm>
            <a:off x="0" y="0"/>
            <a:ext cx="22476330" cy="12074117"/>
            <a:chOff x="-5542" y="0"/>
            <a:chExt cx="22476330" cy="12074117"/>
          </a:xfrm>
        </p:grpSpPr>
        <p:grpSp>
          <p:nvGrpSpPr>
            <p:cNvPr id="2" name="Group 2"/>
            <p:cNvGrpSpPr/>
            <p:nvPr/>
          </p:nvGrpSpPr>
          <p:grpSpPr>
            <a:xfrm>
              <a:off x="9363415" y="0"/>
              <a:ext cx="13107373" cy="12074117"/>
              <a:chOff x="0" y="0"/>
              <a:chExt cx="812800" cy="748727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0" y="0"/>
                <a:ext cx="812800" cy="74872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48727">
                    <a:moveTo>
                      <a:pt x="406400" y="748727"/>
                    </a:moveTo>
                    <a:lnTo>
                      <a:pt x="812800" y="0"/>
                    </a:lnTo>
                    <a:lnTo>
                      <a:pt x="0" y="0"/>
                    </a:lnTo>
                    <a:lnTo>
                      <a:pt x="406400" y="748727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260" t="-21137" b="-43855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4" name="Freeform 4"/>
            <p:cNvSpPr/>
            <p:nvPr/>
          </p:nvSpPr>
          <p:spPr>
            <a:xfrm>
              <a:off x="-5542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5000"/>
              </a:blip>
              <a:stretch>
                <a:fillRect t="-74277" b="-92556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>
              <a:off x="11858625" y="0"/>
              <a:ext cx="6429375" cy="10287000"/>
            </a:xfrm>
            <a:custGeom>
              <a:avLst/>
              <a:gdLst/>
              <a:ahLst/>
              <a:cxnLst/>
              <a:rect l="l" t="t" r="r" b="b"/>
              <a:pathLst>
                <a:path w="6429375" h="10287000">
                  <a:moveTo>
                    <a:pt x="0" y="0"/>
                  </a:moveTo>
                  <a:lnTo>
                    <a:pt x="6429375" y="0"/>
                  </a:lnTo>
                  <a:lnTo>
                    <a:pt x="6429375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90600" y="2667949"/>
            <a:ext cx="9372600" cy="71590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2pPr marL="659506" lvl="1" indent="-329753">
              <a:lnSpc>
                <a:spcPts val="4276"/>
              </a:lnSpc>
              <a:buFont typeface="Arial"/>
              <a:buChar char="•"/>
              <a:defRPr sz="3054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</a:defRPr>
            </a:lvl2pPr>
          </a:lstStyle>
          <a:p>
            <a:pPr marL="659130" lvl="1" indent="-329565"/>
            <a:r>
              <a:rPr lang="en-US" sz="3200" dirty="0">
                <a:sym typeface="Poppins Bold"/>
              </a:rPr>
              <a:t>Una </a:t>
            </a:r>
            <a:r>
              <a:rPr lang="en-US" sz="3200" dirty="0" err="1">
                <a:sym typeface="Poppins Bold"/>
              </a:rPr>
              <a:t>joven</a:t>
            </a:r>
            <a:r>
              <a:rPr lang="en-US" sz="3200" dirty="0">
                <a:sym typeface="Poppins Bold"/>
              </a:rPr>
              <a:t> </a:t>
            </a:r>
            <a:r>
              <a:rPr lang="en-US" sz="3200" dirty="0" err="1">
                <a:sym typeface="Poppins Bold"/>
              </a:rPr>
              <a:t>japonesa</a:t>
            </a:r>
            <a:r>
              <a:rPr lang="en-US" sz="3200" dirty="0">
                <a:sym typeface="Poppins Bold"/>
              </a:rPr>
              <a:t> que </a:t>
            </a:r>
            <a:r>
              <a:rPr lang="en-US" sz="3200" dirty="0" err="1">
                <a:sym typeface="Poppins Bold"/>
              </a:rPr>
              <a:t>perdió</a:t>
            </a:r>
            <a:r>
              <a:rPr lang="en-US" sz="3200" dirty="0">
                <a:sym typeface="Poppins Bold"/>
              </a:rPr>
              <a:t> </a:t>
            </a:r>
            <a:r>
              <a:rPr lang="en-US" sz="3200" dirty="0" err="1">
                <a:sym typeface="Poppins Bold"/>
              </a:rPr>
              <a:t>totalmente</a:t>
            </a:r>
            <a:r>
              <a:rPr lang="en-US" sz="3200" dirty="0">
                <a:sym typeface="Poppins Bold"/>
              </a:rPr>
              <a:t> la vista sin </a:t>
            </a:r>
            <a:r>
              <a:rPr lang="en-US" sz="3200" dirty="0" err="1">
                <a:sym typeface="Poppins Bold"/>
              </a:rPr>
              <a:t>explicación</a:t>
            </a:r>
            <a:r>
              <a:rPr lang="en-US" sz="3200" dirty="0">
                <a:sym typeface="Poppins Bold"/>
              </a:rPr>
              <a:t> </a:t>
            </a:r>
            <a:r>
              <a:rPr lang="en-US" sz="3200" dirty="0" err="1">
                <a:sym typeface="Poppins Bold"/>
              </a:rPr>
              <a:t>médica</a:t>
            </a:r>
            <a:r>
              <a:rPr lang="en-US" sz="3200" dirty="0">
                <a:sym typeface="Poppins Bold"/>
              </a:rPr>
              <a:t>.</a:t>
            </a:r>
            <a:endParaRPr lang="pt-BR"/>
          </a:p>
          <a:p>
            <a:pPr marL="659130" lvl="1" indent="-329565">
              <a:lnSpc>
                <a:spcPct val="100000"/>
              </a:lnSpc>
            </a:pPr>
            <a:endParaRPr lang="en-US" sz="2400" dirty="0"/>
          </a:p>
          <a:p>
            <a:pPr marL="659130" lvl="1" indent="-329565"/>
            <a:r>
              <a:rPr lang="en-US" sz="3200" dirty="0" err="1">
                <a:sym typeface="Poppins"/>
              </a:rPr>
              <a:t>Decidió</a:t>
            </a:r>
            <a:r>
              <a:rPr lang="en-US" sz="3200" dirty="0">
                <a:sym typeface="Poppins"/>
              </a:rPr>
              <a:t> que </a:t>
            </a:r>
            <a:r>
              <a:rPr lang="en-US" sz="3200" dirty="0" err="1">
                <a:sym typeface="Poppins"/>
              </a:rPr>
              <a:t>su</a:t>
            </a:r>
            <a:r>
              <a:rPr lang="en-US" sz="3200" dirty="0">
                <a:sym typeface="Poppins"/>
              </a:rPr>
              <a:t> </a:t>
            </a:r>
            <a:r>
              <a:rPr lang="en-US" sz="3200" dirty="0" err="1">
                <a:sym typeface="Poppins"/>
              </a:rPr>
              <a:t>limitación</a:t>
            </a:r>
            <a:r>
              <a:rPr lang="en-US" sz="3200" dirty="0">
                <a:sym typeface="Poppins"/>
              </a:rPr>
              <a:t> no le </a:t>
            </a:r>
            <a:r>
              <a:rPr lang="en-US" sz="3200" dirty="0" err="1">
                <a:sym typeface="Poppins"/>
              </a:rPr>
              <a:t>impediría</a:t>
            </a:r>
            <a:r>
              <a:rPr lang="en-US" sz="3200" dirty="0">
                <a:sym typeface="Poppins"/>
              </a:rPr>
              <a:t> </a:t>
            </a:r>
            <a:r>
              <a:rPr lang="en-US" sz="3200" dirty="0" err="1">
                <a:sym typeface="Poppins"/>
              </a:rPr>
              <a:t>cumplir</a:t>
            </a:r>
            <a:r>
              <a:rPr lang="en-US" sz="3200" dirty="0">
                <a:sym typeface="Poppins"/>
              </a:rPr>
              <a:t> </a:t>
            </a:r>
            <a:r>
              <a:rPr lang="en-US" sz="3200" dirty="0" err="1">
                <a:sym typeface="Poppins"/>
              </a:rPr>
              <a:t>su</a:t>
            </a:r>
            <a:r>
              <a:rPr lang="en-US" sz="3200" dirty="0">
                <a:sym typeface="Poppins"/>
              </a:rPr>
              <a:t> </a:t>
            </a:r>
            <a:r>
              <a:rPr lang="en-US" sz="3200" dirty="0" err="1">
                <a:sym typeface="Poppins"/>
              </a:rPr>
              <a:t>misión</a:t>
            </a:r>
            <a:r>
              <a:rPr lang="en-US" sz="3200" dirty="0">
                <a:sym typeface="Poppins"/>
              </a:rPr>
              <a:t>.</a:t>
            </a:r>
            <a:endParaRPr lang="en-US" sz="3200" dirty="0"/>
          </a:p>
          <a:p>
            <a:pPr marL="659130" lvl="1" indent="-329565">
              <a:lnSpc>
                <a:spcPct val="100000"/>
              </a:lnSpc>
            </a:pPr>
            <a:endParaRPr lang="en-US" sz="2400" dirty="0"/>
          </a:p>
          <a:p>
            <a:pPr marL="659130" lvl="1" indent="-329565"/>
            <a:r>
              <a:rPr lang="en-US" sz="3200" dirty="0" err="1">
                <a:sym typeface="Poppins"/>
              </a:rPr>
              <a:t>Evangelizó</a:t>
            </a:r>
            <a:r>
              <a:rPr lang="en-US" sz="3200" dirty="0">
                <a:sym typeface="Poppins"/>
              </a:rPr>
              <a:t> a </a:t>
            </a:r>
            <a:r>
              <a:rPr lang="en-US" sz="3200" dirty="0" err="1">
                <a:sym typeface="Poppins"/>
              </a:rPr>
              <a:t>vecinos</a:t>
            </a:r>
            <a:r>
              <a:rPr lang="en-US" sz="3200" dirty="0">
                <a:sym typeface="Poppins"/>
              </a:rPr>
              <a:t> </a:t>
            </a:r>
            <a:r>
              <a:rPr lang="en-US" sz="3200" dirty="0" err="1">
                <a:sym typeface="Poppins"/>
              </a:rPr>
              <a:t>pidiéndoles</a:t>
            </a:r>
            <a:r>
              <a:rPr lang="en-US" sz="3200" dirty="0">
                <a:sym typeface="Poppins"/>
              </a:rPr>
              <a:t> que </a:t>
            </a:r>
            <a:r>
              <a:rPr lang="en-US" sz="3200" dirty="0" err="1">
                <a:sym typeface="Poppins"/>
              </a:rPr>
              <a:t>leyeran</a:t>
            </a:r>
            <a:r>
              <a:rPr lang="en-US" sz="3200" dirty="0">
                <a:sym typeface="Poppins"/>
              </a:rPr>
              <a:t> la Biblia para </a:t>
            </a:r>
            <a:r>
              <a:rPr lang="en-US" sz="3200" dirty="0" err="1">
                <a:sym typeface="Poppins"/>
              </a:rPr>
              <a:t>ella</a:t>
            </a:r>
            <a:r>
              <a:rPr lang="en-US" sz="3200" dirty="0">
                <a:sym typeface="Poppins"/>
              </a:rPr>
              <a:t>.</a:t>
            </a:r>
            <a:endParaRPr lang="en-US" sz="3200" dirty="0"/>
          </a:p>
          <a:p>
            <a:pPr marL="659130" lvl="1" indent="-329565"/>
            <a:endParaRPr lang="en-US" sz="3200" dirty="0"/>
          </a:p>
          <a:p>
            <a:pPr marL="659130" lvl="1" indent="-329565"/>
            <a:r>
              <a:rPr lang="en-US" sz="3200" dirty="0" err="1">
                <a:sym typeface="Poppins"/>
              </a:rPr>
              <a:t>Lideró</a:t>
            </a:r>
            <a:r>
              <a:rPr lang="en-US" sz="3200" dirty="0">
                <a:sym typeface="Poppins"/>
              </a:rPr>
              <a:t> un </a:t>
            </a:r>
            <a:r>
              <a:rPr lang="en-US" sz="3200" dirty="0" err="1">
                <a:sym typeface="Poppins"/>
              </a:rPr>
              <a:t>grupo</a:t>
            </a:r>
            <a:r>
              <a:rPr lang="en-US" sz="3200" dirty="0">
                <a:sym typeface="Poppins"/>
              </a:rPr>
              <a:t> </a:t>
            </a:r>
            <a:r>
              <a:rPr lang="en-US" sz="3200" dirty="0" err="1">
                <a:sym typeface="Poppins"/>
              </a:rPr>
              <a:t>secreto</a:t>
            </a:r>
            <a:r>
              <a:rPr lang="en-US" sz="3200" dirty="0">
                <a:sym typeface="Poppins"/>
              </a:rPr>
              <a:t> </a:t>
            </a:r>
            <a:r>
              <a:rPr lang="en-US" sz="3200" dirty="0" err="1">
                <a:sym typeface="Poppins"/>
              </a:rPr>
              <a:t>durante</a:t>
            </a:r>
            <a:r>
              <a:rPr lang="en-US" sz="3200" dirty="0">
                <a:sym typeface="Poppins"/>
              </a:rPr>
              <a:t> la Segunda Guerra Mundial. </a:t>
            </a:r>
            <a:endParaRPr lang="en-US" sz="3200" dirty="0"/>
          </a:p>
          <a:p>
            <a:pPr marL="329565" lvl="1" indent="0">
              <a:lnSpc>
                <a:spcPct val="100000"/>
              </a:lnSpc>
              <a:buNone/>
            </a:pPr>
            <a:endParaRPr lang="en-US" sz="2400" dirty="0"/>
          </a:p>
          <a:p>
            <a:pPr marL="659130" lvl="1" indent="-329565"/>
            <a:r>
              <a:rPr lang="en-US" sz="3200" dirty="0">
                <a:latin typeface="Poppins"/>
                <a:cs typeface="Poppins"/>
                <a:sym typeface="Poppins"/>
              </a:rPr>
              <a:t>Y, </a:t>
            </a:r>
            <a:r>
              <a:rPr lang="en-US" sz="3200" dirty="0" err="1">
                <a:latin typeface="Poppins"/>
                <a:cs typeface="Poppins"/>
                <a:sym typeface="Poppins"/>
              </a:rPr>
              <a:t>aun</a:t>
            </a:r>
            <a:r>
              <a:rPr lang="en-US" sz="3200" dirty="0">
                <a:latin typeface="Poppins"/>
                <a:cs typeface="Poppins"/>
                <a:sym typeface="Poppins"/>
              </a:rPr>
              <a:t> bajo </a:t>
            </a:r>
            <a:r>
              <a:rPr lang="en-US" sz="3200" dirty="0" err="1">
                <a:latin typeface="Poppins"/>
                <a:cs typeface="Poppins"/>
                <a:sym typeface="Poppins"/>
              </a:rPr>
              <a:t>amenazas</a:t>
            </a:r>
            <a:r>
              <a:rPr lang="en-US" sz="3200" dirty="0">
                <a:latin typeface="Poppins"/>
                <a:cs typeface="Poppins"/>
                <a:sym typeface="Poppins"/>
              </a:rPr>
              <a:t>, </a:t>
            </a:r>
            <a:r>
              <a:rPr lang="en-US" sz="3200" dirty="0" err="1">
                <a:latin typeface="Poppins"/>
                <a:cs typeface="Poppins"/>
                <a:sym typeface="Poppins"/>
              </a:rPr>
              <a:t>nunca</a:t>
            </a:r>
            <a:r>
              <a:rPr lang="en-US" sz="3200" dirty="0">
                <a:latin typeface="Poppins"/>
                <a:cs typeface="Poppins"/>
                <a:sym typeface="Poppins"/>
              </a:rPr>
              <a:t> </a:t>
            </a:r>
            <a:r>
              <a:rPr lang="en-US" sz="3200" dirty="0" err="1">
                <a:latin typeface="Poppins"/>
                <a:cs typeface="Poppins"/>
                <a:sym typeface="Poppins"/>
              </a:rPr>
              <a:t>dejó</a:t>
            </a:r>
            <a:r>
              <a:rPr lang="en-US" sz="3200" dirty="0">
                <a:latin typeface="Poppins"/>
                <a:cs typeface="Poppins"/>
                <a:sym typeface="Poppins"/>
              </a:rPr>
              <a:t> de </a:t>
            </a:r>
            <a:r>
              <a:rPr lang="en-US" sz="3200" dirty="0" err="1">
                <a:latin typeface="Poppins"/>
                <a:cs typeface="Poppins"/>
                <a:sym typeface="Poppins"/>
              </a:rPr>
              <a:t>hablar</a:t>
            </a:r>
            <a:r>
              <a:rPr lang="en-US" sz="3200" dirty="0">
                <a:latin typeface="Poppins"/>
                <a:cs typeface="Poppins"/>
                <a:sym typeface="Poppins"/>
              </a:rPr>
              <a:t> de Jesús.</a:t>
            </a:r>
            <a:endParaRPr lang="en-US" sz="3200" dirty="0">
              <a:latin typeface="Poppins"/>
              <a:cs typeface="Poppins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45721" y="695797"/>
            <a:ext cx="9098375" cy="15705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3254"/>
              </a:lnSpc>
              <a:spcBef>
                <a:spcPct val="0"/>
              </a:spcBef>
            </a:pPr>
            <a:r>
              <a:rPr lang="en-US" sz="9467" dirty="0">
                <a:solidFill>
                  <a:srgbClr val="472E29"/>
                </a:solidFill>
                <a:latin typeface="Gotham Medium"/>
                <a:ea typeface="Gotham Medium"/>
                <a:cs typeface="Gotham Medium"/>
                <a:sym typeface="Gotham Medium"/>
              </a:rPr>
              <a:t>AIKO ARAKI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Agrupar 11">
            <a:extLst>
              <a:ext uri="{FF2B5EF4-FFF2-40B4-BE49-F238E27FC236}">
                <a16:creationId xmlns:a16="http://schemas.microsoft.com/office/drawing/2014/main" id="{CE671A23-5FBC-34C1-AED6-02FB78D60B2F}"/>
              </a:ext>
            </a:extLst>
          </p:cNvPr>
          <p:cNvGrpSpPr/>
          <p:nvPr/>
        </p:nvGrpSpPr>
        <p:grpSpPr>
          <a:xfrm>
            <a:off x="-3378200" y="2078"/>
            <a:ext cx="21666200" cy="12074117"/>
            <a:chOff x="-3378200" y="0"/>
            <a:chExt cx="21666200" cy="12074117"/>
          </a:xfrm>
        </p:grpSpPr>
        <p:grpSp>
          <p:nvGrpSpPr>
            <p:cNvPr id="2" name="Group 2"/>
            <p:cNvGrpSpPr/>
            <p:nvPr/>
          </p:nvGrpSpPr>
          <p:grpSpPr>
            <a:xfrm>
              <a:off x="2920658" y="0"/>
              <a:ext cx="12446683" cy="12074117"/>
              <a:chOff x="0" y="0"/>
              <a:chExt cx="771830" cy="748727"/>
            </a:xfrm>
          </p:grpSpPr>
          <p:sp>
            <p:nvSpPr>
              <p:cNvPr id="3" name="Freeform 3"/>
              <p:cNvSpPr/>
              <p:nvPr/>
            </p:nvSpPr>
            <p:spPr>
              <a:xfrm flipH="1">
                <a:off x="0" y="0"/>
                <a:ext cx="771830" cy="748727"/>
              </a:xfrm>
              <a:custGeom>
                <a:avLst/>
                <a:gdLst/>
                <a:ahLst/>
                <a:cxnLst/>
                <a:rect l="l" t="t" r="r" b="b"/>
                <a:pathLst>
                  <a:path w="771830" h="748727">
                    <a:moveTo>
                      <a:pt x="385915" y="748727"/>
                    </a:moveTo>
                    <a:lnTo>
                      <a:pt x="0" y="0"/>
                    </a:lnTo>
                    <a:lnTo>
                      <a:pt x="771830" y="0"/>
                    </a:lnTo>
                    <a:lnTo>
                      <a:pt x="385915" y="748727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260" t="-17551" b="-39124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4" name="Freeform 4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8000"/>
              </a:blip>
              <a:stretch>
                <a:fillRect t="-43690" b="-123142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/>
            <p:cNvSpPr/>
            <p:nvPr/>
          </p:nvSpPr>
          <p:spPr>
            <a:xfrm>
              <a:off x="2537285" y="2238958"/>
              <a:ext cx="7995087" cy="7995087"/>
            </a:xfrm>
            <a:custGeom>
              <a:avLst/>
              <a:gdLst/>
              <a:ahLst/>
              <a:cxnLst/>
              <a:rect l="l" t="t" r="r" b="b"/>
              <a:pathLst>
                <a:path w="7995087" h="7995087">
                  <a:moveTo>
                    <a:pt x="0" y="0"/>
                  </a:moveTo>
                  <a:lnTo>
                    <a:pt x="7995087" y="0"/>
                  </a:lnTo>
                  <a:lnTo>
                    <a:pt x="7995087" y="7995087"/>
                  </a:lnTo>
                  <a:lnTo>
                    <a:pt x="0" y="7995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>
              <a:off x="4870429" y="3909969"/>
              <a:ext cx="5661943" cy="6377031"/>
            </a:xfrm>
            <a:custGeom>
              <a:avLst/>
              <a:gdLst/>
              <a:ahLst/>
              <a:cxnLst/>
              <a:rect l="l" t="t" r="r" b="b"/>
              <a:pathLst>
                <a:path w="5661943" h="6377031">
                  <a:moveTo>
                    <a:pt x="0" y="0"/>
                  </a:moveTo>
                  <a:lnTo>
                    <a:pt x="5661943" y="0"/>
                  </a:lnTo>
                  <a:lnTo>
                    <a:pt x="5661943" y="6377031"/>
                  </a:lnTo>
                  <a:lnTo>
                    <a:pt x="0" y="63770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60392" t="-68384" r="-109219" b="-324170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8" name="Freeform 8"/>
            <p:cNvSpPr/>
            <p:nvPr/>
          </p:nvSpPr>
          <p:spPr>
            <a:xfrm rot="1124779" flipH="1">
              <a:off x="1515551" y="4056369"/>
              <a:ext cx="6076642" cy="7310099"/>
            </a:xfrm>
            <a:custGeom>
              <a:avLst/>
              <a:gdLst/>
              <a:ahLst/>
              <a:cxnLst/>
              <a:rect l="l" t="t" r="r" b="b"/>
              <a:pathLst>
                <a:path w="6076642" h="7813386">
                  <a:moveTo>
                    <a:pt x="6076642" y="0"/>
                  </a:moveTo>
                  <a:lnTo>
                    <a:pt x="0" y="0"/>
                  </a:lnTo>
                  <a:lnTo>
                    <a:pt x="0" y="7813386"/>
                  </a:lnTo>
                  <a:lnTo>
                    <a:pt x="6076642" y="7813386"/>
                  </a:lnTo>
                  <a:lnTo>
                    <a:pt x="6076642" y="0"/>
                  </a:lnTo>
                  <a:close/>
                </a:path>
              </a:pathLst>
            </a:custGeom>
            <a:blipFill>
              <a:blip r:embed="rId6"/>
              <a:stretch>
                <a:fillRect l="-254520" t="-83777" r="-33088" b="-299834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>
              <a:off x="7974445" y="3782867"/>
              <a:ext cx="6821328" cy="6504133"/>
            </a:xfrm>
            <a:custGeom>
              <a:avLst/>
              <a:gdLst/>
              <a:ahLst/>
              <a:cxnLst/>
              <a:rect l="l" t="t" r="r" b="b"/>
              <a:pathLst>
                <a:path w="6821328" h="6504133">
                  <a:moveTo>
                    <a:pt x="0" y="0"/>
                  </a:moveTo>
                  <a:lnTo>
                    <a:pt x="6821328" y="0"/>
                  </a:lnTo>
                  <a:lnTo>
                    <a:pt x="6821328" y="6504133"/>
                  </a:lnTo>
                  <a:lnTo>
                    <a:pt x="0" y="65041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0872" t="-13514" r="-14185" b="-28129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/>
            <p:cNvSpPr/>
            <p:nvPr/>
          </p:nvSpPr>
          <p:spPr>
            <a:xfrm flipH="1">
              <a:off x="12047586" y="3480665"/>
              <a:ext cx="5496375" cy="6806335"/>
            </a:xfrm>
            <a:custGeom>
              <a:avLst/>
              <a:gdLst/>
              <a:ahLst/>
              <a:cxnLst/>
              <a:rect l="l" t="t" r="r" b="b"/>
              <a:pathLst>
                <a:path w="5496375" h="6806335">
                  <a:moveTo>
                    <a:pt x="5496374" y="0"/>
                  </a:moveTo>
                  <a:lnTo>
                    <a:pt x="0" y="0"/>
                  </a:lnTo>
                  <a:lnTo>
                    <a:pt x="0" y="6806335"/>
                  </a:lnTo>
                  <a:lnTo>
                    <a:pt x="5496374" y="6806335"/>
                  </a:lnTo>
                  <a:lnTo>
                    <a:pt x="5496374" y="0"/>
                  </a:lnTo>
                  <a:close/>
                </a:path>
              </a:pathLst>
            </a:custGeom>
            <a:blipFill>
              <a:blip r:embed="rId8"/>
              <a:stretch>
                <a:fillRect l="-72561" t="-23913" r="-225104" b="-197216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136985BC-26BF-DCFB-A472-BDEB7A388C3F}"/>
                </a:ext>
              </a:extLst>
            </p:cNvPr>
            <p:cNvSpPr txBox="1"/>
            <p:nvPr/>
          </p:nvSpPr>
          <p:spPr>
            <a:xfrm>
              <a:off x="-3378200" y="6680200"/>
              <a:ext cx="1847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pt-BR" dirty="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752600" y="781001"/>
            <a:ext cx="14252615" cy="19774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26"/>
              </a:lnSpc>
              <a:spcBef>
                <a:spcPct val="0"/>
              </a:spcBef>
            </a:pPr>
            <a:r>
              <a:rPr lang="en-US" sz="3733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Desde</a:t>
            </a:r>
            <a:r>
              <a:rPr lang="en-US" sz="3733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733" b="1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Débora,</a:t>
            </a:r>
            <a:r>
              <a:rPr lang="en-US" sz="3733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733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pasando</a:t>
            </a:r>
            <a:r>
              <a:rPr lang="en-US" sz="3733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por </a:t>
            </a:r>
            <a:r>
              <a:rPr lang="en-US" sz="3733" b="1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Ester</a:t>
            </a:r>
            <a:r>
              <a:rPr lang="en-US" sz="3733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, por </a:t>
            </a:r>
            <a:r>
              <a:rPr lang="en-US" sz="3733" b="1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María</a:t>
            </a:r>
            <a:r>
              <a:rPr lang="en-US" sz="3733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, hasta </a:t>
            </a:r>
            <a:r>
              <a:rPr lang="en-US" sz="3733" b="1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Priscila</a:t>
            </a:r>
            <a:r>
              <a:rPr lang="en-US" sz="3733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, las </a:t>
            </a:r>
            <a:r>
              <a:rPr lang="en-US" sz="3733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Escrituras</a:t>
            </a:r>
            <a:r>
              <a:rPr lang="en-US" sz="3733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733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están</a:t>
            </a:r>
            <a:r>
              <a:rPr lang="en-US" sz="3733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733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llenas</a:t>
            </a:r>
            <a:r>
              <a:rPr lang="en-US" sz="3733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de </a:t>
            </a:r>
            <a:r>
              <a:rPr lang="en-US" sz="3733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mujeres</a:t>
            </a:r>
            <a:r>
              <a:rPr lang="en-US" sz="3733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que </a:t>
            </a:r>
            <a:r>
              <a:rPr lang="en-US" sz="3733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lideraron</a:t>
            </a:r>
            <a:r>
              <a:rPr lang="en-US" sz="3733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con     </a:t>
            </a:r>
            <a:r>
              <a:rPr lang="en-US" sz="3733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fe</a:t>
            </a:r>
            <a:r>
              <a:rPr lang="en-US" sz="3733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, </a:t>
            </a:r>
            <a:r>
              <a:rPr lang="en-US" sz="3733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osadía</a:t>
            </a:r>
            <a:r>
              <a:rPr lang="en-US" sz="3733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y </a:t>
            </a:r>
            <a:r>
              <a:rPr lang="en-US" sz="3733" dirty="0" err="1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sensibilidad</a:t>
            </a:r>
            <a:r>
              <a:rPr lang="en-US" sz="3733" dirty="0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espiritual.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24245"/>
            <a:ext cx="18288000" cy="10293927"/>
          </a:xfrm>
          <a:custGeom>
            <a:avLst/>
            <a:gdLst/>
            <a:ahLst/>
            <a:cxnLst/>
            <a:rect l="l" t="t" r="r" b="b"/>
            <a:pathLst>
              <a:path w="18288000" h="10324214">
                <a:moveTo>
                  <a:pt x="0" y="0"/>
                </a:moveTo>
                <a:lnTo>
                  <a:pt x="18288000" y="0"/>
                </a:lnTo>
                <a:lnTo>
                  <a:pt x="18288000" y="10324214"/>
                </a:lnTo>
                <a:lnTo>
                  <a:pt x="0" y="103242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7688" t="-14801" b="-22524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3" name="Freeform 3"/>
          <p:cNvSpPr/>
          <p:nvPr/>
        </p:nvSpPr>
        <p:spPr>
          <a:xfrm>
            <a:off x="0" y="-24245"/>
            <a:ext cx="18288001" cy="10293927"/>
          </a:xfrm>
          <a:custGeom>
            <a:avLst/>
            <a:gdLst/>
            <a:ahLst/>
            <a:cxnLst/>
            <a:rect l="l" t="t" r="r" b="b"/>
            <a:pathLst>
              <a:path w="18450572" h="10287000">
                <a:moveTo>
                  <a:pt x="0" y="0"/>
                </a:moveTo>
                <a:lnTo>
                  <a:pt x="18450572" y="0"/>
                </a:lnTo>
                <a:lnTo>
                  <a:pt x="1845057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9000"/>
            </a:blip>
            <a:stretch>
              <a:fillRect t="-13621" b="-155584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1934098" y="820795"/>
            <a:ext cx="15034499" cy="8645410"/>
          </a:xfrm>
          <a:custGeom>
            <a:avLst/>
            <a:gdLst/>
            <a:ahLst/>
            <a:cxnLst/>
            <a:rect l="l" t="t" r="r" b="b"/>
            <a:pathLst>
              <a:path w="15034499" h="8645410">
                <a:moveTo>
                  <a:pt x="0" y="0"/>
                </a:moveTo>
                <a:lnTo>
                  <a:pt x="15034499" y="0"/>
                </a:lnTo>
                <a:lnTo>
                  <a:pt x="15034499" y="8645410"/>
                </a:lnTo>
                <a:lnTo>
                  <a:pt x="0" y="86454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44999"/>
            </a:blip>
            <a:stretch>
              <a:fillRect l="-13811" t="-28231" b="-36536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2579714" y="3543300"/>
            <a:ext cx="13774188" cy="24929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5226"/>
              </a:lnSpc>
              <a:spcBef>
                <a:spcPct val="0"/>
              </a:spcBef>
              <a:defRPr sz="3733">
                <a:solidFill>
                  <a:srgbClr val="452921"/>
                </a:solidFill>
                <a:latin typeface="Poppins" pitchFamily="2" charset="77"/>
                <a:ea typeface="Poppins"/>
                <a:cs typeface="Poppins" pitchFamily="2" charset="77"/>
              </a:defRPr>
            </a:lvl1pPr>
          </a:lstStyle>
          <a:p>
            <a:pPr>
              <a:lnSpc>
                <a:spcPct val="100000"/>
              </a:lnSpc>
            </a:pPr>
            <a:r>
              <a:rPr lang="pt-BR" sz="5400" dirty="0"/>
              <a:t>Dios </a:t>
            </a:r>
            <a:r>
              <a:rPr lang="pt-BR" sz="5400" dirty="0" err="1"/>
              <a:t>sigue</a:t>
            </a:r>
            <a:r>
              <a:rPr lang="pt-BR" sz="5400" dirty="0"/>
              <a:t> levantando </a:t>
            </a:r>
            <a:r>
              <a:rPr lang="pt-BR" sz="5400" b="1" dirty="0" err="1"/>
              <a:t>mujeres</a:t>
            </a:r>
            <a:r>
              <a:rPr lang="pt-BR" sz="5400" b="1" dirty="0"/>
              <a:t> de </a:t>
            </a:r>
            <a:r>
              <a:rPr lang="pt-BR" sz="5400" b="1" dirty="0" err="1"/>
              <a:t>fe</a:t>
            </a:r>
            <a:r>
              <a:rPr lang="pt-BR" sz="5400" b="1" dirty="0"/>
              <a:t>, </a:t>
            </a:r>
            <a:r>
              <a:rPr lang="pt-BR" sz="5400" b="1" dirty="0" err="1"/>
              <a:t>llenas</a:t>
            </a:r>
            <a:r>
              <a:rPr lang="pt-BR" sz="5400" b="1" dirty="0"/>
              <a:t> </a:t>
            </a:r>
            <a:r>
              <a:rPr lang="pt-BR" sz="5400" b="1" dirty="0" err="1"/>
              <a:t>del</a:t>
            </a:r>
            <a:r>
              <a:rPr lang="pt-BR" sz="5400" b="1" dirty="0"/>
              <a:t> </a:t>
            </a:r>
            <a:r>
              <a:rPr lang="pt-BR" sz="5400" b="1" dirty="0" err="1"/>
              <a:t>Espíritu</a:t>
            </a:r>
            <a:r>
              <a:rPr lang="pt-BR" sz="5400" b="1" dirty="0"/>
              <a:t> Santo,</a:t>
            </a:r>
            <a:r>
              <a:rPr lang="pt-BR" sz="5400" dirty="0"/>
              <a:t> que </a:t>
            </a:r>
            <a:r>
              <a:rPr lang="pt-BR" sz="5400" dirty="0" err="1"/>
              <a:t>lideran</a:t>
            </a:r>
            <a:r>
              <a:rPr lang="pt-BR" sz="5400" dirty="0"/>
              <a:t> </a:t>
            </a:r>
            <a:r>
              <a:rPr lang="pt-BR" sz="5400" dirty="0" err="1"/>
              <a:t>con</a:t>
            </a:r>
            <a:r>
              <a:rPr lang="pt-BR" sz="5400" dirty="0"/>
              <a:t> </a:t>
            </a:r>
            <a:r>
              <a:rPr lang="pt-BR" sz="5400" dirty="0" err="1"/>
              <a:t>sabiduría</a:t>
            </a:r>
            <a:r>
              <a:rPr lang="pt-BR" sz="5400" dirty="0"/>
              <a:t>, </a:t>
            </a:r>
            <a:r>
              <a:rPr lang="pt-BR" sz="5400" dirty="0" err="1"/>
              <a:t>valentía</a:t>
            </a:r>
            <a:r>
              <a:rPr lang="pt-BR" sz="5400" dirty="0"/>
              <a:t> </a:t>
            </a:r>
            <a:r>
              <a:rPr lang="pt-BR" sz="5400" dirty="0" err="1"/>
              <a:t>y</a:t>
            </a:r>
            <a:r>
              <a:rPr lang="pt-BR" sz="5400" dirty="0"/>
              <a:t> </a:t>
            </a:r>
            <a:r>
              <a:rPr lang="pt-BR" sz="5400" dirty="0" err="1"/>
              <a:t>compasión</a:t>
            </a:r>
            <a:r>
              <a:rPr lang="pt-BR" sz="5400" dirty="0"/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Agrupar 6">
            <a:extLst>
              <a:ext uri="{FF2B5EF4-FFF2-40B4-BE49-F238E27FC236}">
                <a16:creationId xmlns:a16="http://schemas.microsoft.com/office/drawing/2014/main" id="{BA29F226-3893-E3F5-EE56-7BC8029540E7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4000"/>
              </a:blip>
              <a:stretch>
                <a:fillRect t="-43690" b="-123142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Freeform 4"/>
            <p:cNvSpPr/>
            <p:nvPr/>
          </p:nvSpPr>
          <p:spPr>
            <a:xfrm>
              <a:off x="5503217" y="4877860"/>
              <a:ext cx="7934650" cy="5409140"/>
            </a:xfrm>
            <a:custGeom>
              <a:avLst/>
              <a:gdLst/>
              <a:ahLst/>
              <a:cxnLst/>
              <a:rect l="l" t="t" r="r" b="b"/>
              <a:pathLst>
                <a:path w="7934650" h="5409140">
                  <a:moveTo>
                    <a:pt x="0" y="0"/>
                  </a:moveTo>
                  <a:lnTo>
                    <a:pt x="7934650" y="0"/>
                  </a:lnTo>
                  <a:lnTo>
                    <a:pt x="7934650" y="5409140"/>
                  </a:lnTo>
                  <a:lnTo>
                    <a:pt x="0" y="5409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1281" b="-25408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Freeform 5"/>
            <p:cNvSpPr/>
            <p:nvPr/>
          </p:nvSpPr>
          <p:spPr>
            <a:xfrm>
              <a:off x="1213160" y="3211230"/>
              <a:ext cx="7488055" cy="7075770"/>
            </a:xfrm>
            <a:custGeom>
              <a:avLst/>
              <a:gdLst/>
              <a:ahLst/>
              <a:cxnLst/>
              <a:rect l="l" t="t" r="r" b="b"/>
              <a:pathLst>
                <a:path w="7488055" h="7075770">
                  <a:moveTo>
                    <a:pt x="0" y="0"/>
                  </a:moveTo>
                  <a:lnTo>
                    <a:pt x="7488055" y="0"/>
                  </a:lnTo>
                  <a:lnTo>
                    <a:pt x="7488055" y="7075770"/>
                  </a:lnTo>
                  <a:lnTo>
                    <a:pt x="0" y="7075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36108" t="-32929" r="-29650" b="-42487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/>
            <p:cNvSpPr/>
            <p:nvPr/>
          </p:nvSpPr>
          <p:spPr>
            <a:xfrm>
              <a:off x="9879484" y="3335592"/>
              <a:ext cx="7501599" cy="6946072"/>
            </a:xfrm>
            <a:custGeom>
              <a:avLst/>
              <a:gdLst/>
              <a:ahLst/>
              <a:cxnLst/>
              <a:rect l="l" t="t" r="r" b="b"/>
              <a:pathLst>
                <a:path w="7501599" h="6946072">
                  <a:moveTo>
                    <a:pt x="0" y="0"/>
                  </a:moveTo>
                  <a:lnTo>
                    <a:pt x="7501599" y="0"/>
                  </a:lnTo>
                  <a:lnTo>
                    <a:pt x="7501599" y="6946072"/>
                  </a:lnTo>
                  <a:lnTo>
                    <a:pt x="0" y="69460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t="-5962" b="-203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3" name="TextBox 3"/>
          <p:cNvSpPr txBox="1"/>
          <p:nvPr/>
        </p:nvSpPr>
        <p:spPr>
          <a:xfrm>
            <a:off x="2122866" y="777331"/>
            <a:ext cx="14063616" cy="24949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909"/>
              </a:lnSpc>
              <a:spcBef>
                <a:spcPct val="0"/>
              </a:spcBef>
            </a:pPr>
            <a:r>
              <a:rPr lang="en-US" sz="360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Mujeres que, como Débora, </a:t>
            </a:r>
            <a:r>
              <a:rPr lang="en-US" sz="3600" b="1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se </a:t>
            </a:r>
            <a:r>
              <a:rPr lang="en-US" sz="3600" b="1" dirty="0" err="1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ponen</a:t>
            </a:r>
            <a:r>
              <a:rPr lang="en-US" sz="3600" b="1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 a </a:t>
            </a:r>
            <a:r>
              <a:rPr lang="en-US" sz="3600" b="1" dirty="0" err="1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disposición</a:t>
            </a:r>
            <a:r>
              <a:rPr lang="en-US" sz="3600" b="1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 del Cielo para </a:t>
            </a:r>
            <a:r>
              <a:rPr lang="en-US" sz="3600" b="1" dirty="0" err="1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marcar</a:t>
            </a:r>
            <a:r>
              <a:rPr lang="en-US" sz="3600" b="1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 la </a:t>
            </a:r>
            <a:r>
              <a:rPr lang="en-US" sz="3600" b="1" dirty="0" err="1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diferencia</a:t>
            </a:r>
            <a:r>
              <a:rPr lang="en-US" sz="3600" b="1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b="1" dirty="0" err="1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en</a:t>
            </a:r>
            <a:r>
              <a:rPr lang="en-US" sz="3600" b="1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b="1" dirty="0" err="1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tiempos</a:t>
            </a:r>
            <a:r>
              <a:rPr lang="en-US" sz="3600" b="1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b="1" dirty="0" err="1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difíciles</a:t>
            </a:r>
            <a:r>
              <a:rPr lang="en-US" sz="3600" b="1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.                </a:t>
            </a:r>
            <a:r>
              <a:rPr lang="en-US" sz="360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Mujeres </a:t>
            </a:r>
            <a:r>
              <a:rPr lang="en-US" sz="3600" dirty="0" err="1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que</a:t>
            </a:r>
            <a:r>
              <a:rPr lang="en-US" sz="360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 se </a:t>
            </a:r>
            <a:r>
              <a:rPr lang="en-US" sz="3600" dirty="0" err="1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levantan</a:t>
            </a:r>
            <a:r>
              <a:rPr lang="en-US" sz="360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 con valor y amor, </a:t>
            </a:r>
            <a:r>
              <a:rPr lang="en-US" sz="3600" dirty="0" err="1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dejando</a:t>
            </a:r>
            <a:r>
              <a:rPr lang="en-US" sz="360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dirty="0" err="1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huellas</a:t>
            </a:r>
            <a:r>
              <a:rPr lang="en-US" sz="360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 de </a:t>
            </a:r>
            <a:r>
              <a:rPr lang="en-US" sz="3600" dirty="0" err="1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esperanza</a:t>
            </a:r>
            <a:r>
              <a:rPr lang="en-US" sz="360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dirty="0" err="1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en</a:t>
            </a:r>
            <a:r>
              <a:rPr lang="en-US" sz="360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dirty="0" err="1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su</a:t>
            </a:r>
            <a:r>
              <a:rPr lang="en-US" sz="360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r>
              <a:rPr lang="en-US" sz="3600" dirty="0" err="1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generación</a:t>
            </a:r>
            <a:r>
              <a:rPr lang="en-US" sz="3600" dirty="0">
                <a:solidFill>
                  <a:srgbClr val="452921"/>
                </a:solidFill>
                <a:latin typeface="Poppins"/>
                <a:ea typeface="Poppins"/>
                <a:cs typeface="Poppins"/>
                <a:sym typeface="Poppins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762D7ECC-1834-E861-C596-219C441524CD}"/>
              </a:ext>
            </a:extLst>
          </p:cNvPr>
          <p:cNvSpPr/>
          <p:nvPr/>
        </p:nvSpPr>
        <p:spPr>
          <a:xfrm>
            <a:off x="0" y="-24245"/>
            <a:ext cx="18288000" cy="10293927"/>
          </a:xfrm>
          <a:custGeom>
            <a:avLst/>
            <a:gdLst/>
            <a:ahLst/>
            <a:cxnLst/>
            <a:rect l="l" t="t" r="r" b="b"/>
            <a:pathLst>
              <a:path w="18288000" h="10324214">
                <a:moveTo>
                  <a:pt x="0" y="0"/>
                </a:moveTo>
                <a:lnTo>
                  <a:pt x="18288000" y="0"/>
                </a:lnTo>
                <a:lnTo>
                  <a:pt x="18288000" y="10324214"/>
                </a:lnTo>
                <a:lnTo>
                  <a:pt x="0" y="103242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688" t="-14801" b="-22524"/>
            </a:stretch>
          </a:blipFill>
        </p:spPr>
        <p:txBody>
          <a:bodyPr/>
          <a:lstStyle/>
          <a:p>
            <a:endParaRPr lang="pt-BR" dirty="0"/>
          </a:p>
        </p:txBody>
      </p:sp>
      <p:sp>
        <p:nvSpPr>
          <p:cNvPr id="3" name="Freeform 3"/>
          <p:cNvSpPr/>
          <p:nvPr/>
        </p:nvSpPr>
        <p:spPr>
          <a:xfrm>
            <a:off x="0" y="-37214"/>
            <a:ext cx="18288000" cy="1032421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9000"/>
            </a:blip>
            <a:stretch>
              <a:fillRect t="-13060" b="-153772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0" y="1150811"/>
            <a:ext cx="9608972" cy="8645410"/>
          </a:xfrm>
          <a:custGeom>
            <a:avLst/>
            <a:gdLst/>
            <a:ahLst/>
            <a:cxnLst/>
            <a:rect l="l" t="t" r="r" b="b"/>
            <a:pathLst>
              <a:path w="9608972" h="8645410">
                <a:moveTo>
                  <a:pt x="0" y="0"/>
                </a:moveTo>
                <a:lnTo>
                  <a:pt x="9608972" y="0"/>
                </a:lnTo>
                <a:lnTo>
                  <a:pt x="9608972" y="8645410"/>
                </a:lnTo>
                <a:lnTo>
                  <a:pt x="0" y="86454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4999"/>
            </a:blip>
            <a:stretch>
              <a:fillRect l="-13811" b="-5308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5" name="TextBox 5"/>
          <p:cNvSpPr txBox="1"/>
          <p:nvPr/>
        </p:nvSpPr>
        <p:spPr>
          <a:xfrm>
            <a:off x="792328" y="2857500"/>
            <a:ext cx="8770772" cy="38472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67"/>
              </a:lnSpc>
            </a:pPr>
            <a:r>
              <a:rPr lang="en-US" sz="5000" dirty="0">
                <a:solidFill>
                  <a:srgbClr val="45292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Cuando </a:t>
            </a:r>
            <a:r>
              <a:rPr lang="en-US" sz="5000" dirty="0" err="1">
                <a:solidFill>
                  <a:srgbClr val="45292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el</a:t>
            </a:r>
            <a:r>
              <a:rPr lang="en-US" sz="5000" dirty="0">
                <a:solidFill>
                  <a:srgbClr val="45292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 pueblo de Dios se </a:t>
            </a:r>
            <a:r>
              <a:rPr lang="en-US" sz="5000" dirty="0" err="1">
                <a:solidFill>
                  <a:srgbClr val="45292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une</a:t>
            </a:r>
            <a:r>
              <a:rPr lang="en-US" sz="5000" dirty="0">
                <a:solidFill>
                  <a:srgbClr val="45292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 al </a:t>
            </a:r>
            <a:r>
              <a:rPr lang="en-US" sz="5000" dirty="0" err="1">
                <a:solidFill>
                  <a:srgbClr val="45292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servicio</a:t>
            </a:r>
            <a:r>
              <a:rPr lang="en-US" sz="5000" dirty="0">
                <a:solidFill>
                  <a:srgbClr val="452921"/>
                </a:solidFill>
                <a:latin typeface="Poppins" panose="00000500000000000000" pitchFamily="2" charset="0"/>
                <a:ea typeface="Poppins"/>
                <a:cs typeface="Poppins" panose="00000500000000000000" pitchFamily="2" charset="0"/>
                <a:sym typeface="Poppins"/>
              </a:rPr>
              <a:t> del Reino, </a:t>
            </a:r>
            <a:endParaRPr lang="en-US" sz="5000" dirty="0">
              <a:solidFill>
                <a:srgbClr val="452921"/>
              </a:solidFill>
              <a:latin typeface="Poppins" panose="00000500000000000000" pitchFamily="2" charset="0"/>
              <a:ea typeface="Poppins"/>
              <a:cs typeface="Poppins" panose="00000500000000000000" pitchFamily="2" charset="0"/>
            </a:endParaRPr>
          </a:p>
          <a:p>
            <a:pPr algn="ctr">
              <a:lnSpc>
                <a:spcPts val="5967"/>
              </a:lnSpc>
            </a:pPr>
            <a:r>
              <a:rPr lang="en-US" sz="5000" b="1" dirty="0">
                <a:solidFill>
                  <a:srgbClr val="452921"/>
                </a:solidFill>
                <a:latin typeface="Poppins" panose="00000500000000000000" pitchFamily="2" charset="0"/>
                <a:ea typeface="Gotham Medium"/>
                <a:cs typeface="Poppins" panose="00000500000000000000" pitchFamily="2" charset="0"/>
                <a:sym typeface="Gotham Medium"/>
              </a:rPr>
              <a:t>EL CIELO SE MUEVE, VIDAS SON ALCANZADAS, Y LA VICTORIA ES SEGURA. </a:t>
            </a:r>
          </a:p>
        </p:txBody>
      </p:sp>
      <p:sp>
        <p:nvSpPr>
          <p:cNvPr id="6" name="Freeform 6"/>
          <p:cNvSpPr/>
          <p:nvPr/>
        </p:nvSpPr>
        <p:spPr>
          <a:xfrm flipH="1">
            <a:off x="8247149" y="-18607"/>
            <a:ext cx="10040851" cy="10324214"/>
          </a:xfrm>
          <a:custGeom>
            <a:avLst/>
            <a:gdLst/>
            <a:ahLst/>
            <a:cxnLst/>
            <a:rect l="l" t="t" r="r" b="b"/>
            <a:pathLst>
              <a:path w="10040851" h="10324214">
                <a:moveTo>
                  <a:pt x="10040851" y="0"/>
                </a:moveTo>
                <a:lnTo>
                  <a:pt x="0" y="0"/>
                </a:lnTo>
                <a:lnTo>
                  <a:pt x="0" y="10324214"/>
                </a:lnTo>
                <a:lnTo>
                  <a:pt x="10040851" y="10324214"/>
                </a:lnTo>
                <a:lnTo>
                  <a:pt x="10040851" y="0"/>
                </a:lnTo>
                <a:close/>
              </a:path>
            </a:pathLst>
          </a:custGeom>
          <a:blipFill>
            <a:blip r:embed="rId5"/>
            <a:stretch>
              <a:fillRect l="-11885" t="-11869" r="-19615" b="-16022"/>
            </a:stretch>
          </a:blipFill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>
            <a:extLst>
              <a:ext uri="{FF2B5EF4-FFF2-40B4-BE49-F238E27FC236}">
                <a16:creationId xmlns:a16="http://schemas.microsoft.com/office/drawing/2014/main" id="{5477911D-BAFB-2A3A-10E1-3B432C80DA67}"/>
              </a:ext>
            </a:extLst>
          </p:cNvPr>
          <p:cNvGrpSpPr/>
          <p:nvPr/>
        </p:nvGrpSpPr>
        <p:grpSpPr>
          <a:xfrm>
            <a:off x="0" y="0"/>
            <a:ext cx="18930972" cy="10287000"/>
            <a:chOff x="0" y="0"/>
            <a:chExt cx="18930972" cy="10287000"/>
          </a:xfrm>
        </p:grpSpPr>
        <p:sp>
          <p:nvSpPr>
            <p:cNvPr id="2" name="Freeform 2"/>
            <p:cNvSpPr/>
            <p:nvPr/>
          </p:nvSpPr>
          <p:spPr>
            <a:xfrm>
              <a:off x="11942499" y="0"/>
              <a:ext cx="6345501" cy="10114431"/>
            </a:xfrm>
            <a:custGeom>
              <a:avLst/>
              <a:gdLst/>
              <a:ahLst/>
              <a:cxnLst/>
              <a:rect l="l" t="t" r="r" b="b"/>
              <a:pathLst>
                <a:path w="6345501" h="10114431">
                  <a:moveTo>
                    <a:pt x="0" y="0"/>
                  </a:moveTo>
                  <a:lnTo>
                    <a:pt x="6345501" y="0"/>
                  </a:lnTo>
                  <a:lnTo>
                    <a:pt x="6345501" y="10114431"/>
                  </a:lnTo>
                  <a:lnTo>
                    <a:pt x="0" y="101144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189" b="-189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" name="Freeform 3"/>
            <p:cNvSpPr/>
            <p:nvPr/>
          </p:nvSpPr>
          <p:spPr>
            <a:xfrm>
              <a:off x="9846945" y="3596275"/>
              <a:ext cx="5334223" cy="6690725"/>
            </a:xfrm>
            <a:custGeom>
              <a:avLst/>
              <a:gdLst/>
              <a:ahLst/>
              <a:cxnLst/>
              <a:rect l="l" t="t" r="r" b="b"/>
              <a:pathLst>
                <a:path w="5334223" h="6857667">
                  <a:moveTo>
                    <a:pt x="0" y="0"/>
                  </a:moveTo>
                  <a:lnTo>
                    <a:pt x="5334223" y="0"/>
                  </a:lnTo>
                  <a:lnTo>
                    <a:pt x="5334223" y="6857667"/>
                  </a:lnTo>
                  <a:lnTo>
                    <a:pt x="0" y="68576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1217" r="-1654" b="-7100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4" name="Freeform 4"/>
            <p:cNvSpPr/>
            <p:nvPr/>
          </p:nvSpPr>
          <p:spPr>
            <a:xfrm>
              <a:off x="12301572" y="1893762"/>
              <a:ext cx="6629400" cy="8393238"/>
            </a:xfrm>
            <a:custGeom>
              <a:avLst/>
              <a:gdLst/>
              <a:ahLst/>
              <a:cxnLst/>
              <a:rect l="l" t="t" r="r" b="b"/>
              <a:pathLst>
                <a:path w="6209349" h="8393238">
                  <a:moveTo>
                    <a:pt x="0" y="0"/>
                  </a:moveTo>
                  <a:lnTo>
                    <a:pt x="6209349" y="0"/>
                  </a:lnTo>
                  <a:lnTo>
                    <a:pt x="6209349" y="8393238"/>
                  </a:lnTo>
                  <a:lnTo>
                    <a:pt x="0" y="83932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r="-5279" b="-6693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Freeform 5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55000"/>
              </a:blip>
              <a:stretch>
                <a:fillRect t="-41383" b="-125450"/>
              </a:stretch>
            </a:blipFill>
          </p:spPr>
          <p:txBody>
            <a:bodyPr/>
            <a:lstStyle/>
            <a:p>
              <a:endParaRPr lang="pt-BR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37202" y="4838700"/>
            <a:ext cx="9677984" cy="21031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>
              <a:lnSpc>
                <a:spcPts val="5483"/>
              </a:lnSpc>
              <a:spcBef>
                <a:spcPct val="0"/>
              </a:spcBef>
            </a:pPr>
            <a:r>
              <a:rPr lang="en-US" sz="4250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Respondieron</a:t>
            </a:r>
            <a:r>
              <a:rPr lang="en-US" sz="4250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al </a:t>
            </a:r>
            <a:r>
              <a:rPr lang="en-US" sz="4250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llamado</a:t>
            </a:r>
            <a:r>
              <a:rPr lang="en-US" sz="4250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</a:t>
            </a:r>
          </a:p>
          <a:p>
            <a:pPr lvl="0">
              <a:lnSpc>
                <a:spcPts val="5483"/>
              </a:lnSpc>
              <a:spcBef>
                <a:spcPct val="0"/>
              </a:spcBef>
            </a:pPr>
            <a:r>
              <a:rPr lang="en-US" sz="4250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con </a:t>
            </a:r>
            <a:r>
              <a:rPr lang="en-US" sz="4250" b="1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TODO LO QUE TENÍAN </a:t>
            </a:r>
            <a:r>
              <a:rPr lang="en-US" sz="4250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y, </a:t>
            </a:r>
          </a:p>
          <a:p>
            <a:pPr lvl="0">
              <a:lnSpc>
                <a:spcPts val="5483"/>
              </a:lnSpc>
              <a:spcBef>
                <a:spcPct val="0"/>
              </a:spcBef>
            </a:pPr>
            <a:r>
              <a:rPr lang="en-US" sz="4250" dirty="0" err="1">
                <a:solidFill>
                  <a:srgbClr val="472E29"/>
                </a:solidFill>
                <a:latin typeface="Poppins"/>
                <a:ea typeface="Poppins Bold"/>
                <a:cs typeface="Poppins"/>
                <a:sym typeface="Poppins Bold"/>
              </a:rPr>
              <a:t>más</a:t>
            </a:r>
            <a:r>
              <a:rPr lang="en-US" sz="4250" dirty="0">
                <a:solidFill>
                  <a:srgbClr val="472E29"/>
                </a:solidFill>
                <a:latin typeface="Poppins"/>
                <a:ea typeface="Poppins Bold"/>
                <a:cs typeface="Poppins"/>
                <a:sym typeface="Poppins Bold"/>
              </a:rPr>
              <a:t> </a:t>
            </a:r>
            <a:r>
              <a:rPr lang="en-US" sz="4250" dirty="0" err="1">
                <a:solidFill>
                  <a:srgbClr val="472E29"/>
                </a:solidFill>
                <a:latin typeface="Poppins"/>
                <a:ea typeface="Poppins Bold"/>
                <a:cs typeface="Poppins"/>
                <a:sym typeface="Poppins Bold"/>
              </a:rPr>
              <a:t>aún</a:t>
            </a:r>
            <a:r>
              <a:rPr lang="en-US" sz="4250" dirty="0">
                <a:solidFill>
                  <a:srgbClr val="472E29"/>
                </a:solidFill>
                <a:latin typeface="Poppins"/>
                <a:ea typeface="Poppins Bold"/>
                <a:cs typeface="Poppins"/>
                <a:sym typeface="Poppins Bold"/>
              </a:rPr>
              <a:t>, </a:t>
            </a:r>
            <a:r>
              <a:rPr lang="en-US" sz="4250" b="1" dirty="0">
                <a:solidFill>
                  <a:srgbClr val="472E29"/>
                </a:solidFill>
                <a:latin typeface="Poppins"/>
                <a:ea typeface="Poppins Bold"/>
                <a:cs typeface="Poppins"/>
                <a:sym typeface="Poppins Bold"/>
              </a:rPr>
              <a:t>CON TODO LO QUE ERAN. </a:t>
            </a:r>
            <a:endParaRPr lang="en-US" sz="4250" b="1" dirty="0">
              <a:solidFill>
                <a:srgbClr val="472E29"/>
              </a:solidFill>
              <a:latin typeface="Poppins"/>
              <a:ea typeface="Poppins Bold"/>
              <a:cs typeface="Poppin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71386" y="2324100"/>
            <a:ext cx="9468014" cy="19507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103"/>
              </a:lnSpc>
              <a:spcBef>
                <a:spcPct val="0"/>
              </a:spcBef>
            </a:pPr>
            <a:r>
              <a:rPr lang="en-US" sz="3955" u="none" strike="noStrike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Estas</a:t>
            </a:r>
            <a:r>
              <a:rPr lang="en-US" sz="3955" u="none" strike="noStrike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955" u="none" strike="noStrike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mujeres</a:t>
            </a:r>
            <a:r>
              <a:rPr lang="en-US" sz="3955" u="none" strike="noStrike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no </a:t>
            </a:r>
            <a:r>
              <a:rPr lang="en-US" sz="3955" u="none" strike="noStrike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esperaron</a:t>
            </a:r>
            <a:r>
              <a:rPr lang="en-US" sz="3955" u="none" strike="noStrike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955" u="none" strike="noStrike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tener</a:t>
            </a:r>
            <a:r>
              <a:rPr lang="en-US" sz="3955" u="none" strike="noStrike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las </a:t>
            </a:r>
            <a:r>
              <a:rPr lang="en-US" sz="3955" u="none" strike="noStrike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condiciones</a:t>
            </a:r>
            <a:r>
              <a:rPr lang="en-US" sz="3955" u="none" strike="noStrike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955" u="none" strike="noStrike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ideales</a:t>
            </a:r>
            <a:r>
              <a:rPr lang="en-US" sz="3955" u="none" strike="noStrike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para </a:t>
            </a:r>
            <a:r>
              <a:rPr lang="en-US" sz="3955" u="none" strike="noStrike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hacer</a:t>
            </a:r>
            <a:r>
              <a:rPr lang="en-US" sz="3955" u="none" strike="noStrike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la </a:t>
            </a:r>
            <a:r>
              <a:rPr lang="en-US" sz="3955" u="none" strike="noStrike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voluntad</a:t>
            </a:r>
            <a:r>
              <a:rPr lang="en-US" sz="3955" u="none" strike="noStrike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de Dios.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-286890" y="0"/>
            <a:ext cx="13107373" cy="12074117"/>
            <a:chOff x="0" y="0"/>
            <a:chExt cx="812800" cy="748727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812800" cy="748727"/>
            </a:xfrm>
            <a:custGeom>
              <a:avLst/>
              <a:gdLst/>
              <a:ahLst/>
              <a:cxnLst/>
              <a:rect l="l" t="t" r="r" b="b"/>
              <a:pathLst>
                <a:path w="812800" h="748727">
                  <a:moveTo>
                    <a:pt x="406400" y="748727"/>
                  </a:moveTo>
                  <a:lnTo>
                    <a:pt x="0" y="0"/>
                  </a:lnTo>
                  <a:lnTo>
                    <a:pt x="812800" y="0"/>
                  </a:lnTo>
                  <a:lnTo>
                    <a:pt x="406400" y="748727"/>
                  </a:lnTo>
                  <a:close/>
                </a:path>
              </a:pathLst>
            </a:custGeom>
            <a:blipFill>
              <a:blip r:embed="rId2"/>
              <a:stretch>
                <a:fillRect l="-1260" t="-21137" b="-4385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7" name="Agrupar 6">
            <a:extLst>
              <a:ext uri="{FF2B5EF4-FFF2-40B4-BE49-F238E27FC236}">
                <a16:creationId xmlns:a16="http://schemas.microsoft.com/office/drawing/2014/main" id="{3F070CED-F04F-533E-E3B0-D5F559DEE051}"/>
              </a:ext>
            </a:extLst>
          </p:cNvPr>
          <p:cNvGrpSpPr/>
          <p:nvPr/>
        </p:nvGrpSpPr>
        <p:grpSpPr>
          <a:xfrm>
            <a:off x="-12084" y="0"/>
            <a:ext cx="18288000" cy="10545832"/>
            <a:chOff x="0" y="0"/>
            <a:chExt cx="18288000" cy="10545832"/>
          </a:xfrm>
        </p:grpSpPr>
        <p:sp>
          <p:nvSpPr>
            <p:cNvPr id="2" name="Freeform 2"/>
            <p:cNvSpPr/>
            <p:nvPr/>
          </p:nvSpPr>
          <p:spPr>
            <a:xfrm flipH="1"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18288000" y="0"/>
                  </a:moveTo>
                  <a:lnTo>
                    <a:pt x="0" y="0"/>
                  </a:lnTo>
                  <a:lnTo>
                    <a:pt x="0" y="10287000"/>
                  </a:lnTo>
                  <a:lnTo>
                    <a:pt x="18288000" y="10287000"/>
                  </a:lnTo>
                  <a:lnTo>
                    <a:pt x="18288000" y="0"/>
                  </a:lnTo>
                  <a:close/>
                </a:path>
              </a:pathLst>
            </a:custGeom>
            <a:blipFill>
              <a:blip r:embed="rId2">
                <a:alphaModFix amt="55000"/>
              </a:blip>
              <a:stretch>
                <a:fillRect t="-41383" b="-125450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0" y="1142947"/>
              <a:ext cx="10142912" cy="9402885"/>
            </a:xfrm>
            <a:custGeom>
              <a:avLst/>
              <a:gdLst/>
              <a:ahLst/>
              <a:cxnLst/>
              <a:rect l="l" t="t" r="r" b="b"/>
              <a:pathLst>
                <a:path w="10142912" h="9402885">
                  <a:moveTo>
                    <a:pt x="10142912" y="0"/>
                  </a:moveTo>
                  <a:lnTo>
                    <a:pt x="0" y="0"/>
                  </a:lnTo>
                  <a:lnTo>
                    <a:pt x="0" y="9402885"/>
                  </a:lnTo>
                  <a:lnTo>
                    <a:pt x="10142912" y="9402885"/>
                  </a:lnTo>
                  <a:lnTo>
                    <a:pt x="10142912" y="0"/>
                  </a:lnTo>
                  <a:close/>
                </a:path>
              </a:pathLst>
            </a:custGeom>
            <a:blipFill>
              <a:blip r:embed="rId3"/>
              <a:stretch>
                <a:fillRect l="-28123" t="-43574" r="-26178" b="-22871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342731" y="4527326"/>
            <a:ext cx="7349275" cy="3578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r">
              <a:lnSpc>
                <a:spcPts val="5618"/>
              </a:lnSpc>
              <a:spcBef>
                <a:spcPct val="0"/>
              </a:spcBef>
            </a:pPr>
            <a:r>
              <a:rPr lang="en-US" sz="4355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Dios no </a:t>
            </a:r>
            <a:r>
              <a:rPr lang="en-US" sz="4355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busca</a:t>
            </a:r>
            <a:r>
              <a:rPr lang="en-US" sz="4355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</a:p>
          <a:p>
            <a:pPr lvl="0" algn="r">
              <a:lnSpc>
                <a:spcPts val="5618"/>
              </a:lnSpc>
              <a:spcBef>
                <a:spcPct val="0"/>
              </a:spcBef>
            </a:pPr>
            <a:r>
              <a:rPr lang="en-US" sz="4355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mujeres</a:t>
            </a:r>
            <a:r>
              <a:rPr lang="en-US" sz="4355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4355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extraordinarias</a:t>
            </a:r>
            <a:r>
              <a:rPr lang="en-US" sz="4355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, </a:t>
            </a:r>
          </a:p>
          <a:p>
            <a:pPr algn="r">
              <a:lnSpc>
                <a:spcPts val="5618"/>
              </a:lnSpc>
              <a:spcBef>
                <a:spcPct val="0"/>
              </a:spcBef>
            </a:pPr>
            <a:r>
              <a:rPr lang="en-US" sz="4355" u="none" strike="noStrike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3600" b="1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SINO MUJERES COMUNES CON UNA FE EXTRAORDINARIA.</a:t>
            </a:r>
          </a:p>
          <a:p>
            <a:pPr algn="r">
              <a:lnSpc>
                <a:spcPts val="5618"/>
              </a:lnSpc>
              <a:spcBef>
                <a:spcPct val="0"/>
              </a:spcBef>
            </a:pPr>
            <a:endParaRPr lang="en-US" sz="4355" u="none" strike="noStrike" dirty="0">
              <a:solidFill>
                <a:srgbClr val="472E29"/>
              </a:solidFill>
              <a:latin typeface="Poppins" pitchFamily="2" charset="77"/>
              <a:ea typeface="Poppins"/>
              <a:cs typeface="Poppins" pitchFamily="2" charset="77"/>
              <a:sym typeface="Poppins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123F5DCE-E3B2-4303-4C3A-EA8708F50F22}"/>
              </a:ext>
            </a:extLst>
          </p:cNvPr>
          <p:cNvSpPr txBox="1"/>
          <p:nvPr/>
        </p:nvSpPr>
        <p:spPr>
          <a:xfrm>
            <a:off x="7724503" y="1724174"/>
            <a:ext cx="10826219" cy="10310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787"/>
              </a:lnSpc>
              <a:spcBef>
                <a:spcPct val="0"/>
              </a:spcBef>
            </a:pPr>
            <a:r>
              <a:rPr lang="en-US" sz="4800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L</a:t>
            </a:r>
            <a:r>
              <a:rPr lang="en-US" sz="4800" u="none" strike="noStrike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a </a:t>
            </a:r>
            <a:r>
              <a:rPr lang="en-US" sz="4800" u="none" strike="noStrike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misión</a:t>
            </a:r>
            <a:r>
              <a:rPr lang="en-US" sz="4800" u="none" strike="noStrike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no </a:t>
            </a:r>
            <a:r>
              <a:rPr lang="en-US" sz="4800" u="none" strike="noStrike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exige</a:t>
            </a:r>
            <a:r>
              <a:rPr lang="en-US" sz="4800" u="none" strike="noStrike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</a:t>
            </a:r>
            <a:r>
              <a:rPr lang="en-US" sz="4800" u="none" strike="noStrike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perfección</a:t>
            </a:r>
            <a:r>
              <a:rPr lang="en-US" sz="4800" u="none" strike="noStrike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, 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2542F32B-025A-031D-697B-6D9A71F84CB3}"/>
              </a:ext>
            </a:extLst>
          </p:cNvPr>
          <p:cNvSpPr txBox="1"/>
          <p:nvPr/>
        </p:nvSpPr>
        <p:spPr>
          <a:xfrm>
            <a:off x="9838706" y="2454225"/>
            <a:ext cx="8001000" cy="11945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467"/>
              </a:lnSpc>
            </a:pPr>
            <a:r>
              <a:rPr lang="en-US" sz="6000" b="1" dirty="0">
                <a:solidFill>
                  <a:srgbClr val="472E29"/>
                </a:solidFill>
                <a:latin typeface="Gotham Medium"/>
                <a:ea typeface="Gotham Medium"/>
                <a:cs typeface="Gotham Medium"/>
                <a:sym typeface="Gotham Medium"/>
              </a:rPr>
              <a:t>SINO DISPOSICIÓN</a:t>
            </a:r>
            <a:r>
              <a:rPr lang="en-US" sz="4000" b="1" dirty="0">
                <a:solidFill>
                  <a:srgbClr val="472E29"/>
                </a:solidFill>
                <a:latin typeface="Gotham Medium"/>
                <a:ea typeface="Gotham Medium"/>
                <a:cs typeface="Gotham Medium"/>
                <a:sym typeface="Gotham Medium"/>
              </a:rPr>
              <a:t>.</a:t>
            </a:r>
            <a:endParaRPr lang="en-US" sz="6000" b="1" dirty="0">
              <a:solidFill>
                <a:srgbClr val="472E29"/>
              </a:solidFill>
              <a:latin typeface="Gotham Medium"/>
              <a:ea typeface="Gotham Medium"/>
              <a:cs typeface="Gotham Medium"/>
              <a:sym typeface="Gotham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Agrupar 11">
            <a:extLst>
              <a:ext uri="{FF2B5EF4-FFF2-40B4-BE49-F238E27FC236}">
                <a16:creationId xmlns:a16="http://schemas.microsoft.com/office/drawing/2014/main" id="{F1085F68-DE5A-7103-DD24-F37A1F1EE6D9}"/>
              </a:ext>
            </a:extLst>
          </p:cNvPr>
          <p:cNvGrpSpPr/>
          <p:nvPr/>
        </p:nvGrpSpPr>
        <p:grpSpPr>
          <a:xfrm>
            <a:off x="0" y="0"/>
            <a:ext cx="18288000" cy="12074117"/>
            <a:chOff x="838200" y="0"/>
            <a:chExt cx="18288000" cy="12074117"/>
          </a:xfrm>
        </p:grpSpPr>
        <p:grpSp>
          <p:nvGrpSpPr>
            <p:cNvPr id="2" name="Group 2"/>
            <p:cNvGrpSpPr/>
            <p:nvPr/>
          </p:nvGrpSpPr>
          <p:grpSpPr>
            <a:xfrm>
              <a:off x="2798023" y="0"/>
              <a:ext cx="13107373" cy="12074117"/>
              <a:chOff x="0" y="0"/>
              <a:chExt cx="812800" cy="748727"/>
            </a:xfrm>
          </p:grpSpPr>
          <p:sp>
            <p:nvSpPr>
              <p:cNvPr id="3" name="Freeform 3"/>
              <p:cNvSpPr/>
              <p:nvPr/>
            </p:nvSpPr>
            <p:spPr>
              <a:xfrm flipH="1">
                <a:off x="0" y="0"/>
                <a:ext cx="812800" cy="748727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748727">
                    <a:moveTo>
                      <a:pt x="406400" y="748727"/>
                    </a:moveTo>
                    <a:lnTo>
                      <a:pt x="0" y="0"/>
                    </a:lnTo>
                    <a:lnTo>
                      <a:pt x="812800" y="0"/>
                    </a:lnTo>
                    <a:lnTo>
                      <a:pt x="406400" y="748727"/>
                    </a:lnTo>
                    <a:close/>
                  </a:path>
                </a:pathLst>
              </a:custGeom>
              <a:blipFill>
                <a:blip r:embed="rId2"/>
                <a:stretch>
                  <a:fillRect l="-1260" t="-21137" b="-43855"/>
                </a:stretch>
              </a:blipFill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4" name="Freeform 4"/>
            <p:cNvSpPr/>
            <p:nvPr/>
          </p:nvSpPr>
          <p:spPr>
            <a:xfrm>
              <a:off x="83820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5000"/>
              </a:blip>
              <a:stretch>
                <a:fillRect t="-74277" b="-92556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5440479" y="3579866"/>
              <a:ext cx="6988729" cy="6731379"/>
            </a:xfrm>
            <a:custGeom>
              <a:avLst/>
              <a:gdLst/>
              <a:ahLst/>
              <a:cxnLst/>
              <a:rect l="l" t="t" r="r" b="b"/>
              <a:pathLst>
                <a:path w="6988729" h="6731379">
                  <a:moveTo>
                    <a:pt x="6988729" y="0"/>
                  </a:moveTo>
                  <a:lnTo>
                    <a:pt x="0" y="0"/>
                  </a:lnTo>
                  <a:lnTo>
                    <a:pt x="0" y="6731379"/>
                  </a:lnTo>
                  <a:lnTo>
                    <a:pt x="6988729" y="6731379"/>
                  </a:lnTo>
                  <a:lnTo>
                    <a:pt x="6988729" y="0"/>
                  </a:lnTo>
                  <a:close/>
                </a:path>
              </a:pathLst>
            </a:custGeom>
            <a:blipFill>
              <a:blip r:embed="rId3"/>
              <a:stretch>
                <a:fillRect l="-36221" t="-7342" r="-54196" b="-24456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/>
            <p:cNvSpPr/>
            <p:nvPr/>
          </p:nvSpPr>
          <p:spPr>
            <a:xfrm flipH="1">
              <a:off x="14010066" y="3927168"/>
              <a:ext cx="4484357" cy="6411540"/>
            </a:xfrm>
            <a:custGeom>
              <a:avLst/>
              <a:gdLst/>
              <a:ahLst/>
              <a:cxnLst/>
              <a:rect l="l" t="t" r="r" b="b"/>
              <a:pathLst>
                <a:path w="4484357" h="6718138">
                  <a:moveTo>
                    <a:pt x="0" y="0"/>
                  </a:moveTo>
                  <a:lnTo>
                    <a:pt x="4484357" y="0"/>
                  </a:lnTo>
                  <a:lnTo>
                    <a:pt x="4484357" y="6718138"/>
                  </a:lnTo>
                  <a:lnTo>
                    <a:pt x="0" y="67181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Freeform 7"/>
            <p:cNvSpPr/>
            <p:nvPr/>
          </p:nvSpPr>
          <p:spPr>
            <a:xfrm>
              <a:off x="8061920" y="3656388"/>
              <a:ext cx="4975201" cy="6731379"/>
            </a:xfrm>
            <a:custGeom>
              <a:avLst/>
              <a:gdLst/>
              <a:ahLst/>
              <a:cxnLst/>
              <a:rect l="l" t="t" r="r" b="b"/>
              <a:pathLst>
                <a:path w="4975201" h="6731379">
                  <a:moveTo>
                    <a:pt x="0" y="0"/>
                  </a:moveTo>
                  <a:lnTo>
                    <a:pt x="4975202" y="0"/>
                  </a:lnTo>
                  <a:lnTo>
                    <a:pt x="4975202" y="6731379"/>
                  </a:lnTo>
                  <a:lnTo>
                    <a:pt x="0" y="67313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61853" r="-40840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9" name="Freeform 9"/>
            <p:cNvSpPr/>
            <p:nvPr/>
          </p:nvSpPr>
          <p:spPr>
            <a:xfrm flipH="1">
              <a:off x="2613865" y="3870488"/>
              <a:ext cx="7554982" cy="6493273"/>
            </a:xfrm>
            <a:custGeom>
              <a:avLst/>
              <a:gdLst/>
              <a:ahLst/>
              <a:cxnLst/>
              <a:rect l="l" t="t" r="r" b="b"/>
              <a:pathLst>
                <a:path w="7371133" h="6493273">
                  <a:moveTo>
                    <a:pt x="7371133" y="0"/>
                  </a:moveTo>
                  <a:lnTo>
                    <a:pt x="0" y="0"/>
                  </a:lnTo>
                  <a:lnTo>
                    <a:pt x="0" y="6493273"/>
                  </a:lnTo>
                  <a:lnTo>
                    <a:pt x="7371133" y="6493273"/>
                  </a:lnTo>
                  <a:lnTo>
                    <a:pt x="7371133" y="0"/>
                  </a:lnTo>
                  <a:close/>
                </a:path>
              </a:pathLst>
            </a:custGeom>
            <a:blipFill>
              <a:blip r:embed="rId6"/>
              <a:stretch>
                <a:fillRect l="-7035" b="-21505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0" name="Freeform 10"/>
            <p:cNvSpPr/>
            <p:nvPr/>
          </p:nvSpPr>
          <p:spPr>
            <a:xfrm flipH="1">
              <a:off x="10895028" y="4512864"/>
              <a:ext cx="5664380" cy="5799990"/>
            </a:xfrm>
            <a:custGeom>
              <a:avLst/>
              <a:gdLst/>
              <a:ahLst/>
              <a:cxnLst/>
              <a:rect l="l" t="t" r="r" b="b"/>
              <a:pathLst>
                <a:path w="5664380" h="5799990">
                  <a:moveTo>
                    <a:pt x="5664380" y="0"/>
                  </a:moveTo>
                  <a:lnTo>
                    <a:pt x="0" y="0"/>
                  </a:lnTo>
                  <a:lnTo>
                    <a:pt x="0" y="5799990"/>
                  </a:lnTo>
                  <a:lnTo>
                    <a:pt x="5664380" y="5799990"/>
                  </a:lnTo>
                  <a:lnTo>
                    <a:pt x="5664380" y="0"/>
                  </a:lnTo>
                  <a:close/>
                </a:path>
              </a:pathLst>
            </a:custGeom>
            <a:blipFill>
              <a:blip r:embed="rId7"/>
              <a:stretch>
                <a:fillRect l="-1875" r="-51524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289790" y="4362266"/>
              <a:ext cx="4316842" cy="5948979"/>
            </a:xfrm>
            <a:custGeom>
              <a:avLst/>
              <a:gdLst/>
              <a:ahLst/>
              <a:cxnLst/>
              <a:rect l="l" t="t" r="r" b="b"/>
              <a:pathLst>
                <a:path w="4316842" h="5948979">
                  <a:moveTo>
                    <a:pt x="4316842" y="0"/>
                  </a:moveTo>
                  <a:lnTo>
                    <a:pt x="0" y="0"/>
                  </a:lnTo>
                  <a:lnTo>
                    <a:pt x="0" y="5948979"/>
                  </a:lnTo>
                  <a:lnTo>
                    <a:pt x="4316842" y="5948979"/>
                  </a:lnTo>
                  <a:lnTo>
                    <a:pt x="4316842" y="0"/>
                  </a:lnTo>
                  <a:close/>
                </a:path>
              </a:pathLst>
            </a:custGeom>
            <a:blipFill>
              <a:blip r:embed="rId8"/>
              <a:stretch>
                <a:fillRect l="-61716" t="-41339" r="-42213" b="-55967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027274" y="872315"/>
            <a:ext cx="16233451" cy="17081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3700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Con </a:t>
            </a:r>
            <a:r>
              <a:rPr lang="en-US" sz="3700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sensibilidad</a:t>
            </a:r>
            <a:r>
              <a:rPr lang="en-US" sz="3700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, </a:t>
            </a:r>
            <a:r>
              <a:rPr lang="en-US" sz="3700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coraje</a:t>
            </a:r>
            <a:r>
              <a:rPr lang="en-US" sz="3700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y </a:t>
            </a:r>
            <a:r>
              <a:rPr lang="en-US" sz="3700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visión</a:t>
            </a:r>
            <a:r>
              <a:rPr lang="en-US" sz="3700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, las </a:t>
            </a:r>
            <a:r>
              <a:rPr lang="en-US" sz="3700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mujeres</a:t>
            </a:r>
            <a:r>
              <a:rPr lang="en-US" sz="3700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</a:t>
            </a:r>
            <a:r>
              <a:rPr lang="en-US" sz="3700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contribuyen</a:t>
            </a:r>
            <a:r>
              <a:rPr lang="en-US" sz="3700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</a:t>
            </a:r>
            <a:r>
              <a:rPr lang="en-US" sz="3700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en</a:t>
            </a:r>
            <a:r>
              <a:rPr lang="en-US" sz="3700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</a:t>
            </a:r>
            <a:r>
              <a:rPr lang="en-US" sz="3700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todas</a:t>
            </a:r>
            <a:r>
              <a:rPr lang="en-US" sz="3700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las </a:t>
            </a:r>
            <a:r>
              <a:rPr lang="en-US" sz="3700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esferas</a:t>
            </a:r>
            <a:r>
              <a:rPr lang="en-US" sz="3700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de la vida: </a:t>
            </a:r>
            <a:r>
              <a:rPr lang="en-US" sz="3700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en</a:t>
            </a:r>
            <a:r>
              <a:rPr lang="en-US" sz="3700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la familia, la </a:t>
            </a:r>
            <a:r>
              <a:rPr lang="en-US" sz="3700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educación</a:t>
            </a:r>
            <a:r>
              <a:rPr lang="en-US" sz="3700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, la </a:t>
            </a:r>
            <a:r>
              <a:rPr lang="en-US" sz="3700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ciencia</a:t>
            </a:r>
            <a:r>
              <a:rPr lang="en-US" sz="3700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, la </a:t>
            </a:r>
            <a:r>
              <a:rPr lang="en-US" sz="3700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economía</a:t>
            </a:r>
            <a:r>
              <a:rPr lang="en-US" sz="3700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, la política y, de </a:t>
            </a:r>
            <a:r>
              <a:rPr lang="en-US" sz="3700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manera</a:t>
            </a:r>
            <a:r>
              <a:rPr lang="en-US" sz="3700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</a:t>
            </a:r>
            <a:r>
              <a:rPr lang="en-US" sz="3700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poderosa</a:t>
            </a:r>
            <a:r>
              <a:rPr lang="en-US" sz="3700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, </a:t>
            </a:r>
            <a:r>
              <a:rPr lang="en-US" sz="3700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en</a:t>
            </a:r>
            <a:r>
              <a:rPr lang="en-US" sz="3700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 la </a:t>
            </a:r>
            <a:r>
              <a:rPr lang="en-US" sz="3700" dirty="0" err="1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espiritualidad</a:t>
            </a:r>
            <a:r>
              <a:rPr lang="en-US" sz="3700" dirty="0">
                <a:solidFill>
                  <a:srgbClr val="472E29"/>
                </a:solidFill>
                <a:latin typeface="Poppins" pitchFamily="2" charset="77"/>
                <a:ea typeface="Poppins Bold"/>
                <a:cs typeface="Poppins" pitchFamily="2" charset="77"/>
                <a:sym typeface="Poppins Bold"/>
              </a:rPr>
              <a:t>. 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Agrupar 5">
            <a:extLst>
              <a:ext uri="{FF2B5EF4-FFF2-40B4-BE49-F238E27FC236}">
                <a16:creationId xmlns:a16="http://schemas.microsoft.com/office/drawing/2014/main" id="{A4B7094A-49B5-048E-637D-184728AE1D1B}"/>
              </a:ext>
            </a:extLst>
          </p:cNvPr>
          <p:cNvGrpSpPr/>
          <p:nvPr/>
        </p:nvGrpSpPr>
        <p:grpSpPr>
          <a:xfrm>
            <a:off x="0" y="0"/>
            <a:ext cx="18288000" cy="10287000"/>
            <a:chOff x="0" y="0"/>
            <a:chExt cx="18288000" cy="10287000"/>
          </a:xfrm>
        </p:grpSpPr>
        <p:sp>
          <p:nvSpPr>
            <p:cNvPr id="2" name="Freeform 2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82000"/>
              </a:blip>
              <a:stretch>
                <a:fillRect t="-74277" b="-92556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3" name="Freeform 3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240" b="-15278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4" name="TextBox 4"/>
          <p:cNvSpPr txBox="1"/>
          <p:nvPr/>
        </p:nvSpPr>
        <p:spPr>
          <a:xfrm>
            <a:off x="-152400" y="1235308"/>
            <a:ext cx="17902920" cy="743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5918"/>
              </a:lnSpc>
              <a:spcBef>
                <a:spcPct val="0"/>
              </a:spcBef>
            </a:pPr>
            <a:r>
              <a:rPr lang="en-US" sz="4587" u="none" strike="noStrike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Donde hay </a:t>
            </a:r>
            <a:r>
              <a:rPr lang="en-US" sz="4587" u="none" strike="noStrike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una</a:t>
            </a:r>
            <a:r>
              <a:rPr lang="en-US" sz="4587" u="none" strike="noStrike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4587" u="none" strike="noStrike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mujer</a:t>
            </a:r>
            <a:r>
              <a:rPr lang="en-US" sz="4587" u="none" strike="noStrike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</a:t>
            </a:r>
            <a:r>
              <a:rPr lang="en-US" sz="4587" u="none" strike="noStrike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comprometida</a:t>
            </a:r>
            <a:r>
              <a:rPr lang="en-US" sz="4587" u="none" strike="noStrike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con </a:t>
            </a:r>
            <a:r>
              <a:rPr lang="en-US" sz="4587" u="none" strike="noStrike" dirty="0" err="1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el</a:t>
            </a:r>
            <a:r>
              <a:rPr lang="en-US" sz="4587" u="none" strike="noStrike" dirty="0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  <a:sym typeface="Poppins"/>
              </a:rPr>
              <a:t> bien,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33800" y="1979230"/>
            <a:ext cx="11062339" cy="11455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69"/>
              </a:lnSpc>
              <a:spcBef>
                <a:spcPct val="0"/>
              </a:spcBef>
            </a:pPr>
            <a:r>
              <a:rPr lang="en-US" sz="6906" b="1" dirty="0">
                <a:solidFill>
                  <a:srgbClr val="472E29"/>
                </a:solidFill>
                <a:latin typeface="Gotham Medium"/>
                <a:ea typeface="Gotham Medium"/>
                <a:cs typeface="Gotham Medium"/>
                <a:sym typeface="Gotham Medium"/>
              </a:rPr>
              <a:t>hay </a:t>
            </a:r>
            <a:r>
              <a:rPr lang="en-US" sz="6906" b="1" dirty="0" err="1">
                <a:solidFill>
                  <a:srgbClr val="472E29"/>
                </a:solidFill>
                <a:latin typeface="Gotham Medium"/>
                <a:ea typeface="Gotham Medium"/>
                <a:cs typeface="Gotham Medium"/>
                <a:sym typeface="Gotham Medium"/>
              </a:rPr>
              <a:t>transformación</a:t>
            </a:r>
            <a:r>
              <a:rPr lang="en-US" sz="4400" b="1" dirty="0">
                <a:solidFill>
                  <a:srgbClr val="472E29"/>
                </a:solidFill>
                <a:latin typeface="Gotham Medium"/>
                <a:ea typeface="Gotham Medium"/>
                <a:cs typeface="Gotham Medium"/>
                <a:sym typeface="Gotham Medium"/>
              </a:rPr>
              <a:t>.</a:t>
            </a:r>
            <a:endParaRPr lang="en-US" sz="6906" b="1" dirty="0">
              <a:solidFill>
                <a:srgbClr val="472E29"/>
              </a:solidFill>
              <a:latin typeface="Gotham Medium"/>
              <a:ea typeface="Gotham Medium"/>
              <a:cs typeface="Gotham Medium"/>
              <a:sym typeface="Gotham Medium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90313" y="0"/>
            <a:ext cx="13107373" cy="12074117"/>
            <a:chOff x="0" y="0"/>
            <a:chExt cx="812800" cy="748727"/>
          </a:xfrm>
        </p:grpSpPr>
        <p:sp>
          <p:nvSpPr>
            <p:cNvPr id="3" name="Freeform 3"/>
            <p:cNvSpPr/>
            <p:nvPr/>
          </p:nvSpPr>
          <p:spPr>
            <a:xfrm flipH="1">
              <a:off x="0" y="0"/>
              <a:ext cx="812800" cy="748727"/>
            </a:xfrm>
            <a:custGeom>
              <a:avLst/>
              <a:gdLst/>
              <a:ahLst/>
              <a:cxnLst/>
              <a:rect l="l" t="t" r="r" b="b"/>
              <a:pathLst>
                <a:path w="812800" h="748727">
                  <a:moveTo>
                    <a:pt x="406400" y="748727"/>
                  </a:moveTo>
                  <a:lnTo>
                    <a:pt x="0" y="0"/>
                  </a:lnTo>
                  <a:lnTo>
                    <a:pt x="812800" y="0"/>
                  </a:lnTo>
                  <a:lnTo>
                    <a:pt x="406400" y="748727"/>
                  </a:lnTo>
                  <a:close/>
                </a:path>
              </a:pathLst>
            </a:custGeom>
            <a:blipFill>
              <a:blip r:embed="rId2"/>
              <a:stretch>
                <a:fillRect l="-1260" t="-21137" b="-4385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D7770909-FA86-94EC-A144-B71374E0A4BD}"/>
              </a:ext>
            </a:extLst>
          </p:cNvPr>
          <p:cNvGrpSpPr/>
          <p:nvPr/>
        </p:nvGrpSpPr>
        <p:grpSpPr>
          <a:xfrm>
            <a:off x="-1" y="0"/>
            <a:ext cx="18288000" cy="10287000"/>
            <a:chOff x="0" y="0"/>
            <a:chExt cx="18288000" cy="10287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288000" cy="10287000"/>
            </a:xfrm>
            <a:custGeom>
              <a:avLst/>
              <a:gdLst/>
              <a:ahLst/>
              <a:cxnLst/>
              <a:rect l="l" t="t" r="r" b="b"/>
              <a:pathLst>
                <a:path w="18288000" h="10287000">
                  <a:moveTo>
                    <a:pt x="0" y="0"/>
                  </a:moveTo>
                  <a:lnTo>
                    <a:pt x="18288000" y="0"/>
                  </a:lnTo>
                  <a:lnTo>
                    <a:pt x="18288000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5000"/>
              </a:blip>
              <a:stretch>
                <a:fillRect l="-3536" t="-80440" b="-95829"/>
              </a:stretch>
            </a:blipFill>
          </p:spPr>
          <p:txBody>
            <a:bodyPr/>
            <a:lstStyle/>
            <a:p>
              <a:endParaRPr lang="pt-BR"/>
            </a:p>
          </p:txBody>
        </p:sp>
        <p:sp>
          <p:nvSpPr>
            <p:cNvPr id="5" name="AutoShape 5"/>
            <p:cNvSpPr/>
            <p:nvPr/>
          </p:nvSpPr>
          <p:spPr>
            <a:xfrm>
              <a:off x="9339205" y="2236932"/>
              <a:ext cx="0" cy="1589088"/>
            </a:xfrm>
            <a:prstGeom prst="line">
              <a:avLst/>
            </a:prstGeom>
            <a:ln w="38100" cap="flat">
              <a:solidFill>
                <a:srgbClr val="000000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Freeform 6"/>
            <p:cNvSpPr/>
            <p:nvPr/>
          </p:nvSpPr>
          <p:spPr>
            <a:xfrm>
              <a:off x="2554881" y="0"/>
              <a:ext cx="12214917" cy="10287000"/>
            </a:xfrm>
            <a:custGeom>
              <a:avLst/>
              <a:gdLst/>
              <a:ahLst/>
              <a:cxnLst/>
              <a:rect l="l" t="t" r="r" b="b"/>
              <a:pathLst>
                <a:path w="12214917" h="10287000">
                  <a:moveTo>
                    <a:pt x="0" y="0"/>
                  </a:moveTo>
                  <a:lnTo>
                    <a:pt x="12214918" y="0"/>
                  </a:lnTo>
                  <a:lnTo>
                    <a:pt x="12214918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-8749" t="-10755" b="-18375"/>
              </a:stretch>
            </a:blipFill>
          </p:spPr>
          <p:txBody>
            <a:bodyPr/>
            <a:lstStyle/>
            <a:p>
              <a:endParaRPr lang="pt-BR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1963178" y="2494362"/>
            <a:ext cx="6070436" cy="19895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5221"/>
              </a:lnSpc>
              <a:spcBef>
                <a:spcPct val="0"/>
              </a:spcBef>
            </a:pPr>
            <a:r>
              <a:rPr lang="en-US" sz="3600" b="1" dirty="0">
                <a:solidFill>
                  <a:srgbClr val="472E29"/>
                </a:solidFill>
                <a:latin typeface="Poppins"/>
                <a:ea typeface="Poppins Bold"/>
                <a:cs typeface="Poppins"/>
                <a:sym typeface="Poppins Bold"/>
              </a:rPr>
              <a:t>Ser luz y </a:t>
            </a:r>
            <a:r>
              <a:rPr lang="en-US" sz="3600" b="1" dirty="0" err="1">
                <a:solidFill>
                  <a:srgbClr val="472E29"/>
                </a:solidFill>
                <a:latin typeface="Poppins"/>
                <a:ea typeface="Poppins Bold"/>
                <a:cs typeface="Poppins"/>
                <a:sym typeface="Poppins Bold"/>
              </a:rPr>
              <a:t>una</a:t>
            </a:r>
            <a:r>
              <a:rPr lang="en-US" sz="3600" b="1" dirty="0">
                <a:solidFill>
                  <a:srgbClr val="472E29"/>
                </a:solidFill>
                <a:latin typeface="Poppins"/>
                <a:ea typeface="Poppins Bold"/>
                <a:cs typeface="Poppins"/>
                <a:sym typeface="Poppins Bold"/>
              </a:rPr>
              <a:t> </a:t>
            </a:r>
            <a:r>
              <a:rPr lang="en-US" sz="3600" b="1" dirty="0" err="1">
                <a:solidFill>
                  <a:srgbClr val="472E29"/>
                </a:solidFill>
                <a:latin typeface="Poppins"/>
                <a:ea typeface="Poppins Bold"/>
                <a:cs typeface="Poppins"/>
                <a:sym typeface="Poppins Bold"/>
              </a:rPr>
              <a:t>voz</a:t>
            </a:r>
            <a:r>
              <a:rPr lang="en-US" sz="3600" b="1" dirty="0">
                <a:solidFill>
                  <a:srgbClr val="472E29"/>
                </a:solidFill>
                <a:latin typeface="Poppins"/>
                <a:ea typeface="Poppins Bold"/>
                <a:cs typeface="Poppins"/>
                <a:sym typeface="Poppins Bold"/>
              </a:rPr>
              <a:t> de </a:t>
            </a:r>
            <a:r>
              <a:rPr lang="en-US" sz="3600" b="1" dirty="0" err="1">
                <a:solidFill>
                  <a:srgbClr val="472E29"/>
                </a:solidFill>
                <a:latin typeface="Poppins"/>
                <a:ea typeface="Poppins Bold"/>
                <a:cs typeface="Poppins"/>
                <a:sym typeface="Poppins Bold"/>
              </a:rPr>
              <a:t>esperanza</a:t>
            </a:r>
            <a:r>
              <a:rPr lang="en-US" sz="3600" b="1" dirty="0">
                <a:solidFill>
                  <a:srgbClr val="472E29"/>
                </a:solidFill>
                <a:latin typeface="Poppins"/>
                <a:ea typeface="Poppins Bold"/>
                <a:cs typeface="Poppins"/>
                <a:sym typeface="Poppins Bold"/>
              </a:rPr>
              <a:t> </a:t>
            </a:r>
            <a:r>
              <a:rPr lang="en-US" sz="3600" b="1" dirty="0" err="1">
                <a:solidFill>
                  <a:srgbClr val="472E29"/>
                </a:solidFill>
                <a:latin typeface="Poppins"/>
                <a:ea typeface="Poppins Bold"/>
                <a:cs typeface="Poppins"/>
                <a:sym typeface="Poppins Bold"/>
              </a:rPr>
              <a:t>en</a:t>
            </a:r>
            <a:r>
              <a:rPr lang="en-US" sz="3600" b="1" dirty="0">
                <a:solidFill>
                  <a:srgbClr val="472E29"/>
                </a:solidFill>
                <a:latin typeface="Poppins"/>
                <a:ea typeface="Poppins Bold"/>
                <a:cs typeface="Poppins"/>
                <a:sym typeface="Poppins Bold"/>
              </a:rPr>
              <a:t> un </a:t>
            </a:r>
            <a:r>
              <a:rPr lang="en-US" sz="3600" b="1" dirty="0" err="1">
                <a:solidFill>
                  <a:srgbClr val="472E29"/>
                </a:solidFill>
                <a:latin typeface="Poppins"/>
                <a:ea typeface="Poppins Bold"/>
                <a:cs typeface="Poppins"/>
                <a:sym typeface="Poppins Bold"/>
              </a:rPr>
              <a:t>mundo</a:t>
            </a:r>
            <a:r>
              <a:rPr lang="en-US" sz="3600" b="1" dirty="0">
                <a:solidFill>
                  <a:srgbClr val="472E29"/>
                </a:solidFill>
                <a:latin typeface="Poppins"/>
                <a:ea typeface="Poppins Bold"/>
                <a:cs typeface="Poppins"/>
                <a:sym typeface="Poppins Bold"/>
              </a:rPr>
              <a:t> de </a:t>
            </a:r>
            <a:r>
              <a:rPr lang="en-US" sz="3600" b="1" dirty="0" err="1">
                <a:solidFill>
                  <a:srgbClr val="472E29"/>
                </a:solidFill>
                <a:latin typeface="Poppins"/>
                <a:ea typeface="Poppins Bold"/>
                <a:cs typeface="Poppins"/>
                <a:sym typeface="Poppins Bold"/>
              </a:rPr>
              <a:t>incertidumbres</a:t>
            </a:r>
            <a:r>
              <a:rPr lang="en-US" sz="3600" b="1" dirty="0">
                <a:solidFill>
                  <a:srgbClr val="472E29"/>
                </a:solidFill>
                <a:latin typeface="Poppins"/>
                <a:ea typeface="Poppins Bold"/>
                <a:cs typeface="Poppins"/>
                <a:sym typeface="Poppins Bold"/>
              </a:rPr>
              <a:t>. 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-228600" y="2482586"/>
            <a:ext cx="5853835" cy="2249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lvl="0" indent="0" algn="ctr">
              <a:lnSpc>
                <a:spcPts val="5918"/>
              </a:lnSpc>
              <a:spcBef>
                <a:spcPct val="0"/>
              </a:spcBef>
              <a:defRPr sz="4587" u="none" strike="noStrike">
                <a:solidFill>
                  <a:srgbClr val="472E29"/>
                </a:solidFill>
                <a:latin typeface="Poppins" pitchFamily="2" charset="77"/>
                <a:ea typeface="Poppins"/>
                <a:cs typeface="Poppins" pitchFamily="2" charset="77"/>
              </a:defRPr>
            </a:lvl1pPr>
          </a:lstStyle>
          <a:p>
            <a:pPr algn="r"/>
            <a:r>
              <a:rPr lang="pt-BR" sz="3600" dirty="0"/>
              <a:t>La </a:t>
            </a:r>
            <a:r>
              <a:rPr lang="pt-BR" sz="3600" dirty="0" err="1"/>
              <a:t>mujer</a:t>
            </a:r>
            <a:r>
              <a:rPr lang="pt-BR" sz="3600" dirty="0"/>
              <a:t> </a:t>
            </a:r>
            <a:r>
              <a:rPr lang="pt-BR" sz="3600" dirty="0" err="1"/>
              <a:t>cristiana</a:t>
            </a:r>
            <a:r>
              <a:rPr lang="pt-BR" sz="3600" dirty="0"/>
              <a:t> adventista </a:t>
            </a:r>
            <a:r>
              <a:rPr lang="pt-BR" sz="3600" dirty="0" err="1"/>
              <a:t>tiene</a:t>
            </a:r>
            <a:r>
              <a:rPr lang="pt-BR" sz="3600" dirty="0"/>
              <a:t> una </a:t>
            </a:r>
            <a:r>
              <a:rPr lang="pt-BR" sz="3600" dirty="0" err="1"/>
              <a:t>misión</a:t>
            </a:r>
            <a:r>
              <a:rPr lang="pt-BR" sz="3600" dirty="0"/>
              <a:t> </a:t>
            </a:r>
            <a:r>
              <a:rPr lang="pt-BR" sz="3600" dirty="0" err="1"/>
              <a:t>muy</a:t>
            </a:r>
            <a:r>
              <a:rPr lang="pt-BR" sz="3600" dirty="0"/>
              <a:t> </a:t>
            </a:r>
            <a:r>
              <a:rPr lang="pt-BR" sz="3600" dirty="0" err="1"/>
              <a:t>noble</a:t>
            </a:r>
            <a:r>
              <a:rPr lang="pt-BR" sz="3600" dirty="0"/>
              <a:t>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24F9E3DF7FBAB4A9A6D824FE11CA10C" ma:contentTypeVersion="19" ma:contentTypeDescription="Crie um novo documento." ma:contentTypeScope="" ma:versionID="55de882d36a5b31ac6b65bea72d791e9">
  <xsd:schema xmlns:xsd="http://www.w3.org/2001/XMLSchema" xmlns:xs="http://www.w3.org/2001/XMLSchema" xmlns:p="http://schemas.microsoft.com/office/2006/metadata/properties" xmlns:ns2="4d66254c-b8c0-4e16-9669-44d49c614d61" xmlns:ns3="cc85661e-698c-471d-81cd-239229bffddc" targetNamespace="http://schemas.microsoft.com/office/2006/metadata/properties" ma:root="true" ma:fieldsID="8dc2d04f358d241737eee10a4a591692" ns2:_="" ns3:_="">
    <xsd:import namespace="4d66254c-b8c0-4e16-9669-44d49c614d61"/>
    <xsd:import namespace="cc85661e-698c-471d-81cd-239229bffd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d66254c-b8c0-4e16-9669-44d49c614d6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Marcações de imagem" ma:readOnly="false" ma:fieldId="{5cf76f15-5ced-4ddc-b409-7134ff3c332f}" ma:taxonomyMulti="true" ma:sspId="8e8593b7-542e-4346-9e98-482410f851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c85661e-698c-471d-81cd-239229bffdd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7e5e28a-6981-44d9-947a-1619d35bb1a9}" ma:internalName="TaxCatchAll" ma:showField="CatchAllData" ma:web="cc85661e-698c-471d-81cd-239229bffd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d66254c-b8c0-4e16-9669-44d49c614d61">
      <Terms xmlns="http://schemas.microsoft.com/office/infopath/2007/PartnerControls"/>
    </lcf76f155ced4ddcb4097134ff3c332f>
    <TaxCatchAll xmlns="cc85661e-698c-471d-81cd-239229bffddc" xsi:nil="true"/>
  </documentManagement>
</p:properties>
</file>

<file path=customXml/itemProps1.xml><?xml version="1.0" encoding="utf-8"?>
<ds:datastoreItem xmlns:ds="http://schemas.openxmlformats.org/officeDocument/2006/customXml" ds:itemID="{A4C558E7-B043-4509-8EC5-AB014742870E}"/>
</file>

<file path=customXml/itemProps2.xml><?xml version="1.0" encoding="utf-8"?>
<ds:datastoreItem xmlns:ds="http://schemas.openxmlformats.org/officeDocument/2006/customXml" ds:itemID="{1623C048-AC58-4788-8093-B0CB892575DE}"/>
</file>

<file path=customXml/itemProps3.xml><?xml version="1.0" encoding="utf-8"?>
<ds:datastoreItem xmlns:ds="http://schemas.openxmlformats.org/officeDocument/2006/customXml" ds:itemID="{B88ED8C1-A563-475A-8B0A-8D02945B64BA}"/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1362</Words>
  <Application>Microsoft Office PowerPoint</Application>
  <PresentationFormat>Personalizar</PresentationFormat>
  <Paragraphs>139</Paragraphs>
  <Slides>43</Slides>
  <Notes>1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43</vt:i4>
      </vt:variant>
    </vt:vector>
  </HeadingPairs>
  <TitlesOfParts>
    <vt:vector size="50" baseType="lpstr">
      <vt:lpstr>Gotham Medium</vt:lpstr>
      <vt:lpstr>Calibri</vt:lpstr>
      <vt:lpstr>Aptos</vt:lpstr>
      <vt:lpstr>Poppins</vt:lpstr>
      <vt:lpstr>Poppins Bold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 DSA Dia da mulher missionária adventista 2026</dc:title>
  <cp:lastModifiedBy>DSA - Diana Steffen</cp:lastModifiedBy>
  <cp:revision>64</cp:revision>
  <dcterms:created xsi:type="dcterms:W3CDTF">2006-08-16T00:00:00Z</dcterms:created>
  <dcterms:modified xsi:type="dcterms:W3CDTF">2025-10-27T23:36:52Z</dcterms:modified>
  <dc:identifier>DAGzKeknjGo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0x010100624F9E3DF7FBAB4A9A6D824FE11CA10C</vt:lpwstr>
  </property>
</Properties>
</file>