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80" r:id="rId3"/>
    <p:sldId id="258" r:id="rId4"/>
    <p:sldId id="259" r:id="rId5"/>
    <p:sldId id="260" r:id="rId6"/>
    <p:sldId id="261" r:id="rId7"/>
    <p:sldId id="288" r:id="rId8"/>
    <p:sldId id="289" r:id="rId9"/>
    <p:sldId id="264" r:id="rId10"/>
    <p:sldId id="293" r:id="rId11"/>
    <p:sldId id="294" r:id="rId12"/>
    <p:sldId id="295" r:id="rId13"/>
    <p:sldId id="266" r:id="rId14"/>
    <p:sldId id="267" r:id="rId15"/>
    <p:sldId id="268" r:id="rId16"/>
    <p:sldId id="269" r:id="rId17"/>
    <p:sldId id="281" r:id="rId18"/>
    <p:sldId id="282" r:id="rId19"/>
    <p:sldId id="272" r:id="rId20"/>
    <p:sldId id="273" r:id="rId21"/>
    <p:sldId id="274" r:id="rId22"/>
    <p:sldId id="290" r:id="rId23"/>
    <p:sldId id="276" r:id="rId24"/>
    <p:sldId id="283" r:id="rId25"/>
    <p:sldId id="291" r:id="rId26"/>
    <p:sldId id="262" r:id="rId27"/>
  </p:sldIdLst>
  <p:sldSz cx="18288000" cy="10287000"/>
  <p:notesSz cx="6858000" cy="9144000"/>
  <p:embeddedFontLst>
    <p:embeddedFont>
      <p:font typeface="Aptos Narrow" panose="020B0004020202020204" pitchFamily="34" charset="0"/>
      <p:regular r:id="rId29"/>
      <p:bold r:id="rId30"/>
      <p:italic r:id="rId31"/>
      <p:boldItalic r:id="rId32"/>
    </p:embeddedFont>
    <p:embeddedFont>
      <p:font typeface="Century Gothic Paneuropean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8421C-F367-416E-A787-2D265DDF8035}" v="4" dt="2025-10-16T19:16:07.5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66" autoAdjust="0"/>
    <p:restoredTop sz="94658" autoAdjust="0"/>
  </p:normalViewPr>
  <p:slideViewPr>
    <p:cSldViewPr>
      <p:cViewPr varScale="1">
        <p:scale>
          <a:sx n="68" d="100"/>
          <a:sy n="68" d="100"/>
        </p:scale>
        <p:origin x="88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suário Convidado" userId="S::urn:spo:tenantanon#01ee7ae0-42ba-41a5-bb7b-8d4af8db7f07::" providerId="AD" clId="Web-{B5619DE7-3081-164B-2D0A-6686231AF663}"/>
    <pc:docChg chg="modSld">
      <pc:chgData name="Usuário Convidado" userId="S::urn:spo:tenantanon#01ee7ae0-42ba-41a5-bb7b-8d4af8db7f07::" providerId="AD" clId="Web-{B5619DE7-3081-164B-2D0A-6686231AF663}" dt="2025-10-13T18:17:30.414" v="66" actId="20577"/>
      <pc:docMkLst>
        <pc:docMk/>
      </pc:docMkLst>
      <pc:sldChg chg="modSp">
        <pc:chgData name="Usuário Convidado" userId="S::urn:spo:tenantanon#01ee7ae0-42ba-41a5-bb7b-8d4af8db7f07::" providerId="AD" clId="Web-{B5619DE7-3081-164B-2D0A-6686231AF663}" dt="2025-10-13T18:02:04.556" v="10" actId="20577"/>
        <pc:sldMkLst>
          <pc:docMk/>
          <pc:sldMk cId="0" sldId="258"/>
        </pc:sldMkLst>
        <pc:spChg chg="mod">
          <ac:chgData name="Usuário Convidado" userId="S::urn:spo:tenantanon#01ee7ae0-42ba-41a5-bb7b-8d4af8db7f07::" providerId="AD" clId="Web-{B5619DE7-3081-164B-2D0A-6686231AF663}" dt="2025-10-13T18:02:04.556" v="10" actId="20577"/>
          <ac:spMkLst>
            <pc:docMk/>
            <pc:sldMk cId="0" sldId="258"/>
            <ac:spMk id="20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03:49.807" v="18" actId="20577"/>
        <pc:sldMkLst>
          <pc:docMk/>
          <pc:sldMk cId="0" sldId="259"/>
        </pc:sldMkLst>
        <pc:spChg chg="mod">
          <ac:chgData name="Usuário Convidado" userId="S::urn:spo:tenantanon#01ee7ae0-42ba-41a5-bb7b-8d4af8db7f07::" providerId="AD" clId="Web-{B5619DE7-3081-164B-2D0A-6686231AF663}" dt="2025-10-13T18:03:49.807" v="18" actId="20577"/>
          <ac:spMkLst>
            <pc:docMk/>
            <pc:sldMk cId="0" sldId="259"/>
            <ac:spMk id="19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04:10.277" v="20" actId="20577"/>
        <pc:sldMkLst>
          <pc:docMk/>
          <pc:sldMk cId="0" sldId="261"/>
        </pc:sldMkLst>
        <pc:spChg chg="mod">
          <ac:chgData name="Usuário Convidado" userId="S::urn:spo:tenantanon#01ee7ae0-42ba-41a5-bb7b-8d4af8db7f07::" providerId="AD" clId="Web-{B5619DE7-3081-164B-2D0A-6686231AF663}" dt="2025-10-13T18:04:10.277" v="20" actId="20577"/>
          <ac:spMkLst>
            <pc:docMk/>
            <pc:sldMk cId="0" sldId="261"/>
            <ac:spMk id="1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5:07.577" v="42" actId="20577"/>
        <pc:sldMkLst>
          <pc:docMk/>
          <pc:sldMk cId="0" sldId="262"/>
        </pc:sldMkLst>
        <pc:spChg chg="mod">
          <ac:chgData name="Usuário Convidado" userId="S::urn:spo:tenantanon#01ee7ae0-42ba-41a5-bb7b-8d4af8db7f07::" providerId="AD" clId="Web-{B5619DE7-3081-164B-2D0A-6686231AF663}" dt="2025-10-13T18:15:07.577" v="42" actId="20577"/>
          <ac:spMkLst>
            <pc:docMk/>
            <pc:sldMk cId="0" sldId="262"/>
            <ac:spMk id="8" creationId="{7E5A9E56-B786-8CBB-8568-76F824AEE9B4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5:44.954" v="46" actId="20577"/>
        <pc:sldMkLst>
          <pc:docMk/>
          <pc:sldMk cId="0" sldId="266"/>
        </pc:sldMkLst>
        <pc:spChg chg="mod">
          <ac:chgData name="Usuário Convidado" userId="S::urn:spo:tenantanon#01ee7ae0-42ba-41a5-bb7b-8d4af8db7f07::" providerId="AD" clId="Web-{B5619DE7-3081-164B-2D0A-6686231AF663}" dt="2025-10-13T18:15:44.954" v="46" actId="20577"/>
          <ac:spMkLst>
            <pc:docMk/>
            <pc:sldMk cId="0" sldId="266"/>
            <ac:spMk id="21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6:01.813" v="48" actId="20577"/>
        <pc:sldMkLst>
          <pc:docMk/>
          <pc:sldMk cId="0" sldId="268"/>
        </pc:sldMkLst>
        <pc:spChg chg="mod">
          <ac:chgData name="Usuário Convidado" userId="S::urn:spo:tenantanon#01ee7ae0-42ba-41a5-bb7b-8d4af8db7f07::" providerId="AD" clId="Web-{B5619DE7-3081-164B-2D0A-6686231AF663}" dt="2025-10-13T18:16:01.813" v="48" actId="20577"/>
          <ac:spMkLst>
            <pc:docMk/>
            <pc:sldMk cId="0" sldId="268"/>
            <ac:spMk id="1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7:05.679" v="61" actId="1076"/>
        <pc:sldMkLst>
          <pc:docMk/>
          <pc:sldMk cId="0" sldId="272"/>
        </pc:sldMkLst>
        <pc:spChg chg="mod">
          <ac:chgData name="Usuário Convidado" userId="S::urn:spo:tenantanon#01ee7ae0-42ba-41a5-bb7b-8d4af8db7f07::" providerId="AD" clId="Web-{B5619DE7-3081-164B-2D0A-6686231AF663}" dt="2025-10-13T18:17:00.695" v="60" actId="20577"/>
          <ac:spMkLst>
            <pc:docMk/>
            <pc:sldMk cId="0" sldId="272"/>
            <ac:spMk id="17" creationId="{00000000-0000-0000-0000-000000000000}"/>
          </ac:spMkLst>
        </pc:spChg>
        <pc:spChg chg="mod">
          <ac:chgData name="Usuário Convidado" userId="S::urn:spo:tenantanon#01ee7ae0-42ba-41a5-bb7b-8d4af8db7f07::" providerId="AD" clId="Web-{B5619DE7-3081-164B-2D0A-6686231AF663}" dt="2025-10-13T18:17:05.679" v="61" actId="1076"/>
          <ac:spMkLst>
            <pc:docMk/>
            <pc:sldMk cId="0" sldId="272"/>
            <ac:spMk id="18" creationId="{00000000-0000-0000-0000-000000000000}"/>
          </ac:spMkLst>
        </pc:spChg>
        <pc:spChg chg="mod">
          <ac:chgData name="Usuário Convidado" userId="S::urn:spo:tenantanon#01ee7ae0-42ba-41a5-bb7b-8d4af8db7f07::" providerId="AD" clId="Web-{B5619DE7-3081-164B-2D0A-6686231AF663}" dt="2025-10-13T18:16:52.272" v="57" actId="1076"/>
          <ac:spMkLst>
            <pc:docMk/>
            <pc:sldMk cId="0" sldId="272"/>
            <ac:spMk id="20" creationId="{AAA90D17-9CFE-CC56-8961-00E49C6385AC}"/>
          </ac:spMkLst>
        </pc:spChg>
      </pc:sldChg>
      <pc:sldChg chg="addSp delSp modSp addAnim delAnim">
        <pc:chgData name="Usuário Convidado" userId="S::urn:spo:tenantanon#01ee7ae0-42ba-41a5-bb7b-8d4af8db7f07::" providerId="AD" clId="Web-{B5619DE7-3081-164B-2D0A-6686231AF663}" dt="2025-10-13T18:17:30.414" v="66" actId="20577"/>
        <pc:sldMkLst>
          <pc:docMk/>
          <pc:sldMk cId="0" sldId="274"/>
        </pc:sldMkLst>
        <pc:spChg chg="add del mod">
          <ac:chgData name="Usuário Convidado" userId="S::urn:spo:tenantanon#01ee7ae0-42ba-41a5-bb7b-8d4af8db7f07::" providerId="AD" clId="Web-{B5619DE7-3081-164B-2D0A-6686231AF663}" dt="2025-10-13T18:17:30.414" v="66" actId="20577"/>
          <ac:spMkLst>
            <pc:docMk/>
            <pc:sldMk cId="0" sldId="274"/>
            <ac:spMk id="23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0:46.173" v="31" actId="20577"/>
        <pc:sldMkLst>
          <pc:docMk/>
          <pc:sldMk cId="0" sldId="276"/>
        </pc:sldMkLst>
        <pc:spChg chg="mod">
          <ac:chgData name="Usuário Convidado" userId="S::urn:spo:tenantanon#01ee7ae0-42ba-41a5-bb7b-8d4af8db7f07::" providerId="AD" clId="Web-{B5619DE7-3081-164B-2D0A-6686231AF663}" dt="2025-10-13T18:10:46.173" v="31" actId="20577"/>
          <ac:spMkLst>
            <pc:docMk/>
            <pc:sldMk cId="0" sldId="276"/>
            <ac:spMk id="22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6:40.021" v="55" actId="1076"/>
        <pc:sldMkLst>
          <pc:docMk/>
          <pc:sldMk cId="590897742" sldId="281"/>
        </pc:sldMkLst>
        <pc:spChg chg="mod">
          <ac:chgData name="Usuário Convidado" userId="S::urn:spo:tenantanon#01ee7ae0-42ba-41a5-bb7b-8d4af8db7f07::" providerId="AD" clId="Web-{B5619DE7-3081-164B-2D0A-6686231AF663}" dt="2025-10-13T18:16:40.021" v="55" actId="1076"/>
          <ac:spMkLst>
            <pc:docMk/>
            <pc:sldMk cId="590897742" sldId="281"/>
            <ac:spMk id="26" creationId="{AEE3F098-A7BB-83F2-98F1-D6902A5B1BFA}"/>
          </ac:spMkLst>
        </pc:spChg>
        <pc:spChg chg="mod">
          <ac:chgData name="Usuário Convidado" userId="S::urn:spo:tenantanon#01ee7ae0-42ba-41a5-bb7b-8d4af8db7f07::" providerId="AD" clId="Web-{B5619DE7-3081-164B-2D0A-6686231AF663}" dt="2025-10-13T18:16:32.676" v="53" actId="20577"/>
          <ac:spMkLst>
            <pc:docMk/>
            <pc:sldMk cId="590897742" sldId="281"/>
            <ac:spMk id="27" creationId="{AE309CC9-FD12-D3AA-45CF-6CCE2963949B}"/>
          </ac:spMkLst>
        </pc:spChg>
        <pc:spChg chg="mod">
          <ac:chgData name="Usuário Convidado" userId="S::urn:spo:tenantanon#01ee7ae0-42ba-41a5-bb7b-8d4af8db7f07::" providerId="AD" clId="Web-{B5619DE7-3081-164B-2D0A-6686231AF663}" dt="2025-10-13T18:16:36.520" v="54" actId="1076"/>
          <ac:spMkLst>
            <pc:docMk/>
            <pc:sldMk cId="590897742" sldId="281"/>
            <ac:spMk id="32" creationId="{66215172-6A13-C018-3661-537F2BD1BD0E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2:00.001" v="33" actId="20577"/>
        <pc:sldMkLst>
          <pc:docMk/>
          <pc:sldMk cId="2300647926" sldId="283"/>
        </pc:sldMkLst>
        <pc:spChg chg="mod">
          <ac:chgData name="Usuário Convidado" userId="S::urn:spo:tenantanon#01ee7ae0-42ba-41a5-bb7b-8d4af8db7f07::" providerId="AD" clId="Web-{B5619DE7-3081-164B-2D0A-6686231AF663}" dt="2025-10-13T18:12:00.001" v="33" actId="20577"/>
          <ac:spMkLst>
            <pc:docMk/>
            <pc:sldMk cId="2300647926" sldId="283"/>
            <ac:spMk id="32" creationId="{9DA04EFF-3CFA-17CC-91A5-3D84A931B947}"/>
          </ac:spMkLst>
        </pc:spChg>
      </pc:sldChg>
      <pc:sldChg chg="modSp">
        <pc:chgData name="Usuário Convidado" userId="S::urn:spo:tenantanon#01ee7ae0-42ba-41a5-bb7b-8d4af8db7f07::" providerId="AD" clId="Web-{B5619DE7-3081-164B-2D0A-6686231AF663}" dt="2025-10-13T18:12:21.471" v="37" actId="20577"/>
        <pc:sldMkLst>
          <pc:docMk/>
          <pc:sldMk cId="0" sldId="291"/>
        </pc:sldMkLst>
        <pc:spChg chg="mod">
          <ac:chgData name="Usuário Convidado" userId="S::urn:spo:tenantanon#01ee7ae0-42ba-41a5-bb7b-8d4af8db7f07::" providerId="AD" clId="Web-{B5619DE7-3081-164B-2D0A-6686231AF663}" dt="2025-10-13T18:12:21.471" v="37" actId="20577"/>
          <ac:spMkLst>
            <pc:docMk/>
            <pc:sldMk cId="0" sldId="291"/>
            <ac:spMk id="18" creationId="{00000000-0000-0000-0000-000000000000}"/>
          </ac:spMkLst>
        </pc:spChg>
      </pc:sldChg>
    </pc:docChg>
  </pc:docChgLst>
  <pc:docChgLst>
    <pc:chgData name="DSA - Diana Steffen" userId="e3c5a4f6-7d96-44ef-b6ef-d61b28c0836d" providerId="ADAL" clId="{58B4FA6E-6BC1-42AF-B989-58A62C92D44E}"/>
    <pc:docChg chg="undo custSel modSld">
      <pc:chgData name="DSA - Diana Steffen" userId="e3c5a4f6-7d96-44ef-b6ef-d61b28c0836d" providerId="ADAL" clId="{58B4FA6E-6BC1-42AF-B989-58A62C92D44E}" dt="2025-10-16T19:18:31.267" v="84" actId="1076"/>
      <pc:docMkLst>
        <pc:docMk/>
      </pc:docMkLst>
      <pc:sldChg chg="modSp mod">
        <pc:chgData name="DSA - Diana Steffen" userId="e3c5a4f6-7d96-44ef-b6ef-d61b28c0836d" providerId="ADAL" clId="{58B4FA6E-6BC1-42AF-B989-58A62C92D44E}" dt="2025-10-16T19:13:01.967" v="51" actId="1076"/>
        <pc:sldMkLst>
          <pc:docMk/>
          <pc:sldMk cId="0" sldId="259"/>
        </pc:sldMkLst>
        <pc:spChg chg="mod">
          <ac:chgData name="DSA - Diana Steffen" userId="e3c5a4f6-7d96-44ef-b6ef-d61b28c0836d" providerId="ADAL" clId="{58B4FA6E-6BC1-42AF-B989-58A62C92D44E}" dt="2025-10-16T19:12:04.931" v="1" actId="1076"/>
          <ac:spMkLst>
            <pc:docMk/>
            <pc:sldMk cId="0" sldId="259"/>
            <ac:spMk id="19" creationId="{00000000-0000-0000-0000-000000000000}"/>
          </ac:spMkLst>
        </pc:spChg>
        <pc:spChg chg="mod">
          <ac:chgData name="DSA - Diana Steffen" userId="e3c5a4f6-7d96-44ef-b6ef-d61b28c0836d" providerId="ADAL" clId="{58B4FA6E-6BC1-42AF-B989-58A62C92D44E}" dt="2025-10-16T19:13:01.967" v="51" actId="1076"/>
          <ac:spMkLst>
            <pc:docMk/>
            <pc:sldMk cId="0" sldId="259"/>
            <ac:spMk id="22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9:13:15.708" v="53" actId="1076"/>
        <pc:sldMkLst>
          <pc:docMk/>
          <pc:sldMk cId="0" sldId="260"/>
        </pc:sldMkLst>
        <pc:spChg chg="mod">
          <ac:chgData name="DSA - Diana Steffen" userId="e3c5a4f6-7d96-44ef-b6ef-d61b28c0836d" providerId="ADAL" clId="{58B4FA6E-6BC1-42AF-B989-58A62C92D44E}" dt="2025-10-16T19:13:15.708" v="53" actId="1076"/>
          <ac:spMkLst>
            <pc:docMk/>
            <pc:sldMk cId="0" sldId="260"/>
            <ac:spMk id="29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9:18:31.267" v="84" actId="1076"/>
        <pc:sldMkLst>
          <pc:docMk/>
          <pc:sldMk cId="0" sldId="262"/>
        </pc:sldMkLst>
        <pc:spChg chg="mod">
          <ac:chgData name="DSA - Diana Steffen" userId="e3c5a4f6-7d96-44ef-b6ef-d61b28c0836d" providerId="ADAL" clId="{58B4FA6E-6BC1-42AF-B989-58A62C92D44E}" dt="2025-10-16T19:18:31.267" v="84" actId="1076"/>
          <ac:spMkLst>
            <pc:docMk/>
            <pc:sldMk cId="0" sldId="262"/>
            <ac:spMk id="8" creationId="{7E5A9E56-B786-8CBB-8568-76F824AEE9B4}"/>
          </ac:spMkLst>
        </pc:spChg>
      </pc:sldChg>
      <pc:sldChg chg="modSp">
        <pc:chgData name="DSA - Diana Steffen" userId="e3c5a4f6-7d96-44ef-b6ef-d61b28c0836d" providerId="ADAL" clId="{58B4FA6E-6BC1-42AF-B989-58A62C92D44E}" dt="2025-10-16T19:16:07.525" v="70" actId="113"/>
        <pc:sldMkLst>
          <pc:docMk/>
          <pc:sldMk cId="0" sldId="273"/>
        </pc:sldMkLst>
        <pc:spChg chg="mod">
          <ac:chgData name="DSA - Diana Steffen" userId="e3c5a4f6-7d96-44ef-b6ef-d61b28c0836d" providerId="ADAL" clId="{58B4FA6E-6BC1-42AF-B989-58A62C92D44E}" dt="2025-10-16T19:16:07.525" v="70" actId="113"/>
          <ac:spMkLst>
            <pc:docMk/>
            <pc:sldMk cId="0" sldId="273"/>
            <ac:spMk id="21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9:15:54.966" v="68" actId="1076"/>
        <pc:sldMkLst>
          <pc:docMk/>
          <pc:sldMk cId="2282396746" sldId="282"/>
        </pc:sldMkLst>
        <pc:spChg chg="mod">
          <ac:chgData name="DSA - Diana Steffen" userId="e3c5a4f6-7d96-44ef-b6ef-d61b28c0836d" providerId="ADAL" clId="{58B4FA6E-6BC1-42AF-B989-58A62C92D44E}" dt="2025-10-16T19:15:54.966" v="68" actId="1076"/>
          <ac:spMkLst>
            <pc:docMk/>
            <pc:sldMk cId="2282396746" sldId="282"/>
            <ac:spMk id="6" creationId="{15E23A15-109C-8F7B-7A0D-BC5585BC8529}"/>
          </ac:spMkLst>
        </pc:spChg>
      </pc:sldChg>
      <pc:sldChg chg="modSp mod">
        <pc:chgData name="DSA - Diana Steffen" userId="e3c5a4f6-7d96-44ef-b6ef-d61b28c0836d" providerId="ADAL" clId="{58B4FA6E-6BC1-42AF-B989-58A62C92D44E}" dt="2025-10-16T19:16:49.274" v="72" actId="1076"/>
        <pc:sldMkLst>
          <pc:docMk/>
          <pc:sldMk cId="2300647926" sldId="283"/>
        </pc:sldMkLst>
        <pc:spChg chg="mod">
          <ac:chgData name="DSA - Diana Steffen" userId="e3c5a4f6-7d96-44ef-b6ef-d61b28c0836d" providerId="ADAL" clId="{58B4FA6E-6BC1-42AF-B989-58A62C92D44E}" dt="2025-10-16T19:16:49.274" v="72" actId="1076"/>
          <ac:spMkLst>
            <pc:docMk/>
            <pc:sldMk cId="2300647926" sldId="283"/>
            <ac:spMk id="27" creationId="{D0AE1A90-1252-6CCA-EAC7-2E91DC326277}"/>
          </ac:spMkLst>
        </pc:spChg>
      </pc:sldChg>
      <pc:sldChg chg="modSp mod">
        <pc:chgData name="DSA - Diana Steffen" userId="e3c5a4f6-7d96-44ef-b6ef-d61b28c0836d" providerId="ADAL" clId="{58B4FA6E-6BC1-42AF-B989-58A62C92D44E}" dt="2025-10-16T19:17:16.663" v="74" actId="1076"/>
        <pc:sldMkLst>
          <pc:docMk/>
          <pc:sldMk cId="0" sldId="291"/>
        </pc:sldMkLst>
        <pc:spChg chg="mod">
          <ac:chgData name="DSA - Diana Steffen" userId="e3c5a4f6-7d96-44ef-b6ef-d61b28c0836d" providerId="ADAL" clId="{58B4FA6E-6BC1-42AF-B989-58A62C92D44E}" dt="2025-10-16T19:17:16.663" v="74" actId="1076"/>
          <ac:spMkLst>
            <pc:docMk/>
            <pc:sldMk cId="0" sldId="291"/>
            <ac:spMk id="18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16T19:14:23.464" v="56" actId="20577"/>
        <pc:sldMkLst>
          <pc:docMk/>
          <pc:sldMk cId="875063271" sldId="293"/>
        </pc:sldMkLst>
        <pc:spChg chg="mod">
          <ac:chgData name="DSA - Diana Steffen" userId="e3c5a4f6-7d96-44ef-b6ef-d61b28c0836d" providerId="ADAL" clId="{58B4FA6E-6BC1-42AF-B989-58A62C92D44E}" dt="2025-10-16T19:14:23.464" v="56" actId="20577"/>
          <ac:spMkLst>
            <pc:docMk/>
            <pc:sldMk cId="875063271" sldId="293"/>
            <ac:spMk id="18" creationId="{884E8F33-F095-AB15-2A80-8B1A136C46AE}"/>
          </ac:spMkLst>
        </pc:spChg>
      </pc:sldChg>
      <pc:sldChg chg="modSp mod">
        <pc:chgData name="DSA - Diana Steffen" userId="e3c5a4f6-7d96-44ef-b6ef-d61b28c0836d" providerId="ADAL" clId="{58B4FA6E-6BC1-42AF-B989-58A62C92D44E}" dt="2025-10-16T19:14:48.774" v="60" actId="1076"/>
        <pc:sldMkLst>
          <pc:docMk/>
          <pc:sldMk cId="865732685" sldId="294"/>
        </pc:sldMkLst>
        <pc:spChg chg="mod">
          <ac:chgData name="DSA - Diana Steffen" userId="e3c5a4f6-7d96-44ef-b6ef-d61b28c0836d" providerId="ADAL" clId="{58B4FA6E-6BC1-42AF-B989-58A62C92D44E}" dt="2025-10-16T19:14:48.774" v="60" actId="1076"/>
          <ac:spMkLst>
            <pc:docMk/>
            <pc:sldMk cId="865732685" sldId="294"/>
            <ac:spMk id="9" creationId="{D8A41C4F-C9F3-2132-11BC-8C77F4F84D8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BA3A3-99BC-9E48-9BB4-314BB632F818}" type="datetimeFigureOut">
              <a:rPr lang="pt-BR" smtClean="0"/>
              <a:t>16/10/2025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2EFFE-0BDA-6841-AD24-FC3524D8522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659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0949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1312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4137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7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F2EFFE-0BDA-6841-AD24-FC3524D8522A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1663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1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207" y="-10425439"/>
            <a:ext cx="3616052" cy="10283396"/>
            <a:chOff x="0" y="0"/>
            <a:chExt cx="484965" cy="13791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635259" y="10567482"/>
            <a:ext cx="3635259" cy="10287000"/>
            <a:chOff x="0" y="0"/>
            <a:chExt cx="487541" cy="13796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854240" y="10427241"/>
            <a:ext cx="3616052" cy="10283396"/>
            <a:chOff x="0" y="0"/>
            <a:chExt cx="484965" cy="13791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4448956" y="-10414771"/>
            <a:ext cx="3785379" cy="10283396"/>
            <a:chOff x="0" y="0"/>
            <a:chExt cx="507674" cy="137915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4" name="Imagem 23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643F2F74-DA11-9152-AA1A-906C8D789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6" y="-341089"/>
            <a:ext cx="18331708" cy="10718956"/>
          </a:xfrm>
          <a:prstGeom prst="rect">
            <a:avLst/>
          </a:prstGeom>
        </p:spPr>
      </p:pic>
      <p:grpSp>
        <p:nvGrpSpPr>
          <p:cNvPr id="26" name="Agrupar 25">
            <a:extLst>
              <a:ext uri="{FF2B5EF4-FFF2-40B4-BE49-F238E27FC236}">
                <a16:creationId xmlns:a16="http://schemas.microsoft.com/office/drawing/2014/main" id="{4C5E842A-82BE-2A2E-BC43-0B677796AB98}"/>
              </a:ext>
            </a:extLst>
          </p:cNvPr>
          <p:cNvGrpSpPr/>
          <p:nvPr/>
        </p:nvGrpSpPr>
        <p:grpSpPr>
          <a:xfrm>
            <a:off x="5656667" y="-10758855"/>
            <a:ext cx="6770881" cy="10687477"/>
            <a:chOff x="5540097" y="-383352"/>
            <a:chExt cx="6770881" cy="10687477"/>
          </a:xfrm>
        </p:grpSpPr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id="{7F666ED0-406D-7819-5498-9ABF7A462084}"/>
                </a:ext>
              </a:extLst>
            </p:cNvPr>
            <p:cNvGrpSpPr/>
            <p:nvPr/>
          </p:nvGrpSpPr>
          <p:grpSpPr>
            <a:xfrm>
              <a:off x="7098331" y="-383352"/>
              <a:ext cx="3785957" cy="10687477"/>
              <a:chOff x="0" y="0"/>
              <a:chExt cx="507752" cy="1379153"/>
            </a:xfrm>
          </p:grpSpPr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id="{CE598686-ED8B-DE04-C7A8-3B1D6C16FDDE}"/>
                  </a:ext>
                </a:extLst>
              </p:cNvPr>
              <p:cNvSpPr/>
              <p:nvPr/>
            </p:nvSpPr>
            <p:spPr>
              <a:xfrm>
                <a:off x="0" y="0"/>
                <a:ext cx="507752" cy="1379153"/>
              </a:xfrm>
              <a:custGeom>
                <a:avLst/>
                <a:gdLst/>
                <a:ahLst/>
                <a:cxnLst/>
                <a:rect l="l" t="t" r="r" b="b"/>
                <a:pathLst>
                  <a:path w="507752" h="1379153">
                    <a:moveTo>
                      <a:pt x="0" y="0"/>
                    </a:moveTo>
                    <a:lnTo>
                      <a:pt x="507752" y="0"/>
                    </a:lnTo>
                    <a:lnTo>
                      <a:pt x="507752" y="1379153"/>
                    </a:lnTo>
                    <a:lnTo>
                      <a:pt x="0" y="1379153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2" name="TextBox 16">
                <a:extLst>
                  <a:ext uri="{FF2B5EF4-FFF2-40B4-BE49-F238E27FC236}">
                    <a16:creationId xmlns:a16="http://schemas.microsoft.com/office/drawing/2014/main" id="{3F14A6B7-AF5E-449E-5610-B4E69121DB8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07752" cy="14172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8" name="TextBox 18">
              <a:extLst>
                <a:ext uri="{FF2B5EF4-FFF2-40B4-BE49-F238E27FC236}">
                  <a16:creationId xmlns:a16="http://schemas.microsoft.com/office/drawing/2014/main" id="{67E9A853-110B-1D08-AACE-A304265BA7DE}"/>
                </a:ext>
              </a:extLst>
            </p:cNvPr>
            <p:cNvSpPr txBox="1"/>
            <p:nvPr/>
          </p:nvSpPr>
          <p:spPr>
            <a:xfrm>
              <a:off x="5846110" y="8844045"/>
              <a:ext cx="6464868" cy="491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41"/>
                </a:lnSpc>
                <a:spcBef>
                  <a:spcPct val="0"/>
                </a:spcBef>
              </a:pPr>
              <a:r>
                <a:rPr lang="en-US" sz="2958" dirty="0">
                  <a:solidFill>
                    <a:srgbClr val="8F430C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MINISTERIO DE LA RECEPCIÓN</a:t>
              </a:r>
            </a:p>
          </p:txBody>
        </p:sp>
        <p:pic>
          <p:nvPicPr>
            <p:cNvPr id="29" name="Imagem 28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03495F64-B8C8-5D1E-D323-9FEF392D3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0" t="33744" r="34647" b="15316"/>
            <a:stretch>
              <a:fillRect/>
            </a:stretch>
          </p:blipFill>
          <p:spPr>
            <a:xfrm>
              <a:off x="5540097" y="3886746"/>
              <a:ext cx="6464867" cy="5272494"/>
            </a:xfrm>
            <a:prstGeom prst="rect">
              <a:avLst/>
            </a:prstGeom>
          </p:spPr>
        </p:pic>
        <p:pic>
          <p:nvPicPr>
            <p:cNvPr id="30" name="Imagem 29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546F67F1-ED95-A945-FBCB-2AEF4CB92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32244" r="53137" b="24183"/>
            <a:stretch>
              <a:fillRect/>
            </a:stretch>
          </p:blipFill>
          <p:spPr>
            <a:xfrm>
              <a:off x="6395918" y="266364"/>
              <a:ext cx="5309774" cy="362038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47738-88B6-8789-11F2-86C54DFFDA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EFEEB04-8D0F-38D5-B375-E09616765D85}"/>
              </a:ext>
            </a:extLst>
          </p:cNvPr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59E3741-339D-6C4C-71B9-9613463552B9}"/>
                </a:ext>
              </a:extLst>
            </p:cNvPr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CBE58AE-8F94-7702-8DE5-407D4A390E6A}"/>
                </a:ext>
              </a:extLst>
            </p:cNvPr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8714317-A13E-C9F9-C8F8-22E712482477}"/>
              </a:ext>
            </a:extLst>
          </p:cNvPr>
          <p:cNvGrpSpPr/>
          <p:nvPr/>
        </p:nvGrpSpPr>
        <p:grpSpPr>
          <a:xfrm rot="-5400000">
            <a:off x="8622158" y="-6980330"/>
            <a:ext cx="1193130" cy="18437446"/>
            <a:chOff x="0" y="0"/>
            <a:chExt cx="500553" cy="773504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A5ACB510-AF9D-8FD2-68B9-251D99E317DA}"/>
                </a:ext>
              </a:extLst>
            </p:cNvPr>
            <p:cNvSpPr/>
            <p:nvPr/>
          </p:nvSpPr>
          <p:spPr>
            <a:xfrm>
              <a:off x="0" y="0"/>
              <a:ext cx="500552" cy="7735039"/>
            </a:xfrm>
            <a:custGeom>
              <a:avLst/>
              <a:gdLst/>
              <a:ahLst/>
              <a:cxnLst/>
              <a:rect l="l" t="t" r="r" b="b"/>
              <a:pathLst>
                <a:path w="500552" h="7735039">
                  <a:moveTo>
                    <a:pt x="0" y="0"/>
                  </a:moveTo>
                  <a:lnTo>
                    <a:pt x="500552" y="0"/>
                  </a:lnTo>
                  <a:lnTo>
                    <a:pt x="500552" y="7735039"/>
                  </a:lnTo>
                  <a:lnTo>
                    <a:pt x="0" y="7735039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46570E8A-9992-C164-13C6-C9E70D028BB7}"/>
                </a:ext>
              </a:extLst>
            </p:cNvPr>
            <p:cNvSpPr txBox="1"/>
            <p:nvPr/>
          </p:nvSpPr>
          <p:spPr>
            <a:xfrm>
              <a:off x="0" y="-38100"/>
              <a:ext cx="500553" cy="7773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02437D19-B750-7F10-E228-3361E70D0A29}"/>
              </a:ext>
            </a:extLst>
          </p:cNvPr>
          <p:cNvSpPr/>
          <p:nvPr/>
        </p:nvSpPr>
        <p:spPr>
          <a:xfrm>
            <a:off x="10456438" y="0"/>
            <a:ext cx="9292292" cy="10444335"/>
          </a:xfrm>
          <a:custGeom>
            <a:avLst/>
            <a:gdLst/>
            <a:ahLst/>
            <a:cxnLst/>
            <a:rect l="l" t="t" r="r" b="b"/>
            <a:pathLst>
              <a:path w="9292292" h="10444335">
                <a:moveTo>
                  <a:pt x="0" y="0"/>
                </a:moveTo>
                <a:lnTo>
                  <a:pt x="9292291" y="0"/>
                </a:lnTo>
                <a:lnTo>
                  <a:pt x="9292291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58" t="-6655" r="-12700" b="-7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884E8F33-F095-AB15-2A80-8B1A136C46AE}"/>
              </a:ext>
            </a:extLst>
          </p:cNvPr>
          <p:cNvSpPr txBox="1"/>
          <p:nvPr/>
        </p:nvSpPr>
        <p:spPr>
          <a:xfrm>
            <a:off x="457200" y="4476786"/>
            <a:ext cx="11734800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En la Biblia, </a:t>
            </a:r>
            <a:r>
              <a:rPr lang="en-US" sz="34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la </a:t>
            </a:r>
            <a:r>
              <a:rPr lang="en-US" sz="3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puerta</a:t>
            </a:r>
            <a:r>
              <a:rPr lang="en-US" sz="34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aparece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como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: </a:t>
            </a:r>
          </a:p>
          <a:p>
            <a:endParaRPr lang="en-US" sz="1600" dirty="0">
              <a:solidFill>
                <a:srgbClr val="8F430C"/>
              </a:solidFill>
              <a:latin typeface="Aptos Narrow" panose="020B0004020202020204" pitchFamily="34" charset="0"/>
              <a:ea typeface="Century Gothic Paneuropean"/>
              <a:cs typeface="Century Gothic Paneuropean"/>
              <a:sym typeface="Century Gothic Paneuropean"/>
            </a:endParaRPr>
          </a:p>
          <a:p>
            <a:pPr marL="613359" lvl="1" indent="-306679">
              <a:buFont typeface="Arial"/>
              <a:buChar char="•"/>
            </a:pP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El </a:t>
            </a:r>
            <a:r>
              <a:rPr lang="en-US" sz="3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acceso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a la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presencia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divina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-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Éxodo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33:10. </a:t>
            </a:r>
          </a:p>
          <a:p>
            <a:pPr marL="613359" lvl="1" indent="-306679">
              <a:buFont typeface="Arial"/>
              <a:buChar char="•"/>
            </a:pP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El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lugar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justicia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y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toma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decisiones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- Rut 4:1.</a:t>
            </a:r>
          </a:p>
          <a:p>
            <a:pPr marL="613359" lvl="1" indent="-306679">
              <a:buFont typeface="Arial"/>
              <a:buChar char="•"/>
            </a:pP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El </a:t>
            </a:r>
            <a:r>
              <a:rPr lang="en-US" sz="3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espacio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vigilancia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y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separación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–  </a:t>
            </a:r>
            <a:r>
              <a:rPr lang="en-US" sz="3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Nehemías</a:t>
            </a:r>
            <a:r>
              <a:rPr lang="en-US" sz="3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7:3.</a:t>
            </a:r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EF5E52B2-B3B9-C154-BD40-1F59C93F9DD6}"/>
              </a:ext>
            </a:extLst>
          </p:cNvPr>
          <p:cNvSpPr/>
          <p:nvPr/>
        </p:nvSpPr>
        <p:spPr>
          <a:xfrm>
            <a:off x="-9331224" y="3386785"/>
            <a:ext cx="9553496" cy="1762427"/>
          </a:xfrm>
          <a:custGeom>
            <a:avLst/>
            <a:gdLst/>
            <a:ahLst/>
            <a:cxnLst/>
            <a:rect l="l" t="t" r="r" b="b"/>
            <a:pathLst>
              <a:path w="10364562" h="1762427">
                <a:moveTo>
                  <a:pt x="0" y="0"/>
                </a:moveTo>
                <a:lnTo>
                  <a:pt x="10364562" y="0"/>
                </a:lnTo>
                <a:lnTo>
                  <a:pt x="10364562" y="1762427"/>
                </a:lnTo>
                <a:lnTo>
                  <a:pt x="0" y="1762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l="-37267" t="-194358" r="-1067" b="-2893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34FFF82-38B0-6586-719B-25E269C5B565}"/>
              </a:ext>
            </a:extLst>
          </p:cNvPr>
          <p:cNvSpPr/>
          <p:nvPr/>
        </p:nvSpPr>
        <p:spPr>
          <a:xfrm>
            <a:off x="-9184607" y="5338905"/>
            <a:ext cx="9413207" cy="1693529"/>
          </a:xfrm>
          <a:custGeom>
            <a:avLst/>
            <a:gdLst/>
            <a:ahLst/>
            <a:cxnLst/>
            <a:rect l="l" t="t" r="r" b="b"/>
            <a:pathLst>
              <a:path w="10364562" h="1693529">
                <a:moveTo>
                  <a:pt x="0" y="0"/>
                </a:moveTo>
                <a:lnTo>
                  <a:pt x="10364562" y="0"/>
                </a:lnTo>
                <a:lnTo>
                  <a:pt x="10364562" y="1693529"/>
                </a:lnTo>
                <a:lnTo>
                  <a:pt x="0" y="169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17020" r="-1067" b="-1904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C1DF4074-A768-D282-3633-736C096C3BB9}"/>
              </a:ext>
            </a:extLst>
          </p:cNvPr>
          <p:cNvSpPr/>
          <p:nvPr/>
        </p:nvSpPr>
        <p:spPr>
          <a:xfrm>
            <a:off x="-9324897" y="7222127"/>
            <a:ext cx="9553497" cy="1838831"/>
          </a:xfrm>
          <a:custGeom>
            <a:avLst/>
            <a:gdLst/>
            <a:ahLst/>
            <a:cxnLst/>
            <a:rect l="l" t="t" r="r" b="b"/>
            <a:pathLst>
              <a:path w="10364562" h="1838831">
                <a:moveTo>
                  <a:pt x="0" y="0"/>
                </a:moveTo>
                <a:lnTo>
                  <a:pt x="10364562" y="0"/>
                </a:lnTo>
                <a:lnTo>
                  <a:pt x="10364562" y="1838832"/>
                </a:lnTo>
                <a:lnTo>
                  <a:pt x="0" y="1838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93463" r="-1067" b="-65992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50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FA5A9-FED4-F4CA-EA42-9C670FDF0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B5B0F4C-F687-7246-6E16-DBEAA64E5D16}"/>
              </a:ext>
            </a:extLst>
          </p:cNvPr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4E1B2D3-433F-5A2C-BF38-31D8112A1298}"/>
                </a:ext>
              </a:extLst>
            </p:cNvPr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380F1A38-5508-25FE-62A1-C7D5CB1A9DAB}"/>
                </a:ext>
              </a:extLst>
            </p:cNvPr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7D68C630-2DEC-8222-6CD3-49EB786137B9}"/>
              </a:ext>
            </a:extLst>
          </p:cNvPr>
          <p:cNvGrpSpPr/>
          <p:nvPr/>
        </p:nvGrpSpPr>
        <p:grpSpPr>
          <a:xfrm rot="-5400000">
            <a:off x="8622158" y="-6980330"/>
            <a:ext cx="1193130" cy="18437446"/>
            <a:chOff x="0" y="0"/>
            <a:chExt cx="500553" cy="773504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F39E6D0-2F72-E527-462E-321372AF2A84}"/>
                </a:ext>
              </a:extLst>
            </p:cNvPr>
            <p:cNvSpPr/>
            <p:nvPr/>
          </p:nvSpPr>
          <p:spPr>
            <a:xfrm>
              <a:off x="0" y="0"/>
              <a:ext cx="500552" cy="7735039"/>
            </a:xfrm>
            <a:custGeom>
              <a:avLst/>
              <a:gdLst/>
              <a:ahLst/>
              <a:cxnLst/>
              <a:rect l="l" t="t" r="r" b="b"/>
              <a:pathLst>
                <a:path w="500552" h="7735039">
                  <a:moveTo>
                    <a:pt x="0" y="0"/>
                  </a:moveTo>
                  <a:lnTo>
                    <a:pt x="500552" y="0"/>
                  </a:lnTo>
                  <a:lnTo>
                    <a:pt x="500552" y="7735039"/>
                  </a:lnTo>
                  <a:lnTo>
                    <a:pt x="0" y="7735039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BB96489-AF35-7131-FC64-23E077529D8B}"/>
                </a:ext>
              </a:extLst>
            </p:cNvPr>
            <p:cNvSpPr txBox="1"/>
            <p:nvPr/>
          </p:nvSpPr>
          <p:spPr>
            <a:xfrm>
              <a:off x="0" y="-38100"/>
              <a:ext cx="500553" cy="7773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C1D74F8C-9E51-3741-29DD-FC26CC613142}"/>
              </a:ext>
            </a:extLst>
          </p:cNvPr>
          <p:cNvSpPr/>
          <p:nvPr/>
        </p:nvSpPr>
        <p:spPr>
          <a:xfrm>
            <a:off x="10456438" y="0"/>
            <a:ext cx="9292292" cy="10444335"/>
          </a:xfrm>
          <a:custGeom>
            <a:avLst/>
            <a:gdLst/>
            <a:ahLst/>
            <a:cxnLst/>
            <a:rect l="l" t="t" r="r" b="b"/>
            <a:pathLst>
              <a:path w="9292292" h="10444335">
                <a:moveTo>
                  <a:pt x="0" y="0"/>
                </a:moveTo>
                <a:lnTo>
                  <a:pt x="9292291" y="0"/>
                </a:lnTo>
                <a:lnTo>
                  <a:pt x="9292291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58" t="-6655" r="-12700" b="-7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6967F34A-C58E-516A-68D0-70A473E97B5F}"/>
              </a:ext>
            </a:extLst>
          </p:cNvPr>
          <p:cNvSpPr/>
          <p:nvPr/>
        </p:nvSpPr>
        <p:spPr>
          <a:xfrm>
            <a:off x="-9331224" y="3386785"/>
            <a:ext cx="9553496" cy="1762427"/>
          </a:xfrm>
          <a:custGeom>
            <a:avLst/>
            <a:gdLst/>
            <a:ahLst/>
            <a:cxnLst/>
            <a:rect l="l" t="t" r="r" b="b"/>
            <a:pathLst>
              <a:path w="10364562" h="1762427">
                <a:moveTo>
                  <a:pt x="0" y="0"/>
                </a:moveTo>
                <a:lnTo>
                  <a:pt x="10364562" y="0"/>
                </a:lnTo>
                <a:lnTo>
                  <a:pt x="10364562" y="1762427"/>
                </a:lnTo>
                <a:lnTo>
                  <a:pt x="0" y="1762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l="-37267" t="-194358" r="-1067" b="-2893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>
            <a:extLst>
              <a:ext uri="{FF2B5EF4-FFF2-40B4-BE49-F238E27FC236}">
                <a16:creationId xmlns:a16="http://schemas.microsoft.com/office/drawing/2014/main" id="{3E1FD376-AB63-67EC-8967-FD79203E86B4}"/>
              </a:ext>
            </a:extLst>
          </p:cNvPr>
          <p:cNvSpPr/>
          <p:nvPr/>
        </p:nvSpPr>
        <p:spPr>
          <a:xfrm>
            <a:off x="-9184607" y="5338905"/>
            <a:ext cx="9413207" cy="1693529"/>
          </a:xfrm>
          <a:custGeom>
            <a:avLst/>
            <a:gdLst/>
            <a:ahLst/>
            <a:cxnLst/>
            <a:rect l="l" t="t" r="r" b="b"/>
            <a:pathLst>
              <a:path w="10364562" h="1693529">
                <a:moveTo>
                  <a:pt x="0" y="0"/>
                </a:moveTo>
                <a:lnTo>
                  <a:pt x="10364562" y="0"/>
                </a:lnTo>
                <a:lnTo>
                  <a:pt x="10364562" y="1693529"/>
                </a:lnTo>
                <a:lnTo>
                  <a:pt x="0" y="169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17020" r="-1067" b="-1904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>
            <a:extLst>
              <a:ext uri="{FF2B5EF4-FFF2-40B4-BE49-F238E27FC236}">
                <a16:creationId xmlns:a16="http://schemas.microsoft.com/office/drawing/2014/main" id="{53DC6D66-E182-1105-F46A-322CA965DFD7}"/>
              </a:ext>
            </a:extLst>
          </p:cNvPr>
          <p:cNvSpPr/>
          <p:nvPr/>
        </p:nvSpPr>
        <p:spPr>
          <a:xfrm>
            <a:off x="-9324897" y="7222127"/>
            <a:ext cx="9553497" cy="1838831"/>
          </a:xfrm>
          <a:custGeom>
            <a:avLst/>
            <a:gdLst/>
            <a:ahLst/>
            <a:cxnLst/>
            <a:rect l="l" t="t" r="r" b="b"/>
            <a:pathLst>
              <a:path w="10364562" h="1838831">
                <a:moveTo>
                  <a:pt x="0" y="0"/>
                </a:moveTo>
                <a:lnTo>
                  <a:pt x="10364562" y="0"/>
                </a:lnTo>
                <a:lnTo>
                  <a:pt x="10364562" y="1838832"/>
                </a:lnTo>
                <a:lnTo>
                  <a:pt x="0" y="1838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93463" r="-1067" b="-659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A41C4F-C9F3-2132-11BC-8C77F4F84D8F}"/>
              </a:ext>
            </a:extLst>
          </p:cNvPr>
          <p:cNvSpPr txBox="1"/>
          <p:nvPr/>
        </p:nvSpPr>
        <p:spPr>
          <a:xfrm>
            <a:off x="1866199" y="4507299"/>
            <a:ext cx="698352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Al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convocar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a Jeremías para que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predicara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en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la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puerta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del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templo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, Dios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revela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la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importancia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ese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lugar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como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punto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inicial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la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transformación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E1CE1E43-2F01-483E-C1AF-6F58F3684544}"/>
              </a:ext>
            </a:extLst>
          </p:cNvPr>
          <p:cNvGrpSpPr/>
          <p:nvPr/>
        </p:nvGrpSpPr>
        <p:grpSpPr>
          <a:xfrm>
            <a:off x="-44386" y="-14545"/>
            <a:ext cx="18613743" cy="10301545"/>
            <a:chOff x="-44386" y="-14545"/>
            <a:chExt cx="18613743" cy="10301545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DDB6367-3FA1-A6DB-DDF5-E3AAF6986721}"/>
                </a:ext>
              </a:extLst>
            </p:cNvPr>
            <p:cNvSpPr/>
            <p:nvPr/>
          </p:nvSpPr>
          <p:spPr>
            <a:xfrm rot="16200000">
              <a:off x="8117406" y="-2218982"/>
              <a:ext cx="2321987" cy="18581914"/>
            </a:xfrm>
            <a:custGeom>
              <a:avLst/>
              <a:gdLst/>
              <a:ahLst/>
              <a:cxnLst/>
              <a:rect l="l" t="t" r="r" b="b"/>
              <a:pathLst>
                <a:path w="311412" h="2452687">
                  <a:moveTo>
                    <a:pt x="0" y="0"/>
                  </a:moveTo>
                  <a:lnTo>
                    <a:pt x="311412" y="0"/>
                  </a:lnTo>
                  <a:lnTo>
                    <a:pt x="311412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889BAE5C-8E6F-9F45-D23C-4341B0D686AD}"/>
                </a:ext>
              </a:extLst>
            </p:cNvPr>
            <p:cNvGrpSpPr/>
            <p:nvPr/>
          </p:nvGrpSpPr>
          <p:grpSpPr>
            <a:xfrm rot="-5400000">
              <a:off x="8090301" y="-125290"/>
              <a:ext cx="2321989" cy="18502591"/>
              <a:chOff x="0" y="0"/>
              <a:chExt cx="273602" cy="2513614"/>
            </a:xfrm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7291184D-618A-6EF3-B623-E835C255100B}"/>
                  </a:ext>
                </a:extLst>
              </p:cNvPr>
              <p:cNvSpPr/>
              <p:nvPr/>
            </p:nvSpPr>
            <p:spPr>
              <a:xfrm>
                <a:off x="0" y="0"/>
                <a:ext cx="273602" cy="2513614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513614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513614"/>
                    </a:lnTo>
                    <a:lnTo>
                      <a:pt x="0" y="2513614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5" name="TextBox 4">
                <a:extLst>
                  <a:ext uri="{FF2B5EF4-FFF2-40B4-BE49-F238E27FC236}">
                    <a16:creationId xmlns:a16="http://schemas.microsoft.com/office/drawing/2014/main" id="{5909A657-D2CC-9D1F-1EEE-66A4D0D986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02" cy="255171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5" name="Group 8">
              <a:extLst>
                <a:ext uri="{FF2B5EF4-FFF2-40B4-BE49-F238E27FC236}">
                  <a16:creationId xmlns:a16="http://schemas.microsoft.com/office/drawing/2014/main" id="{770393C7-23A6-C999-F42E-160095FCBA16}"/>
                </a:ext>
              </a:extLst>
            </p:cNvPr>
            <p:cNvGrpSpPr/>
            <p:nvPr/>
          </p:nvGrpSpPr>
          <p:grpSpPr>
            <a:xfrm rot="-5400000">
              <a:off x="8253458" y="-6148379"/>
              <a:ext cx="2040062" cy="18546978"/>
              <a:chOff x="0" y="0"/>
              <a:chExt cx="273602" cy="2487420"/>
            </a:xfrm>
          </p:grpSpPr>
          <p:sp>
            <p:nvSpPr>
              <p:cNvPr id="32" name="Freeform 9">
                <a:extLst>
                  <a:ext uri="{FF2B5EF4-FFF2-40B4-BE49-F238E27FC236}">
                    <a16:creationId xmlns:a16="http://schemas.microsoft.com/office/drawing/2014/main" id="{4476FD14-0EA3-5E2B-1DD2-DBEEE81C9D45}"/>
                  </a:ext>
                </a:extLst>
              </p:cNvPr>
              <p:cNvSpPr/>
              <p:nvPr/>
            </p:nvSpPr>
            <p:spPr>
              <a:xfrm>
                <a:off x="0" y="0"/>
                <a:ext cx="273602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87420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3" name="TextBox 10">
                <a:extLst>
                  <a:ext uri="{FF2B5EF4-FFF2-40B4-BE49-F238E27FC236}">
                    <a16:creationId xmlns:a16="http://schemas.microsoft.com/office/drawing/2014/main" id="{A5BEEEA7-427C-C2DF-3167-8B8012B4454D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73602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6" name="Group 11">
              <a:extLst>
                <a:ext uri="{FF2B5EF4-FFF2-40B4-BE49-F238E27FC236}">
                  <a16:creationId xmlns:a16="http://schemas.microsoft.com/office/drawing/2014/main" id="{97BC212B-80A1-BED3-D9BF-04683E98A1FA}"/>
                </a:ext>
              </a:extLst>
            </p:cNvPr>
            <p:cNvGrpSpPr/>
            <p:nvPr/>
          </p:nvGrpSpPr>
          <p:grpSpPr>
            <a:xfrm rot="-5400000">
              <a:off x="8205692" y="-8220238"/>
              <a:ext cx="2135591" cy="18546978"/>
              <a:chOff x="0" y="0"/>
              <a:chExt cx="286414" cy="2487420"/>
            </a:xfrm>
          </p:grpSpPr>
          <p:sp>
            <p:nvSpPr>
              <p:cNvPr id="30" name="Freeform 12">
                <a:extLst>
                  <a:ext uri="{FF2B5EF4-FFF2-40B4-BE49-F238E27FC236}">
                    <a16:creationId xmlns:a16="http://schemas.microsoft.com/office/drawing/2014/main" id="{821530A6-D756-6EF9-A0D7-06A9E3100EBC}"/>
                  </a:ext>
                </a:extLst>
              </p:cNvPr>
              <p:cNvSpPr/>
              <p:nvPr/>
            </p:nvSpPr>
            <p:spPr>
              <a:xfrm>
                <a:off x="0" y="0"/>
                <a:ext cx="286414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87420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1" name="TextBox 13">
                <a:extLst>
                  <a:ext uri="{FF2B5EF4-FFF2-40B4-BE49-F238E27FC236}">
                    <a16:creationId xmlns:a16="http://schemas.microsoft.com/office/drawing/2014/main" id="{A20ACDB1-DD0A-06F6-1A64-15EA1A82B35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86414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7" name="Group 14">
              <a:extLst>
                <a:ext uri="{FF2B5EF4-FFF2-40B4-BE49-F238E27FC236}">
                  <a16:creationId xmlns:a16="http://schemas.microsoft.com/office/drawing/2014/main" id="{DDDE0318-90F3-5282-10AC-5B0359002D77}"/>
                </a:ext>
              </a:extLst>
            </p:cNvPr>
            <p:cNvGrpSpPr/>
            <p:nvPr/>
          </p:nvGrpSpPr>
          <p:grpSpPr>
            <a:xfrm rot="-5400000">
              <a:off x="8268944" y="-4188564"/>
              <a:ext cx="1920317" cy="18546978"/>
              <a:chOff x="0" y="0"/>
              <a:chExt cx="257542" cy="2487420"/>
            </a:xfrm>
          </p:grpSpPr>
          <p:sp>
            <p:nvSpPr>
              <p:cNvPr id="28" name="Freeform 15">
                <a:extLst>
                  <a:ext uri="{FF2B5EF4-FFF2-40B4-BE49-F238E27FC236}">
                    <a16:creationId xmlns:a16="http://schemas.microsoft.com/office/drawing/2014/main" id="{59D8D346-65CB-1EEF-393E-050517115011}"/>
                  </a:ext>
                </a:extLst>
              </p:cNvPr>
              <p:cNvSpPr/>
              <p:nvPr/>
            </p:nvSpPr>
            <p:spPr>
              <a:xfrm>
                <a:off x="0" y="0"/>
                <a:ext cx="257542" cy="2487420"/>
              </a:xfrm>
              <a:custGeom>
                <a:avLst/>
                <a:gdLst/>
                <a:ahLst/>
                <a:cxnLst/>
                <a:rect l="l" t="t" r="r" b="b"/>
                <a:pathLst>
                  <a:path w="257542" h="2487420">
                    <a:moveTo>
                      <a:pt x="0" y="0"/>
                    </a:moveTo>
                    <a:lnTo>
                      <a:pt x="257542" y="0"/>
                    </a:lnTo>
                    <a:lnTo>
                      <a:pt x="257542" y="2487420"/>
                    </a:lnTo>
                    <a:lnTo>
                      <a:pt x="0" y="2487420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TextBox 16">
                <a:extLst>
                  <a:ext uri="{FF2B5EF4-FFF2-40B4-BE49-F238E27FC236}">
                    <a16:creationId xmlns:a16="http://schemas.microsoft.com/office/drawing/2014/main" id="{A975DDD0-951F-DC02-CB0F-E2508539A2F2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257542" cy="25255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16383000" y="-59975"/>
            <a:ext cx="1905000" cy="10643942"/>
          </a:xfrm>
          <a:prstGeom prst="rect">
            <a:avLst/>
          </a:prstGeom>
        </p:spPr>
        <p:txBody>
          <a:bodyPr lIns="20921" tIns="20921" rIns="20921" bIns="20921" rtlCol="0" anchor="ctr"/>
          <a:lstStyle/>
          <a:p>
            <a:pPr algn="ctr">
              <a:lnSpc>
                <a:spcPts val="2660"/>
              </a:lnSpc>
            </a:pPr>
            <a:endParaRPr/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3CAB9BCF-3BFA-0390-B818-AD26EFC73FC1}"/>
              </a:ext>
            </a:extLst>
          </p:cNvPr>
          <p:cNvGrpSpPr/>
          <p:nvPr/>
        </p:nvGrpSpPr>
        <p:grpSpPr>
          <a:xfrm>
            <a:off x="-616671" y="-59975"/>
            <a:ext cx="19186028" cy="10725679"/>
            <a:chOff x="-769071" y="-121273"/>
            <a:chExt cx="19186028" cy="10725679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69FC1874-8B28-A2F9-A3B3-835B53E54B3B}"/>
                </a:ext>
              </a:extLst>
            </p:cNvPr>
            <p:cNvSpPr/>
            <p:nvPr/>
          </p:nvSpPr>
          <p:spPr>
            <a:xfrm>
              <a:off x="-769071" y="-121273"/>
              <a:ext cx="15087732" cy="10725679"/>
            </a:xfrm>
            <a:custGeom>
              <a:avLst/>
              <a:gdLst/>
              <a:ahLst/>
              <a:cxnLst/>
              <a:rect l="l" t="t" r="r" b="b"/>
              <a:pathLst>
                <a:path w="14406302" h="7941474">
                  <a:moveTo>
                    <a:pt x="0" y="0"/>
                  </a:moveTo>
                  <a:lnTo>
                    <a:pt x="14406302" y="0"/>
                  </a:lnTo>
                  <a:lnTo>
                    <a:pt x="14406302" y="7941474"/>
                  </a:lnTo>
                  <a:lnTo>
                    <a:pt x="0" y="794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7428" t="-6654" r="1" b="-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E6F45719-99C8-4C8F-3857-B40786562AED}"/>
                </a:ext>
              </a:extLst>
            </p:cNvPr>
            <p:cNvSpPr/>
            <p:nvPr/>
          </p:nvSpPr>
          <p:spPr>
            <a:xfrm flipH="1">
              <a:off x="14318661" y="8282416"/>
              <a:ext cx="4098296" cy="2240253"/>
            </a:xfrm>
            <a:custGeom>
              <a:avLst/>
              <a:gdLst/>
              <a:ahLst/>
              <a:cxnLst/>
              <a:rect l="l" t="t" r="r" b="b"/>
              <a:pathLst>
                <a:path w="14406302" h="7941474">
                  <a:moveTo>
                    <a:pt x="0" y="0"/>
                  </a:moveTo>
                  <a:lnTo>
                    <a:pt x="14406302" y="0"/>
                  </a:lnTo>
                  <a:lnTo>
                    <a:pt x="14406302" y="7941474"/>
                  </a:lnTo>
                  <a:lnTo>
                    <a:pt x="0" y="79414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462266" t="-406983" r="-1" b="-36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" name="TextBox 19">
            <a:extLst>
              <a:ext uri="{FF2B5EF4-FFF2-40B4-BE49-F238E27FC236}">
                <a16:creationId xmlns:a16="http://schemas.microsoft.com/office/drawing/2014/main" id="{467EF5B6-22D5-DF80-633F-A329802EA63B}"/>
              </a:ext>
            </a:extLst>
          </p:cNvPr>
          <p:cNvSpPr txBox="1"/>
          <p:nvPr/>
        </p:nvSpPr>
        <p:spPr>
          <a:xfrm>
            <a:off x="7571558" y="2950054"/>
            <a:ext cx="11029504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80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LA PUERTA COMO LUGAR DE TRANSFORMACIÓN</a:t>
            </a:r>
          </a:p>
        </p:txBody>
      </p: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04"/>
            <a:ext cx="16377876" cy="10284796"/>
            <a:chOff x="0" y="0"/>
            <a:chExt cx="10035552" cy="6302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35553" cy="6302015"/>
            </a:xfrm>
            <a:custGeom>
              <a:avLst/>
              <a:gdLst/>
              <a:ahLst/>
              <a:cxnLst/>
              <a:rect l="l" t="t" r="r" b="b"/>
              <a:pathLst>
                <a:path w="10035553" h="6302015">
                  <a:moveTo>
                    <a:pt x="0" y="0"/>
                  </a:moveTo>
                  <a:lnTo>
                    <a:pt x="10035553" y="0"/>
                  </a:lnTo>
                  <a:lnTo>
                    <a:pt x="10035553" y="6302015"/>
                  </a:lnTo>
                  <a:lnTo>
                    <a:pt x="0" y="6302015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035552" cy="6340114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04440" y="-1204608"/>
            <a:ext cx="2299812" cy="610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0"/>
              </a:lnSpc>
              <a:spcBef>
                <a:spcPct val="0"/>
              </a:spcBef>
            </a:pPr>
            <a:r>
              <a:rPr lang="en-US" sz="35800" dirty="0">
                <a:solidFill>
                  <a:srgbClr val="E5E7E5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1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7908641" y="6948016"/>
            <a:ext cx="7983460" cy="2034610"/>
          </a:xfrm>
          <a:custGeom>
            <a:avLst/>
            <a:gdLst/>
            <a:ahLst/>
            <a:cxnLst/>
            <a:rect l="l" t="t" r="r" b="b"/>
            <a:pathLst>
              <a:path w="7983460" h="2034610">
                <a:moveTo>
                  <a:pt x="0" y="0"/>
                </a:moveTo>
                <a:lnTo>
                  <a:pt x="7983460" y="0"/>
                </a:lnTo>
                <a:lnTo>
                  <a:pt x="7983460" y="2034610"/>
                </a:lnTo>
                <a:lnTo>
                  <a:pt x="0" y="203461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6377876" y="349"/>
            <a:ext cx="472058" cy="10585471"/>
            <a:chOff x="0" y="0"/>
            <a:chExt cx="289254" cy="64862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9254" cy="6486253"/>
            </a:xfrm>
            <a:custGeom>
              <a:avLst/>
              <a:gdLst/>
              <a:ahLst/>
              <a:cxnLst/>
              <a:rect l="l" t="t" r="r" b="b"/>
              <a:pathLst>
                <a:path w="289254" h="6486253">
                  <a:moveTo>
                    <a:pt x="0" y="0"/>
                  </a:moveTo>
                  <a:lnTo>
                    <a:pt x="289254" y="0"/>
                  </a:lnTo>
                  <a:lnTo>
                    <a:pt x="289254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89254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7908641" y="5582049"/>
            <a:ext cx="8087856" cy="2061216"/>
          </a:xfrm>
          <a:custGeom>
            <a:avLst/>
            <a:gdLst/>
            <a:ahLst/>
            <a:cxnLst/>
            <a:rect l="l" t="t" r="r" b="b"/>
            <a:pathLst>
              <a:path w="8087856" h="2061216">
                <a:moveTo>
                  <a:pt x="0" y="0"/>
                </a:moveTo>
                <a:lnTo>
                  <a:pt x="8087856" y="0"/>
                </a:lnTo>
                <a:lnTo>
                  <a:pt x="8087856" y="2061216"/>
                </a:lnTo>
                <a:lnTo>
                  <a:pt x="0" y="20612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8590053" y="1406793"/>
            <a:ext cx="6778128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La </a:t>
            </a:r>
            <a:r>
              <a:rPr lang="en-US" sz="5400" b="1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puerta</a:t>
            </a: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como</a:t>
            </a: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lugar</a:t>
            </a: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PROCLAMACIÓN E INTERCESIÓN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844763" y="6115541"/>
            <a:ext cx="6460788" cy="1928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35"/>
              </a:lnSpc>
              <a:spcBef>
                <a:spcPct val="0"/>
              </a:spcBef>
            </a:pP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Ponte a la </a:t>
            </a:r>
            <a:r>
              <a:rPr lang="en-US" sz="365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puerta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de la casa de </a:t>
            </a:r>
            <a:r>
              <a:rPr lang="en-US" sz="365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Jehová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, y </a:t>
            </a:r>
            <a:r>
              <a:rPr lang="en-US" sz="365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proclama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5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allí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50" err="1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esta</a:t>
            </a:r>
            <a:r>
              <a:rPr lang="en-US" sz="3650" dirty="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50">
                <a:solidFill>
                  <a:srgbClr val="E5E7E5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palabra, […]  Jeremías 7:2.</a:t>
            </a:r>
          </a:p>
        </p:txBody>
      </p:sp>
      <p:sp>
        <p:nvSpPr>
          <p:cNvPr id="23" name="Freeform 23"/>
          <p:cNvSpPr/>
          <p:nvPr/>
        </p:nvSpPr>
        <p:spPr>
          <a:xfrm flipH="1">
            <a:off x="-2507367" y="-34650"/>
            <a:ext cx="9918383" cy="10321650"/>
          </a:xfrm>
          <a:custGeom>
            <a:avLst/>
            <a:gdLst/>
            <a:ahLst/>
            <a:cxnLst/>
            <a:rect l="l" t="t" r="r" b="b"/>
            <a:pathLst>
              <a:path w="9918383" h="10321650">
                <a:moveTo>
                  <a:pt x="9918383" y="0"/>
                </a:moveTo>
                <a:lnTo>
                  <a:pt x="0" y="0"/>
                </a:lnTo>
                <a:lnTo>
                  <a:pt x="0" y="10321650"/>
                </a:lnTo>
                <a:lnTo>
                  <a:pt x="9918383" y="10321650"/>
                </a:lnTo>
                <a:lnTo>
                  <a:pt x="9918383" y="0"/>
                </a:lnTo>
                <a:close/>
              </a:path>
            </a:pathLst>
          </a:custGeom>
          <a:blipFill>
            <a:blip r:embed="rId4"/>
            <a:stretch>
              <a:fillRect l="-12578" r="-5920" b="-1386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EF1E8533-1A8C-279C-E917-03F51F33658D}"/>
              </a:ext>
            </a:extLst>
          </p:cNvPr>
          <p:cNvSpPr/>
          <p:nvPr/>
        </p:nvSpPr>
        <p:spPr>
          <a:xfrm>
            <a:off x="-3940948" y="-171372"/>
            <a:ext cx="1425560" cy="10444335"/>
          </a:xfrm>
          <a:custGeom>
            <a:avLst/>
            <a:gdLst/>
            <a:ahLst/>
            <a:cxnLst/>
            <a:rect l="l" t="t" r="r" b="b"/>
            <a:pathLst>
              <a:path w="1425560" h="10444335">
                <a:moveTo>
                  <a:pt x="0" y="0"/>
                </a:moveTo>
                <a:lnTo>
                  <a:pt x="1425560" y="0"/>
                </a:lnTo>
                <a:lnTo>
                  <a:pt x="1425560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66939" t="-6655" r="-82786" b="-7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5DDE867E-095E-B4D3-ECB9-7BE930A23E87}"/>
              </a:ext>
            </a:extLst>
          </p:cNvPr>
          <p:cNvSpPr/>
          <p:nvPr/>
        </p:nvSpPr>
        <p:spPr>
          <a:xfrm>
            <a:off x="15346014" y="1086357"/>
            <a:ext cx="16377878" cy="9579409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9061"/>
            <a:ext cx="8610600" cy="10345121"/>
            <a:chOff x="0" y="0"/>
            <a:chExt cx="10035552" cy="63020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035553" cy="6302015"/>
            </a:xfrm>
            <a:custGeom>
              <a:avLst/>
              <a:gdLst/>
              <a:ahLst/>
              <a:cxnLst/>
              <a:rect l="l" t="t" r="r" b="b"/>
              <a:pathLst>
                <a:path w="10035553" h="6302015">
                  <a:moveTo>
                    <a:pt x="0" y="0"/>
                  </a:moveTo>
                  <a:lnTo>
                    <a:pt x="10035553" y="0"/>
                  </a:lnTo>
                  <a:lnTo>
                    <a:pt x="10035553" y="6302015"/>
                  </a:lnTo>
                  <a:lnTo>
                    <a:pt x="0" y="6302015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035552" cy="6340114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10601" y="347"/>
            <a:ext cx="8240581" cy="10585471"/>
            <a:chOff x="0" y="0"/>
            <a:chExt cx="289254" cy="64862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9254" cy="6486253"/>
            </a:xfrm>
            <a:custGeom>
              <a:avLst/>
              <a:gdLst/>
              <a:ahLst/>
              <a:cxnLst/>
              <a:rect l="l" t="t" r="r" b="b"/>
              <a:pathLst>
                <a:path w="289254" h="6486253">
                  <a:moveTo>
                    <a:pt x="0" y="0"/>
                  </a:moveTo>
                  <a:lnTo>
                    <a:pt x="289254" y="0"/>
                  </a:lnTo>
                  <a:lnTo>
                    <a:pt x="289254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9254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262580" y="3415922"/>
            <a:ext cx="551922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La </a:t>
            </a:r>
            <a:r>
              <a:rPr lang="en-US" sz="4800" b="1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RECEPCIÓN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es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el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primer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sermón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silencioso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con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el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que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muchos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visitantes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tienen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contacto</a:t>
            </a:r>
            <a:r>
              <a:rPr lang="en-US" sz="4800" dirty="0">
                <a:solidFill>
                  <a:srgbClr val="E5E7E5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 </a:t>
            </a:r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ADB4384D-0319-3E94-0D5A-74A144D93AA4}"/>
              </a:ext>
            </a:extLst>
          </p:cNvPr>
          <p:cNvSpPr/>
          <p:nvPr/>
        </p:nvSpPr>
        <p:spPr>
          <a:xfrm>
            <a:off x="-10601746" y="-61830"/>
            <a:ext cx="9511163" cy="11110488"/>
          </a:xfrm>
          <a:custGeom>
            <a:avLst/>
            <a:gdLst/>
            <a:ahLst/>
            <a:cxnLst/>
            <a:rect l="l" t="t" r="r" b="b"/>
            <a:pathLst>
              <a:path w="9511163" h="11110488">
                <a:moveTo>
                  <a:pt x="0" y="0"/>
                </a:moveTo>
                <a:lnTo>
                  <a:pt x="9511164" y="0"/>
                </a:lnTo>
                <a:lnTo>
                  <a:pt x="9511164" y="11110488"/>
                </a:lnTo>
                <a:lnTo>
                  <a:pt x="0" y="11110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117" t="-2949" r="-19662" b="-107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91AE219A-A456-BF8B-0216-2A90DC48A0BC}"/>
              </a:ext>
            </a:extLst>
          </p:cNvPr>
          <p:cNvSpPr/>
          <p:nvPr/>
        </p:nvSpPr>
        <p:spPr>
          <a:xfrm>
            <a:off x="4728794" y="723901"/>
            <a:ext cx="16377878" cy="9579409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-125720"/>
            <a:ext cx="16077738" cy="11110487"/>
            <a:chOff x="0" y="0"/>
            <a:chExt cx="9851642" cy="63361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51642" cy="6336155"/>
            </a:xfrm>
            <a:custGeom>
              <a:avLst/>
              <a:gdLst/>
              <a:ahLst/>
              <a:cxnLst/>
              <a:rect l="l" t="t" r="r" b="b"/>
              <a:pathLst>
                <a:path w="9851642" h="6336155">
                  <a:moveTo>
                    <a:pt x="0" y="0"/>
                  </a:moveTo>
                  <a:lnTo>
                    <a:pt x="9851642" y="0"/>
                  </a:lnTo>
                  <a:lnTo>
                    <a:pt x="9851642" y="6336155"/>
                  </a:lnTo>
                  <a:lnTo>
                    <a:pt x="0" y="6336155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851642" cy="6374256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8982111" y="5691120"/>
            <a:ext cx="7239264" cy="1844949"/>
          </a:xfrm>
          <a:custGeom>
            <a:avLst/>
            <a:gdLst/>
            <a:ahLst/>
            <a:cxnLst/>
            <a:rect l="l" t="t" r="r" b="b"/>
            <a:pathLst>
              <a:path w="7239264" h="1844949">
                <a:moveTo>
                  <a:pt x="0" y="0"/>
                </a:moveTo>
                <a:lnTo>
                  <a:pt x="7239263" y="0"/>
                </a:lnTo>
                <a:lnTo>
                  <a:pt x="7239263" y="1844949"/>
                </a:lnTo>
                <a:lnTo>
                  <a:pt x="0" y="1844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9856020" y="4690371"/>
            <a:ext cx="6038513" cy="24298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2"/>
              </a:lnSpc>
              <a:spcBef>
                <a:spcPct val="0"/>
              </a:spcBef>
            </a:pP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[…]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Escogería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antes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estar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a la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puerta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de la casa de mi Dios, que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habitar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en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las moradas de </a:t>
            </a:r>
            <a:r>
              <a:rPr lang="en-US" sz="340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maldad</a:t>
            </a:r>
            <a:endParaRPr lang="en-US" sz="3400" dirty="0">
              <a:solidFill>
                <a:srgbClr val="A95010"/>
              </a:solidFill>
              <a:latin typeface="Aptos Narrow"/>
              <a:cs typeface="Century Gothic Paneuropean"/>
            </a:endParaRPr>
          </a:p>
          <a:p>
            <a:pPr>
              <a:lnSpc>
                <a:spcPts val="4792"/>
              </a:lnSpc>
              <a:spcBef>
                <a:spcPct val="0"/>
              </a:spcBef>
            </a:pPr>
            <a:r>
              <a:rPr lang="en-US" sz="320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Salmo 84:10.</a:t>
            </a:r>
            <a:endParaRPr lang="en-US" sz="3200" dirty="0">
              <a:solidFill>
                <a:srgbClr val="A95010"/>
              </a:solidFill>
              <a:latin typeface="Aptos Narrow" panose="020B0004020202020204" pitchFamily="34" charset="0"/>
              <a:ea typeface="Century Gothic Paneuropean"/>
              <a:cs typeface="Century Gothic Paneuropean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632172" y="4208962"/>
            <a:ext cx="7333928" cy="1869075"/>
          </a:xfrm>
          <a:custGeom>
            <a:avLst/>
            <a:gdLst/>
            <a:ahLst/>
            <a:cxnLst/>
            <a:rect l="l" t="t" r="r" b="b"/>
            <a:pathLst>
              <a:path w="7333928" h="1869075">
                <a:moveTo>
                  <a:pt x="0" y="0"/>
                </a:moveTo>
                <a:lnTo>
                  <a:pt x="7333928" y="0"/>
                </a:lnTo>
                <a:lnTo>
                  <a:pt x="7333928" y="1869075"/>
                </a:lnTo>
                <a:lnTo>
                  <a:pt x="0" y="186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-364665" y="-823488"/>
            <a:ext cx="9168992" cy="11110488"/>
          </a:xfrm>
          <a:custGeom>
            <a:avLst/>
            <a:gdLst/>
            <a:ahLst/>
            <a:cxnLst/>
            <a:rect l="l" t="t" r="r" b="b"/>
            <a:pathLst>
              <a:path w="9511163" h="11110488">
                <a:moveTo>
                  <a:pt x="0" y="0"/>
                </a:moveTo>
                <a:lnTo>
                  <a:pt x="9511164" y="0"/>
                </a:lnTo>
                <a:lnTo>
                  <a:pt x="9511164" y="11110488"/>
                </a:lnTo>
                <a:lnTo>
                  <a:pt x="0" y="11110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117" t="-2949" r="-19662" b="-107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7405212" y="1039650"/>
            <a:ext cx="1059154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72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La </a:t>
            </a:r>
            <a:r>
              <a:rPr lang="en-US" sz="72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puerta</a:t>
            </a:r>
            <a:r>
              <a:rPr lang="en-US" sz="72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72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72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72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el</a:t>
            </a:r>
            <a:r>
              <a:rPr lang="en-US" sz="72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72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lugar</a:t>
            </a:r>
            <a:r>
              <a:rPr lang="en-US" sz="72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de </a:t>
            </a:r>
            <a:r>
              <a:rPr lang="en-US" sz="72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HONOR Y SERVICIO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105400" y="-1371917"/>
            <a:ext cx="2299812" cy="610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0"/>
              </a:lnSpc>
              <a:spcBef>
                <a:spcPct val="0"/>
              </a:spcBef>
            </a:pPr>
            <a:r>
              <a:rPr lang="en-US" sz="35800" dirty="0">
                <a:solidFill>
                  <a:srgbClr val="AA5012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652" y="349"/>
            <a:ext cx="16849935" cy="10286651"/>
            <a:chOff x="0" y="0"/>
            <a:chExt cx="9851642" cy="6303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51642" cy="6303151"/>
            </a:xfrm>
            <a:custGeom>
              <a:avLst/>
              <a:gdLst/>
              <a:ahLst/>
              <a:cxnLst/>
              <a:rect l="l" t="t" r="r" b="b"/>
              <a:pathLst>
                <a:path w="9851642" h="6303151">
                  <a:moveTo>
                    <a:pt x="0" y="0"/>
                  </a:moveTo>
                  <a:lnTo>
                    <a:pt x="9851642" y="0"/>
                  </a:lnTo>
                  <a:lnTo>
                    <a:pt x="9851642" y="6303151"/>
                  </a:lnTo>
                  <a:lnTo>
                    <a:pt x="0" y="63031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851642" cy="634125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100637" y="-25656"/>
            <a:ext cx="772197" cy="10361095"/>
            <a:chOff x="0" y="0"/>
            <a:chExt cx="473164" cy="65181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45042" y="2204"/>
            <a:ext cx="491627" cy="10581763"/>
            <a:chOff x="0" y="0"/>
            <a:chExt cx="301245" cy="648398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5" name="Freeform 19">
            <a:extLst>
              <a:ext uri="{FF2B5EF4-FFF2-40B4-BE49-F238E27FC236}">
                <a16:creationId xmlns:a16="http://schemas.microsoft.com/office/drawing/2014/main" id="{43005CEA-6456-684E-AF99-77D85421BA0C}"/>
              </a:ext>
            </a:extLst>
          </p:cNvPr>
          <p:cNvSpPr/>
          <p:nvPr/>
        </p:nvSpPr>
        <p:spPr>
          <a:xfrm>
            <a:off x="18747779" y="419553"/>
            <a:ext cx="12665217" cy="10164414"/>
          </a:xfrm>
          <a:custGeom>
            <a:avLst/>
            <a:gdLst/>
            <a:ahLst/>
            <a:cxnLst/>
            <a:rect l="l" t="t" r="r" b="b"/>
            <a:pathLst>
              <a:path w="12665217" h="10164414">
                <a:moveTo>
                  <a:pt x="0" y="0"/>
                </a:moveTo>
                <a:lnTo>
                  <a:pt x="12665217" y="0"/>
                </a:lnTo>
                <a:lnTo>
                  <a:pt x="12665217" y="10164414"/>
                </a:lnTo>
                <a:lnTo>
                  <a:pt x="0" y="10164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40" r="-49664" b="-11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6FE00D60-EAF1-DE7C-2C12-2BBEE5D28E40}"/>
              </a:ext>
            </a:extLst>
          </p:cNvPr>
          <p:cNvSpPr/>
          <p:nvPr/>
        </p:nvSpPr>
        <p:spPr>
          <a:xfrm>
            <a:off x="-2133599" y="571500"/>
            <a:ext cx="13639800" cy="9777330"/>
          </a:xfrm>
          <a:custGeom>
            <a:avLst/>
            <a:gdLst/>
            <a:ahLst/>
            <a:cxnLst/>
            <a:rect l="l" t="t" r="r" b="b"/>
            <a:pathLst>
              <a:path w="14953617" h="10340514">
                <a:moveTo>
                  <a:pt x="0" y="0"/>
                </a:moveTo>
                <a:lnTo>
                  <a:pt x="14953618" y="0"/>
                </a:lnTo>
                <a:lnTo>
                  <a:pt x="14953618" y="10340514"/>
                </a:lnTo>
                <a:lnTo>
                  <a:pt x="0" y="103405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69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88E0CF4A-8DC0-B3D8-51D2-667A27C34A17}"/>
              </a:ext>
            </a:extLst>
          </p:cNvPr>
          <p:cNvSpPr txBox="1"/>
          <p:nvPr/>
        </p:nvSpPr>
        <p:spPr>
          <a:xfrm>
            <a:off x="11153076" y="3904337"/>
            <a:ext cx="5232187" cy="241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80"/>
              </a:lnSpc>
            </a:pP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Ser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recepcionista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no es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una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tarea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menor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</a:t>
            </a:r>
            <a:r>
              <a:rPr lang="en-US" sz="4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sino</a:t>
            </a:r>
            <a:r>
              <a:rPr lang="en-US" sz="44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una</a:t>
            </a:r>
            <a:r>
              <a:rPr lang="en-US" sz="44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posición</a:t>
            </a:r>
            <a:r>
              <a:rPr lang="en-US" sz="44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honor a </a:t>
            </a:r>
            <a:r>
              <a:rPr lang="en-US" sz="4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los</a:t>
            </a:r>
            <a:r>
              <a:rPr lang="en-US" sz="44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ojos del </a:t>
            </a:r>
            <a:r>
              <a:rPr lang="en-US" sz="4400" b="1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Señor</a:t>
            </a:r>
            <a:r>
              <a:rPr lang="en-US" sz="4400" b="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3466C-ABE5-87BC-F64C-90A9B805F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0310434-4077-65DB-D730-730DCCE48C81}"/>
              </a:ext>
            </a:extLst>
          </p:cNvPr>
          <p:cNvGrpSpPr/>
          <p:nvPr/>
        </p:nvGrpSpPr>
        <p:grpSpPr>
          <a:xfrm>
            <a:off x="0" y="349"/>
            <a:ext cx="1515923" cy="10286651"/>
            <a:chOff x="0" y="0"/>
            <a:chExt cx="9851642" cy="63031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EBF0C9-EDA2-F0A1-D833-3B0FA6D58901}"/>
                </a:ext>
              </a:extLst>
            </p:cNvPr>
            <p:cNvSpPr/>
            <p:nvPr/>
          </p:nvSpPr>
          <p:spPr>
            <a:xfrm>
              <a:off x="0" y="0"/>
              <a:ext cx="9851642" cy="6303151"/>
            </a:xfrm>
            <a:custGeom>
              <a:avLst/>
              <a:gdLst/>
              <a:ahLst/>
              <a:cxnLst/>
              <a:rect l="l" t="t" r="r" b="b"/>
              <a:pathLst>
                <a:path w="9851642" h="6303151">
                  <a:moveTo>
                    <a:pt x="0" y="0"/>
                  </a:moveTo>
                  <a:lnTo>
                    <a:pt x="9851642" y="0"/>
                  </a:lnTo>
                  <a:lnTo>
                    <a:pt x="9851642" y="6303151"/>
                  </a:lnTo>
                  <a:lnTo>
                    <a:pt x="0" y="63031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FFC2452-BB94-6202-86CE-A7E0FF9FC167}"/>
                </a:ext>
              </a:extLst>
            </p:cNvPr>
            <p:cNvSpPr txBox="1"/>
            <p:nvPr/>
          </p:nvSpPr>
          <p:spPr>
            <a:xfrm>
              <a:off x="0" y="-38100"/>
              <a:ext cx="9851642" cy="634125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40EE150-912E-F5B1-FB57-CC3C1F702BB9}"/>
              </a:ext>
            </a:extLst>
          </p:cNvPr>
          <p:cNvGrpSpPr/>
          <p:nvPr/>
        </p:nvGrpSpPr>
        <p:grpSpPr>
          <a:xfrm>
            <a:off x="-100637" y="-25656"/>
            <a:ext cx="772197" cy="10637481"/>
            <a:chOff x="0" y="0"/>
            <a:chExt cx="473164" cy="651812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13A5333-4490-308D-D45B-51102064E71C}"/>
                </a:ext>
              </a:extLst>
            </p:cNvPr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58CD6D6-274F-597B-4350-FBF22CB9CD75}"/>
                </a:ext>
              </a:extLst>
            </p:cNvPr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13C560F-1C33-C7D9-A9AA-F15A079CFDEF}"/>
              </a:ext>
            </a:extLst>
          </p:cNvPr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55B2C232-06D8-B29E-1BF5-8EC9849CFFA8}"/>
                </a:ext>
              </a:extLst>
            </p:cNvPr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A0416117-21FE-2D3A-7EA6-B718D1F255D1}"/>
                </a:ext>
              </a:extLst>
            </p:cNvPr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5F90724-2EBA-E9CD-ADB8-91510ACFE909}"/>
              </a:ext>
            </a:extLst>
          </p:cNvPr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DD42E96-0C8A-1838-4E2D-A1E898308BFE}"/>
                </a:ext>
              </a:extLst>
            </p:cNvPr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74A1E3A8-953C-55AB-DFDE-47700BA4C17E}"/>
                </a:ext>
              </a:extLst>
            </p:cNvPr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2F94B14B-872D-605A-0D62-60800196498D}"/>
              </a:ext>
            </a:extLst>
          </p:cNvPr>
          <p:cNvGrpSpPr/>
          <p:nvPr/>
        </p:nvGrpSpPr>
        <p:grpSpPr>
          <a:xfrm>
            <a:off x="1524000" y="2204"/>
            <a:ext cx="15812669" cy="10581763"/>
            <a:chOff x="0" y="0"/>
            <a:chExt cx="301245" cy="6483981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A15A103D-260B-DD0C-6608-87896FEB37F0}"/>
                </a:ext>
              </a:extLst>
            </p:cNvPr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D3AEDF5-2691-DB69-F387-6DD4F1B4997D}"/>
                </a:ext>
              </a:extLst>
            </p:cNvPr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5" name="Freeform 19">
            <a:extLst>
              <a:ext uri="{FF2B5EF4-FFF2-40B4-BE49-F238E27FC236}">
                <a16:creationId xmlns:a16="http://schemas.microsoft.com/office/drawing/2014/main" id="{21192DE6-DA2F-0A27-F285-197C02133E49}"/>
              </a:ext>
            </a:extLst>
          </p:cNvPr>
          <p:cNvSpPr/>
          <p:nvPr/>
        </p:nvSpPr>
        <p:spPr>
          <a:xfrm>
            <a:off x="5661639" y="419553"/>
            <a:ext cx="12665217" cy="10164414"/>
          </a:xfrm>
          <a:custGeom>
            <a:avLst/>
            <a:gdLst/>
            <a:ahLst/>
            <a:cxnLst/>
            <a:rect l="l" t="t" r="r" b="b"/>
            <a:pathLst>
              <a:path w="12665217" h="10164414">
                <a:moveTo>
                  <a:pt x="0" y="0"/>
                </a:moveTo>
                <a:lnTo>
                  <a:pt x="12665217" y="0"/>
                </a:lnTo>
                <a:lnTo>
                  <a:pt x="12665217" y="10164414"/>
                </a:lnTo>
                <a:lnTo>
                  <a:pt x="0" y="1016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240" r="-49664" b="-11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17">
            <a:extLst>
              <a:ext uri="{FF2B5EF4-FFF2-40B4-BE49-F238E27FC236}">
                <a16:creationId xmlns:a16="http://schemas.microsoft.com/office/drawing/2014/main" id="{AEE3F098-A7BB-83F2-98F1-D6902A5B1BFA}"/>
              </a:ext>
            </a:extLst>
          </p:cNvPr>
          <p:cNvSpPr/>
          <p:nvPr/>
        </p:nvSpPr>
        <p:spPr>
          <a:xfrm rot="10800000">
            <a:off x="2081592" y="6556575"/>
            <a:ext cx="7239264" cy="1844949"/>
          </a:xfrm>
          <a:custGeom>
            <a:avLst/>
            <a:gdLst/>
            <a:ahLst/>
            <a:cxnLst/>
            <a:rect l="l" t="t" r="r" b="b"/>
            <a:pathLst>
              <a:path w="7239264" h="1844949">
                <a:moveTo>
                  <a:pt x="0" y="0"/>
                </a:moveTo>
                <a:lnTo>
                  <a:pt x="7239263" y="0"/>
                </a:lnTo>
                <a:lnTo>
                  <a:pt x="7239263" y="1844949"/>
                </a:lnTo>
                <a:lnTo>
                  <a:pt x="0" y="18449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6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AE309CC9-FD12-D3AA-45CF-6CCE2963949B}"/>
              </a:ext>
            </a:extLst>
          </p:cNvPr>
          <p:cNvSpPr txBox="1"/>
          <p:nvPr/>
        </p:nvSpPr>
        <p:spPr>
          <a:xfrm>
            <a:off x="2879365" y="6290271"/>
            <a:ext cx="5905757" cy="11987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92"/>
              </a:lnSpc>
              <a:spcBef>
                <a:spcPct val="0"/>
              </a:spcBef>
            </a:pP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Yo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soy la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puerta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;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el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que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por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mí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entrare</a:t>
            </a:r>
            <a:r>
              <a:rPr lang="en-US" sz="3400" dirty="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3400" err="1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será</a:t>
            </a:r>
            <a:r>
              <a:rPr lang="en-US" sz="3400">
                <a:solidFill>
                  <a:srgbClr val="A95010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salvo; […] Juan 10:9. </a:t>
            </a:r>
          </a:p>
        </p:txBody>
      </p:sp>
      <p:sp>
        <p:nvSpPr>
          <p:cNvPr id="30" name="TextBox 21">
            <a:extLst>
              <a:ext uri="{FF2B5EF4-FFF2-40B4-BE49-F238E27FC236}">
                <a16:creationId xmlns:a16="http://schemas.microsoft.com/office/drawing/2014/main" id="{A9ECD38D-155D-AC70-BF8A-604FEECDF9AD}"/>
              </a:ext>
            </a:extLst>
          </p:cNvPr>
          <p:cNvSpPr txBox="1"/>
          <p:nvPr/>
        </p:nvSpPr>
        <p:spPr>
          <a:xfrm>
            <a:off x="3995086" y="815906"/>
            <a:ext cx="10870495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La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puerta</a:t>
            </a:r>
            <a:r>
              <a:rPr lang="en-US" sz="80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80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endParaRPr lang="en-US" sz="8000" u="none" strike="noStrike" dirty="0">
              <a:solidFill>
                <a:srgbClr val="A95010"/>
              </a:solidFill>
              <a:latin typeface="Aptos Narrow" panose="020B0004020202020204" pitchFamily="34" charset="0"/>
              <a:ea typeface="Lumios Marker"/>
              <a:cs typeface="Lumios Marker"/>
              <a:sym typeface="Lumios Marker"/>
            </a:endParaRPr>
          </a:p>
          <a:p>
            <a:pPr marL="0" lvl="0" indent="0">
              <a:spcBef>
                <a:spcPct val="0"/>
              </a:spcBef>
            </a:pPr>
            <a:r>
              <a:rPr lang="en-US" sz="80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SÍMBOLO DE JESÚS</a:t>
            </a:r>
          </a:p>
        </p:txBody>
      </p:sp>
      <p:sp>
        <p:nvSpPr>
          <p:cNvPr id="31" name="TextBox 22">
            <a:extLst>
              <a:ext uri="{FF2B5EF4-FFF2-40B4-BE49-F238E27FC236}">
                <a16:creationId xmlns:a16="http://schemas.microsoft.com/office/drawing/2014/main" id="{4B86D371-0D5A-03D7-1977-DE2CD9033270}"/>
              </a:ext>
            </a:extLst>
          </p:cNvPr>
          <p:cNvSpPr txBox="1"/>
          <p:nvPr/>
        </p:nvSpPr>
        <p:spPr>
          <a:xfrm>
            <a:off x="1661747" y="-1195060"/>
            <a:ext cx="2299812" cy="6103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120"/>
              </a:lnSpc>
              <a:spcBef>
                <a:spcPct val="0"/>
              </a:spcBef>
            </a:pPr>
            <a:r>
              <a:rPr lang="en-US" sz="35800" dirty="0">
                <a:solidFill>
                  <a:srgbClr val="AA5012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3</a:t>
            </a:r>
          </a:p>
        </p:txBody>
      </p:sp>
      <p:sp>
        <p:nvSpPr>
          <p:cNvPr id="32" name="Freeform 23">
            <a:extLst>
              <a:ext uri="{FF2B5EF4-FFF2-40B4-BE49-F238E27FC236}">
                <a16:creationId xmlns:a16="http://schemas.microsoft.com/office/drawing/2014/main" id="{66215172-6A13-C018-3661-537F2BD1BD0E}"/>
              </a:ext>
            </a:extLst>
          </p:cNvPr>
          <p:cNvSpPr/>
          <p:nvPr/>
        </p:nvSpPr>
        <p:spPr>
          <a:xfrm>
            <a:off x="1984806" y="5942879"/>
            <a:ext cx="7333928" cy="1869075"/>
          </a:xfrm>
          <a:custGeom>
            <a:avLst/>
            <a:gdLst/>
            <a:ahLst/>
            <a:cxnLst/>
            <a:rect l="l" t="t" r="r" b="b"/>
            <a:pathLst>
              <a:path w="7333928" h="1869075">
                <a:moveTo>
                  <a:pt x="0" y="0"/>
                </a:moveTo>
                <a:lnTo>
                  <a:pt x="7333928" y="0"/>
                </a:lnTo>
                <a:lnTo>
                  <a:pt x="7333928" y="1869075"/>
                </a:lnTo>
                <a:lnTo>
                  <a:pt x="0" y="18690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4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897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FFE1D-B9A8-460C-7CDA-6B15F4919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783D3AC-A532-FCAC-F283-E7C62C6522E4}"/>
              </a:ext>
            </a:extLst>
          </p:cNvPr>
          <p:cNvGrpSpPr/>
          <p:nvPr/>
        </p:nvGrpSpPr>
        <p:grpSpPr>
          <a:xfrm>
            <a:off x="0" y="349"/>
            <a:ext cx="1515923" cy="10286651"/>
            <a:chOff x="0" y="0"/>
            <a:chExt cx="9851642" cy="630315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69CD599-BAC5-576F-3EF9-599D08E0366C}"/>
                </a:ext>
              </a:extLst>
            </p:cNvPr>
            <p:cNvSpPr/>
            <p:nvPr/>
          </p:nvSpPr>
          <p:spPr>
            <a:xfrm>
              <a:off x="0" y="0"/>
              <a:ext cx="9851642" cy="6303151"/>
            </a:xfrm>
            <a:custGeom>
              <a:avLst/>
              <a:gdLst/>
              <a:ahLst/>
              <a:cxnLst/>
              <a:rect l="l" t="t" r="r" b="b"/>
              <a:pathLst>
                <a:path w="9851642" h="6303151">
                  <a:moveTo>
                    <a:pt x="0" y="0"/>
                  </a:moveTo>
                  <a:lnTo>
                    <a:pt x="9851642" y="0"/>
                  </a:lnTo>
                  <a:lnTo>
                    <a:pt x="9851642" y="6303151"/>
                  </a:lnTo>
                  <a:lnTo>
                    <a:pt x="0" y="63031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6A353D5-1163-FF5C-40C4-ABBB149A5C21}"/>
                </a:ext>
              </a:extLst>
            </p:cNvPr>
            <p:cNvSpPr txBox="1"/>
            <p:nvPr/>
          </p:nvSpPr>
          <p:spPr>
            <a:xfrm>
              <a:off x="0" y="-38100"/>
              <a:ext cx="9851642" cy="634125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FD1097B-9FDE-15FB-8262-5E169D77771A}"/>
              </a:ext>
            </a:extLst>
          </p:cNvPr>
          <p:cNvGrpSpPr/>
          <p:nvPr/>
        </p:nvGrpSpPr>
        <p:grpSpPr>
          <a:xfrm>
            <a:off x="-100637" y="-25656"/>
            <a:ext cx="772197" cy="10637481"/>
            <a:chOff x="0" y="0"/>
            <a:chExt cx="473164" cy="6518122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6DF6B60E-90CB-EDDA-E792-E7E533105363}"/>
                </a:ext>
              </a:extLst>
            </p:cNvPr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5663A7A7-4DEE-F571-D406-FDC2560F9F3A}"/>
                </a:ext>
              </a:extLst>
            </p:cNvPr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A44DDC7A-7D60-A47D-B9D9-5E9AC73813C0}"/>
              </a:ext>
            </a:extLst>
          </p:cNvPr>
          <p:cNvGrpSpPr/>
          <p:nvPr/>
        </p:nvGrpSpPr>
        <p:grpSpPr>
          <a:xfrm>
            <a:off x="17331777" y="2204"/>
            <a:ext cx="469564" cy="10581763"/>
            <a:chOff x="0" y="0"/>
            <a:chExt cx="287725" cy="6483981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39C0F770-8D51-1156-BCB0-365A43F8F47C}"/>
                </a:ext>
              </a:extLst>
            </p:cNvPr>
            <p:cNvSpPr/>
            <p:nvPr/>
          </p:nvSpPr>
          <p:spPr>
            <a:xfrm>
              <a:off x="0" y="0"/>
              <a:ext cx="287725" cy="6483981"/>
            </a:xfrm>
            <a:custGeom>
              <a:avLst/>
              <a:gdLst/>
              <a:ahLst/>
              <a:cxnLst/>
              <a:rect l="l" t="t" r="r" b="b"/>
              <a:pathLst>
                <a:path w="287725" h="6483981">
                  <a:moveTo>
                    <a:pt x="0" y="0"/>
                  </a:moveTo>
                  <a:lnTo>
                    <a:pt x="287725" y="0"/>
                  </a:lnTo>
                  <a:lnTo>
                    <a:pt x="28772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C43CDFB7-E464-A5C7-A641-2664BBD5B6DA}"/>
                </a:ext>
              </a:extLst>
            </p:cNvPr>
            <p:cNvSpPr txBox="1"/>
            <p:nvPr/>
          </p:nvSpPr>
          <p:spPr>
            <a:xfrm>
              <a:off x="0" y="-38100"/>
              <a:ext cx="28772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C97454A-E188-31BD-E955-84289A06155E}"/>
              </a:ext>
            </a:extLst>
          </p:cNvPr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0D20951-7120-CCDB-BDBD-978E947296B8}"/>
                </a:ext>
              </a:extLst>
            </p:cNvPr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597E3044-F027-06AC-4ECC-CDC485DF92EA}"/>
                </a:ext>
              </a:extLst>
            </p:cNvPr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39677B8-9D7D-DC28-5744-1C8DC8F006E8}"/>
              </a:ext>
            </a:extLst>
          </p:cNvPr>
          <p:cNvGrpSpPr/>
          <p:nvPr/>
        </p:nvGrpSpPr>
        <p:grpSpPr>
          <a:xfrm>
            <a:off x="1136232" y="2204"/>
            <a:ext cx="16200438" cy="10581763"/>
            <a:chOff x="0" y="0"/>
            <a:chExt cx="301245" cy="6483981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22CD9BD-C2D7-5C7F-2B45-1C60F485D9E9}"/>
                </a:ext>
              </a:extLst>
            </p:cNvPr>
            <p:cNvSpPr/>
            <p:nvPr/>
          </p:nvSpPr>
          <p:spPr>
            <a:xfrm>
              <a:off x="0" y="0"/>
              <a:ext cx="301245" cy="6483981"/>
            </a:xfrm>
            <a:custGeom>
              <a:avLst/>
              <a:gdLst/>
              <a:ahLst/>
              <a:cxnLst/>
              <a:rect l="l" t="t" r="r" b="b"/>
              <a:pathLst>
                <a:path w="301245" h="6483981">
                  <a:moveTo>
                    <a:pt x="0" y="0"/>
                  </a:moveTo>
                  <a:lnTo>
                    <a:pt x="301245" y="0"/>
                  </a:lnTo>
                  <a:lnTo>
                    <a:pt x="30124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03BA1A4-CBF3-A06A-D771-82291D49DDA1}"/>
                </a:ext>
              </a:extLst>
            </p:cNvPr>
            <p:cNvSpPr txBox="1"/>
            <p:nvPr/>
          </p:nvSpPr>
          <p:spPr>
            <a:xfrm>
              <a:off x="0" y="-38100"/>
              <a:ext cx="30124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6" name="TextBox 21">
            <a:extLst>
              <a:ext uri="{FF2B5EF4-FFF2-40B4-BE49-F238E27FC236}">
                <a16:creationId xmlns:a16="http://schemas.microsoft.com/office/drawing/2014/main" id="{15E23A15-109C-8F7B-7A0D-BC5585BC8529}"/>
              </a:ext>
            </a:extLst>
          </p:cNvPr>
          <p:cNvSpPr txBox="1"/>
          <p:nvPr/>
        </p:nvSpPr>
        <p:spPr>
          <a:xfrm>
            <a:off x="1975701" y="3086100"/>
            <a:ext cx="9122301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spcBef>
                <a:spcPct val="0"/>
              </a:spcBef>
            </a:pP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Cada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recepcionista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es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llamado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a ser un 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reflejo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    la “</a:t>
            </a:r>
            <a:r>
              <a:rPr lang="en-US" sz="60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puerta</a:t>
            </a:r>
            <a:r>
              <a:rPr lang="en-US" sz="60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viva” que es Cristo. </a:t>
            </a:r>
          </a:p>
        </p:txBody>
      </p:sp>
      <p:sp>
        <p:nvSpPr>
          <p:cNvPr id="7" name="Freeform 20">
            <a:extLst>
              <a:ext uri="{FF2B5EF4-FFF2-40B4-BE49-F238E27FC236}">
                <a16:creationId xmlns:a16="http://schemas.microsoft.com/office/drawing/2014/main" id="{719CA8A3-8064-D3D1-DDEF-C97D604A2A82}"/>
              </a:ext>
            </a:extLst>
          </p:cNvPr>
          <p:cNvSpPr/>
          <p:nvPr/>
        </p:nvSpPr>
        <p:spPr>
          <a:xfrm>
            <a:off x="10896600" y="800100"/>
            <a:ext cx="7091736" cy="10299770"/>
          </a:xfrm>
          <a:custGeom>
            <a:avLst/>
            <a:gdLst/>
            <a:ahLst/>
            <a:cxnLst/>
            <a:rect l="l" t="t" r="r" b="b"/>
            <a:pathLst>
              <a:path w="6638903" h="9835412">
                <a:moveTo>
                  <a:pt x="0" y="0"/>
                </a:moveTo>
                <a:lnTo>
                  <a:pt x="6638903" y="0"/>
                </a:lnTo>
                <a:lnTo>
                  <a:pt x="6638903" y="9835412"/>
                </a:lnTo>
                <a:lnTo>
                  <a:pt x="0" y="9835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3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50840" y="-8395"/>
            <a:ext cx="15501248" cy="10581763"/>
            <a:chOff x="0" y="0"/>
            <a:chExt cx="9266379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66379" cy="6483981"/>
            </a:xfrm>
            <a:custGeom>
              <a:avLst/>
              <a:gdLst/>
              <a:ahLst/>
              <a:cxnLst/>
              <a:rect l="l" t="t" r="r" b="b"/>
              <a:pathLst>
                <a:path w="9266379" h="6483981">
                  <a:moveTo>
                    <a:pt x="0" y="0"/>
                  </a:moveTo>
                  <a:lnTo>
                    <a:pt x="9266379" y="0"/>
                  </a:lnTo>
                  <a:lnTo>
                    <a:pt x="926637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26637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122931" y="5061333"/>
            <a:ext cx="6680901" cy="1905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35"/>
              </a:lnSpc>
              <a:spcBef>
                <a:spcPct val="0"/>
              </a:spcBef>
            </a:pPr>
            <a:r>
              <a:rPr lang="en-US" sz="400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Entrad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00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por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sus </a:t>
            </a:r>
            <a:r>
              <a:rPr lang="en-US" sz="400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puertas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con </a:t>
            </a:r>
            <a:r>
              <a:rPr lang="en-US" sz="400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acción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de gracias, </a:t>
            </a:r>
            <a:r>
              <a:rPr lang="en-US" sz="400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por</a:t>
            </a:r>
            <a:r>
              <a:rPr lang="en-US" sz="4000" dirty="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sus atrios con </a:t>
            </a:r>
            <a:r>
              <a:rPr lang="en-US" sz="4000" err="1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alabanza</a:t>
            </a:r>
            <a:r>
              <a:rPr lang="en-US" sz="4000">
                <a:solidFill>
                  <a:srgbClr val="A95010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[…] Salmo 100:4.</a:t>
            </a:r>
          </a:p>
        </p:txBody>
      </p:sp>
      <p:sp>
        <p:nvSpPr>
          <p:cNvPr id="18" name="Freeform 18"/>
          <p:cNvSpPr/>
          <p:nvPr/>
        </p:nvSpPr>
        <p:spPr>
          <a:xfrm rot="10800000">
            <a:off x="3646012" y="5913736"/>
            <a:ext cx="7239264" cy="1844949"/>
          </a:xfrm>
          <a:custGeom>
            <a:avLst/>
            <a:gdLst/>
            <a:ahLst/>
            <a:cxnLst/>
            <a:rect l="l" t="t" r="r" b="b"/>
            <a:pathLst>
              <a:path w="7239264" h="1844949">
                <a:moveTo>
                  <a:pt x="0" y="0"/>
                </a:moveTo>
                <a:lnTo>
                  <a:pt x="7239263" y="0"/>
                </a:lnTo>
                <a:lnTo>
                  <a:pt x="7239263" y="1844949"/>
                </a:lnTo>
                <a:lnTo>
                  <a:pt x="0" y="18449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3564568" y="4429266"/>
            <a:ext cx="7333928" cy="1869075"/>
          </a:xfrm>
          <a:custGeom>
            <a:avLst/>
            <a:gdLst/>
            <a:ahLst/>
            <a:cxnLst/>
            <a:rect l="l" t="t" r="r" b="b"/>
            <a:pathLst>
              <a:path w="7333928" h="1869075">
                <a:moveTo>
                  <a:pt x="0" y="0"/>
                </a:moveTo>
                <a:lnTo>
                  <a:pt x="7333928" y="0"/>
                </a:lnTo>
                <a:lnTo>
                  <a:pt x="7333928" y="1869075"/>
                </a:lnTo>
                <a:lnTo>
                  <a:pt x="0" y="18690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4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4895795" y="679850"/>
            <a:ext cx="981097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66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La </a:t>
            </a:r>
            <a:r>
              <a:rPr lang="en-US" sz="66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puerta</a:t>
            </a:r>
            <a:r>
              <a:rPr lang="en-US" sz="66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6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66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600" u="none" strike="noStrike" dirty="0" err="1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expresión</a:t>
            </a:r>
            <a:r>
              <a:rPr lang="en-US" sz="6600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de </a:t>
            </a:r>
            <a:r>
              <a:rPr lang="en-US" sz="6600" b="1" u="none" strike="noStrike" dirty="0">
                <a:solidFill>
                  <a:srgbClr val="A95010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ALEGRÍA Y ADORACIÓN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846091" y="-1061196"/>
            <a:ext cx="1954509" cy="517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94"/>
              </a:lnSpc>
              <a:spcBef>
                <a:spcPct val="0"/>
              </a:spcBef>
            </a:pPr>
            <a:r>
              <a:rPr lang="en-US" sz="30424" dirty="0">
                <a:solidFill>
                  <a:srgbClr val="AA5012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4</a:t>
            </a:r>
          </a:p>
        </p:txBody>
      </p:sp>
      <p:sp>
        <p:nvSpPr>
          <p:cNvPr id="20" name="Freeform 17">
            <a:extLst>
              <a:ext uri="{FF2B5EF4-FFF2-40B4-BE49-F238E27FC236}">
                <a16:creationId xmlns:a16="http://schemas.microsoft.com/office/drawing/2014/main" id="{AAA90D17-9CFE-CC56-8961-00E49C6385AC}"/>
              </a:ext>
            </a:extLst>
          </p:cNvPr>
          <p:cNvSpPr/>
          <p:nvPr/>
        </p:nvSpPr>
        <p:spPr>
          <a:xfrm>
            <a:off x="7247875" y="1204822"/>
            <a:ext cx="11413506" cy="9430725"/>
          </a:xfrm>
          <a:custGeom>
            <a:avLst/>
            <a:gdLst/>
            <a:ahLst/>
            <a:cxnLst/>
            <a:rect l="l" t="t" r="r" b="b"/>
            <a:pathLst>
              <a:path w="11940697" h="9743545">
                <a:moveTo>
                  <a:pt x="0" y="0"/>
                </a:moveTo>
                <a:lnTo>
                  <a:pt x="11940697" y="0"/>
                </a:lnTo>
                <a:lnTo>
                  <a:pt x="11940697" y="9743545"/>
                </a:lnTo>
                <a:lnTo>
                  <a:pt x="0" y="97435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011" r="-30841" b="-30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B1B373D-CCE0-2CC8-29B4-6FF975711D0E}"/>
              </a:ext>
            </a:extLst>
          </p:cNvPr>
          <p:cNvSpPr/>
          <p:nvPr/>
        </p:nvSpPr>
        <p:spPr>
          <a:xfrm>
            <a:off x="19684645" y="346540"/>
            <a:ext cx="7091736" cy="10299770"/>
          </a:xfrm>
          <a:custGeom>
            <a:avLst/>
            <a:gdLst/>
            <a:ahLst/>
            <a:cxnLst/>
            <a:rect l="l" t="t" r="r" b="b"/>
            <a:pathLst>
              <a:path w="6638903" h="9835412">
                <a:moveTo>
                  <a:pt x="0" y="0"/>
                </a:moveTo>
                <a:lnTo>
                  <a:pt x="6638903" y="0"/>
                </a:lnTo>
                <a:lnTo>
                  <a:pt x="6638903" y="9835412"/>
                </a:lnTo>
                <a:lnTo>
                  <a:pt x="0" y="98354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FC19-77E7-6646-9F7A-D83AF39C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5">
            <a:extLst>
              <a:ext uri="{FF2B5EF4-FFF2-40B4-BE49-F238E27FC236}">
                <a16:creationId xmlns:a16="http://schemas.microsoft.com/office/drawing/2014/main" id="{50B4E2F3-E2EF-5156-67A4-9F032E5818CA}"/>
              </a:ext>
            </a:extLst>
          </p:cNvPr>
          <p:cNvGrpSpPr/>
          <p:nvPr/>
        </p:nvGrpSpPr>
        <p:grpSpPr>
          <a:xfrm>
            <a:off x="3635260" y="32505"/>
            <a:ext cx="3635259" cy="10287000"/>
            <a:chOff x="0" y="0"/>
            <a:chExt cx="487541" cy="1379636"/>
          </a:xfrm>
        </p:grpSpPr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E692BB2B-9D5A-0AD2-0C1D-ED4C04A0240B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7">
              <a:extLst>
                <a:ext uri="{FF2B5EF4-FFF2-40B4-BE49-F238E27FC236}">
                  <a16:creationId xmlns:a16="http://schemas.microsoft.com/office/drawing/2014/main" id="{CA072738-8D5E-6D31-717A-663DCE8C57AC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8">
            <a:extLst>
              <a:ext uri="{FF2B5EF4-FFF2-40B4-BE49-F238E27FC236}">
                <a16:creationId xmlns:a16="http://schemas.microsoft.com/office/drawing/2014/main" id="{1D4A9387-ED8B-A963-C075-EA9F4521FEDC}"/>
              </a:ext>
            </a:extLst>
          </p:cNvPr>
          <p:cNvGrpSpPr/>
          <p:nvPr/>
        </p:nvGrpSpPr>
        <p:grpSpPr>
          <a:xfrm>
            <a:off x="10884288" y="20729"/>
            <a:ext cx="3616052" cy="10283396"/>
            <a:chOff x="0" y="0"/>
            <a:chExt cx="484965" cy="1379153"/>
          </a:xfrm>
        </p:grpSpPr>
        <p:sp>
          <p:nvSpPr>
            <p:cNvPr id="49" name="Freeform 9">
              <a:extLst>
                <a:ext uri="{FF2B5EF4-FFF2-40B4-BE49-F238E27FC236}">
                  <a16:creationId xmlns:a16="http://schemas.microsoft.com/office/drawing/2014/main" id="{A3A66398-E4B5-4B56-98AA-E5FD7CA2396E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0F8A0DCE-A9E1-43C5-94A3-EACF8BD6089D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05AD5AB7-3E9B-A5B3-2905-776EF333009F}"/>
              </a:ext>
            </a:extLst>
          </p:cNvPr>
          <p:cNvGrpSpPr/>
          <p:nvPr/>
        </p:nvGrpSpPr>
        <p:grpSpPr>
          <a:xfrm>
            <a:off x="3635259" y="0"/>
            <a:ext cx="3635259" cy="10287000"/>
            <a:chOff x="0" y="0"/>
            <a:chExt cx="487541" cy="1379636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E77F5AF-9A7D-9598-5A22-ADDF2B45ADF7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DC0C80E7-42A1-0144-94CE-6D66A58BEF55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79145EF-48FE-1C25-A4B9-A335023A831C}"/>
              </a:ext>
            </a:extLst>
          </p:cNvPr>
          <p:cNvGrpSpPr/>
          <p:nvPr/>
        </p:nvGrpSpPr>
        <p:grpSpPr>
          <a:xfrm>
            <a:off x="10886570" y="0"/>
            <a:ext cx="3616052" cy="10283396"/>
            <a:chOff x="0" y="0"/>
            <a:chExt cx="484965" cy="137915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221DC31-9463-2504-0E3F-F8DFF1A174EF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9CC6FB66-5187-22F6-E257-B3EF36C11B8C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F5339727-469F-0B7D-BDB8-51E7BA4D839B}"/>
              </a:ext>
            </a:extLst>
          </p:cNvPr>
          <p:cNvGrpSpPr/>
          <p:nvPr/>
        </p:nvGrpSpPr>
        <p:grpSpPr>
          <a:xfrm>
            <a:off x="14502621" y="0"/>
            <a:ext cx="3785379" cy="10283396"/>
            <a:chOff x="0" y="0"/>
            <a:chExt cx="507674" cy="137915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F78877D-94EB-1813-1954-7601B2C8B385}"/>
                </a:ext>
              </a:extLst>
            </p:cNvPr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434F61B-235D-4F1C-0454-4D347687862E}"/>
                </a:ext>
              </a:extLst>
            </p:cNvPr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">
            <a:extLst>
              <a:ext uri="{FF2B5EF4-FFF2-40B4-BE49-F238E27FC236}">
                <a16:creationId xmlns:a16="http://schemas.microsoft.com/office/drawing/2014/main" id="{24A461FC-8E21-F991-D4D8-7E2E029FA981}"/>
              </a:ext>
            </a:extLst>
          </p:cNvPr>
          <p:cNvGrpSpPr/>
          <p:nvPr/>
        </p:nvGrpSpPr>
        <p:grpSpPr>
          <a:xfrm rot="-5400000">
            <a:off x="-10759396" y="98524"/>
            <a:ext cx="2040062" cy="18474115"/>
            <a:chOff x="0" y="0"/>
            <a:chExt cx="273602" cy="2477648"/>
          </a:xfrm>
        </p:grpSpPr>
        <p:sp>
          <p:nvSpPr>
            <p:cNvPr id="24" name="Freeform 3">
              <a:extLst>
                <a:ext uri="{FF2B5EF4-FFF2-40B4-BE49-F238E27FC236}">
                  <a16:creationId xmlns:a16="http://schemas.microsoft.com/office/drawing/2014/main" id="{B13CB97F-F149-73A0-1A06-268C622F5FA5}"/>
                </a:ext>
              </a:extLst>
            </p:cNvPr>
            <p:cNvSpPr/>
            <p:nvPr/>
          </p:nvSpPr>
          <p:spPr>
            <a:xfrm>
              <a:off x="0" y="0"/>
              <a:ext cx="273602" cy="2477648"/>
            </a:xfrm>
            <a:custGeom>
              <a:avLst/>
              <a:gdLst/>
              <a:ahLst/>
              <a:cxnLst/>
              <a:rect l="l" t="t" r="r" b="b"/>
              <a:pathLst>
                <a:path w="273602" h="2477648">
                  <a:moveTo>
                    <a:pt x="0" y="0"/>
                  </a:moveTo>
                  <a:lnTo>
                    <a:pt x="273602" y="0"/>
                  </a:lnTo>
                  <a:lnTo>
                    <a:pt x="273602" y="2477648"/>
                  </a:lnTo>
                  <a:lnTo>
                    <a:pt x="0" y="2477648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2EC0E50-FC49-BA09-3147-4ED2F46ACED5}"/>
                </a:ext>
              </a:extLst>
            </p:cNvPr>
            <p:cNvSpPr txBox="1"/>
            <p:nvPr/>
          </p:nvSpPr>
          <p:spPr>
            <a:xfrm>
              <a:off x="0" y="-38100"/>
              <a:ext cx="273602" cy="25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5">
            <a:extLst>
              <a:ext uri="{FF2B5EF4-FFF2-40B4-BE49-F238E27FC236}">
                <a16:creationId xmlns:a16="http://schemas.microsoft.com/office/drawing/2014/main" id="{AEEA447A-BACF-B1C5-ED59-89DA5100F976}"/>
              </a:ext>
            </a:extLst>
          </p:cNvPr>
          <p:cNvGrpSpPr/>
          <p:nvPr/>
        </p:nvGrpSpPr>
        <p:grpSpPr>
          <a:xfrm rot="-5400000">
            <a:off x="27116619" y="-2006310"/>
            <a:ext cx="2050898" cy="18288000"/>
            <a:chOff x="0" y="0"/>
            <a:chExt cx="275055" cy="2452687"/>
          </a:xfrm>
        </p:grpSpPr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FF867ED0-6ACF-64F1-CAEF-29EC5EACEE3B}"/>
                </a:ext>
              </a:extLst>
            </p:cNvPr>
            <p:cNvSpPr/>
            <p:nvPr/>
          </p:nvSpPr>
          <p:spPr>
            <a:xfrm>
              <a:off x="0" y="0"/>
              <a:ext cx="275055" cy="2452687"/>
            </a:xfrm>
            <a:custGeom>
              <a:avLst/>
              <a:gdLst/>
              <a:ahLst/>
              <a:cxnLst/>
              <a:rect l="l" t="t" r="r" b="b"/>
              <a:pathLst>
                <a:path w="275055" h="2452687">
                  <a:moveTo>
                    <a:pt x="0" y="0"/>
                  </a:moveTo>
                  <a:lnTo>
                    <a:pt x="275055" y="0"/>
                  </a:lnTo>
                  <a:lnTo>
                    <a:pt x="275055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8" name="TextBox 7">
              <a:extLst>
                <a:ext uri="{FF2B5EF4-FFF2-40B4-BE49-F238E27FC236}">
                  <a16:creationId xmlns:a16="http://schemas.microsoft.com/office/drawing/2014/main" id="{5E98CBEE-28CB-40AF-E4D6-C03925C1DA94}"/>
                </a:ext>
              </a:extLst>
            </p:cNvPr>
            <p:cNvSpPr txBox="1"/>
            <p:nvPr/>
          </p:nvSpPr>
          <p:spPr>
            <a:xfrm>
              <a:off x="0" y="-38100"/>
              <a:ext cx="275055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8">
            <a:extLst>
              <a:ext uri="{FF2B5EF4-FFF2-40B4-BE49-F238E27FC236}">
                <a16:creationId xmlns:a16="http://schemas.microsoft.com/office/drawing/2014/main" id="{4E21F699-3274-E807-4902-1E9FC24E9C36}"/>
              </a:ext>
            </a:extLst>
          </p:cNvPr>
          <p:cNvGrpSpPr/>
          <p:nvPr/>
        </p:nvGrpSpPr>
        <p:grpSpPr>
          <a:xfrm rot="-5400000">
            <a:off x="27169312" y="-6088649"/>
            <a:ext cx="2040062" cy="18281593"/>
            <a:chOff x="0" y="0"/>
            <a:chExt cx="273602" cy="2451828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536981FC-1639-CB99-5295-625371CF54FE}"/>
                </a:ext>
              </a:extLst>
            </p:cNvPr>
            <p:cNvSpPr/>
            <p:nvPr/>
          </p:nvSpPr>
          <p:spPr>
            <a:xfrm>
              <a:off x="0" y="0"/>
              <a:ext cx="273602" cy="2451828"/>
            </a:xfrm>
            <a:custGeom>
              <a:avLst/>
              <a:gdLst/>
              <a:ahLst/>
              <a:cxnLst/>
              <a:rect l="l" t="t" r="r" b="b"/>
              <a:pathLst>
                <a:path w="273602" h="2451828">
                  <a:moveTo>
                    <a:pt x="0" y="0"/>
                  </a:moveTo>
                  <a:lnTo>
                    <a:pt x="273602" y="0"/>
                  </a:lnTo>
                  <a:lnTo>
                    <a:pt x="273602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1" name="TextBox 10">
              <a:extLst>
                <a:ext uri="{FF2B5EF4-FFF2-40B4-BE49-F238E27FC236}">
                  <a16:creationId xmlns:a16="http://schemas.microsoft.com/office/drawing/2014/main" id="{38F1C383-3435-B167-67EB-E893C16B024C}"/>
                </a:ext>
              </a:extLst>
            </p:cNvPr>
            <p:cNvSpPr txBox="1"/>
            <p:nvPr/>
          </p:nvSpPr>
          <p:spPr>
            <a:xfrm>
              <a:off x="0" y="-38100"/>
              <a:ext cx="273602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11">
            <a:extLst>
              <a:ext uri="{FF2B5EF4-FFF2-40B4-BE49-F238E27FC236}">
                <a16:creationId xmlns:a16="http://schemas.microsoft.com/office/drawing/2014/main" id="{7CCFB70F-211D-23DE-ECCC-E8C4C0380C6B}"/>
              </a:ext>
            </a:extLst>
          </p:cNvPr>
          <p:cNvGrpSpPr/>
          <p:nvPr/>
        </p:nvGrpSpPr>
        <p:grpSpPr>
          <a:xfrm rot="-5400000">
            <a:off x="-10903421" y="-8034900"/>
            <a:ext cx="2135591" cy="18281593"/>
            <a:chOff x="0" y="0"/>
            <a:chExt cx="286414" cy="2451828"/>
          </a:xfrm>
        </p:grpSpPr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26A0C353-63F2-809B-3B74-A5B47F13D618}"/>
                </a:ext>
              </a:extLst>
            </p:cNvPr>
            <p:cNvSpPr/>
            <p:nvPr/>
          </p:nvSpPr>
          <p:spPr>
            <a:xfrm>
              <a:off x="0" y="0"/>
              <a:ext cx="286414" cy="2451828"/>
            </a:xfrm>
            <a:custGeom>
              <a:avLst/>
              <a:gdLst/>
              <a:ahLst/>
              <a:cxnLst/>
              <a:rect l="l" t="t" r="r" b="b"/>
              <a:pathLst>
                <a:path w="286414" h="2451828">
                  <a:moveTo>
                    <a:pt x="0" y="0"/>
                  </a:moveTo>
                  <a:lnTo>
                    <a:pt x="286414" y="0"/>
                  </a:lnTo>
                  <a:lnTo>
                    <a:pt x="286414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4" name="TextBox 13">
              <a:extLst>
                <a:ext uri="{FF2B5EF4-FFF2-40B4-BE49-F238E27FC236}">
                  <a16:creationId xmlns:a16="http://schemas.microsoft.com/office/drawing/2014/main" id="{EA88A9B3-3AD2-2962-590F-28A4F1C421C4}"/>
                </a:ext>
              </a:extLst>
            </p:cNvPr>
            <p:cNvSpPr txBox="1"/>
            <p:nvPr/>
          </p:nvSpPr>
          <p:spPr>
            <a:xfrm>
              <a:off x="0" y="-38100"/>
              <a:ext cx="286414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5" name="Group 14">
            <a:extLst>
              <a:ext uri="{FF2B5EF4-FFF2-40B4-BE49-F238E27FC236}">
                <a16:creationId xmlns:a16="http://schemas.microsoft.com/office/drawing/2014/main" id="{81F9249E-9C78-2309-6A12-3D6093DEEE5C}"/>
              </a:ext>
            </a:extLst>
          </p:cNvPr>
          <p:cNvGrpSpPr/>
          <p:nvPr/>
        </p:nvGrpSpPr>
        <p:grpSpPr>
          <a:xfrm rot="-5400000">
            <a:off x="-10903584" y="-3859084"/>
            <a:ext cx="2135917" cy="18281593"/>
            <a:chOff x="0" y="0"/>
            <a:chExt cx="286458" cy="2451828"/>
          </a:xfrm>
        </p:grpSpPr>
        <p:sp>
          <p:nvSpPr>
            <p:cNvPr id="36" name="Freeform 15">
              <a:extLst>
                <a:ext uri="{FF2B5EF4-FFF2-40B4-BE49-F238E27FC236}">
                  <a16:creationId xmlns:a16="http://schemas.microsoft.com/office/drawing/2014/main" id="{70167D85-6802-C8D0-9326-D17859BBF3B0}"/>
                </a:ext>
              </a:extLst>
            </p:cNvPr>
            <p:cNvSpPr/>
            <p:nvPr/>
          </p:nvSpPr>
          <p:spPr>
            <a:xfrm>
              <a:off x="0" y="0"/>
              <a:ext cx="286458" cy="2451828"/>
            </a:xfrm>
            <a:custGeom>
              <a:avLst/>
              <a:gdLst/>
              <a:ahLst/>
              <a:cxnLst/>
              <a:rect l="l" t="t" r="r" b="b"/>
              <a:pathLst>
                <a:path w="286458" h="2451828">
                  <a:moveTo>
                    <a:pt x="0" y="0"/>
                  </a:moveTo>
                  <a:lnTo>
                    <a:pt x="286458" y="0"/>
                  </a:lnTo>
                  <a:lnTo>
                    <a:pt x="286458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7" name="TextBox 16">
              <a:extLst>
                <a:ext uri="{FF2B5EF4-FFF2-40B4-BE49-F238E27FC236}">
                  <a16:creationId xmlns:a16="http://schemas.microsoft.com/office/drawing/2014/main" id="{41B2D7EA-AFC5-BCED-AC1C-381C1CE95520}"/>
                </a:ext>
              </a:extLst>
            </p:cNvPr>
            <p:cNvSpPr txBox="1"/>
            <p:nvPr/>
          </p:nvSpPr>
          <p:spPr>
            <a:xfrm>
              <a:off x="0" y="-38100"/>
              <a:ext cx="286458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915C89E-EE4B-2F08-0D41-7F4F3CB01916}"/>
              </a:ext>
            </a:extLst>
          </p:cNvPr>
          <p:cNvGrpSpPr/>
          <p:nvPr/>
        </p:nvGrpSpPr>
        <p:grpSpPr>
          <a:xfrm>
            <a:off x="5540097" y="-383352"/>
            <a:ext cx="6770881" cy="10687477"/>
            <a:chOff x="5540097" y="-383352"/>
            <a:chExt cx="6770881" cy="10687477"/>
          </a:xfrm>
        </p:grpSpPr>
        <p:grpSp>
          <p:nvGrpSpPr>
            <p:cNvPr id="14" name="Group 14">
              <a:extLst>
                <a:ext uri="{FF2B5EF4-FFF2-40B4-BE49-F238E27FC236}">
                  <a16:creationId xmlns:a16="http://schemas.microsoft.com/office/drawing/2014/main" id="{7B3B2FB9-6412-0B2F-0926-988969D57DDA}"/>
                </a:ext>
              </a:extLst>
            </p:cNvPr>
            <p:cNvGrpSpPr/>
            <p:nvPr/>
          </p:nvGrpSpPr>
          <p:grpSpPr>
            <a:xfrm>
              <a:off x="7098331" y="-383352"/>
              <a:ext cx="3785957" cy="10687477"/>
              <a:chOff x="0" y="0"/>
              <a:chExt cx="507752" cy="1379153"/>
            </a:xfrm>
          </p:grpSpPr>
          <p:sp>
            <p:nvSpPr>
              <p:cNvPr id="15" name="Freeform 15">
                <a:extLst>
                  <a:ext uri="{FF2B5EF4-FFF2-40B4-BE49-F238E27FC236}">
                    <a16:creationId xmlns:a16="http://schemas.microsoft.com/office/drawing/2014/main" id="{ACAD3B08-C0F0-3E89-0852-7A60C25BC298}"/>
                  </a:ext>
                </a:extLst>
              </p:cNvPr>
              <p:cNvSpPr/>
              <p:nvPr/>
            </p:nvSpPr>
            <p:spPr>
              <a:xfrm>
                <a:off x="0" y="0"/>
                <a:ext cx="507752" cy="1379153"/>
              </a:xfrm>
              <a:custGeom>
                <a:avLst/>
                <a:gdLst/>
                <a:ahLst/>
                <a:cxnLst/>
                <a:rect l="l" t="t" r="r" b="b"/>
                <a:pathLst>
                  <a:path w="507752" h="1379153">
                    <a:moveTo>
                      <a:pt x="0" y="0"/>
                    </a:moveTo>
                    <a:lnTo>
                      <a:pt x="507752" y="0"/>
                    </a:lnTo>
                    <a:lnTo>
                      <a:pt x="507752" y="1379153"/>
                    </a:lnTo>
                    <a:lnTo>
                      <a:pt x="0" y="1379153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" name="TextBox 16">
                <a:extLst>
                  <a:ext uri="{FF2B5EF4-FFF2-40B4-BE49-F238E27FC236}">
                    <a16:creationId xmlns:a16="http://schemas.microsoft.com/office/drawing/2014/main" id="{EA0F2F9D-73D3-2339-2FDA-18C6E913C735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507752" cy="141725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TextBox 18">
              <a:extLst>
                <a:ext uri="{FF2B5EF4-FFF2-40B4-BE49-F238E27FC236}">
                  <a16:creationId xmlns:a16="http://schemas.microsoft.com/office/drawing/2014/main" id="{B277EDD7-427C-0A44-0683-E39F96B151F9}"/>
                </a:ext>
              </a:extLst>
            </p:cNvPr>
            <p:cNvSpPr txBox="1"/>
            <p:nvPr/>
          </p:nvSpPr>
          <p:spPr>
            <a:xfrm>
              <a:off x="5846110" y="8844045"/>
              <a:ext cx="6464868" cy="4915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4141"/>
                </a:lnSpc>
                <a:spcBef>
                  <a:spcPct val="0"/>
                </a:spcBef>
              </a:pPr>
              <a:r>
                <a:rPr lang="en-US" sz="2958" dirty="0">
                  <a:solidFill>
                    <a:srgbClr val="8F430C"/>
                  </a:solidFill>
                  <a:latin typeface="Century Gothic Paneuropean"/>
                  <a:ea typeface="Century Gothic Paneuropean"/>
                  <a:cs typeface="Century Gothic Paneuropean"/>
                  <a:sym typeface="Century Gothic Paneuropean"/>
                </a:rPr>
                <a:t>MINISTERIO DE LA RECEPCIÓN</a:t>
              </a:r>
            </a:p>
          </p:txBody>
        </p:sp>
        <p:pic>
          <p:nvPicPr>
            <p:cNvPr id="42" name="Imagem 41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6DB214F1-3CCD-3829-C7C9-9915D96A9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20" t="33744" r="34647" b="15316"/>
            <a:stretch>
              <a:fillRect/>
            </a:stretch>
          </p:blipFill>
          <p:spPr>
            <a:xfrm>
              <a:off x="5540097" y="3886746"/>
              <a:ext cx="6464867" cy="5272494"/>
            </a:xfrm>
            <a:prstGeom prst="rect">
              <a:avLst/>
            </a:prstGeom>
          </p:spPr>
        </p:pic>
        <p:pic>
          <p:nvPicPr>
            <p:cNvPr id="17" name="Imagem 16" descr="Uma imagem contendo Texto&#10;&#10;O conteúdo gerado por IA pode estar incorreto.">
              <a:extLst>
                <a:ext uri="{FF2B5EF4-FFF2-40B4-BE49-F238E27FC236}">
                  <a16:creationId xmlns:a16="http://schemas.microsoft.com/office/drawing/2014/main" id="{9B99BC90-DD63-DAF2-FCBF-C8FA1E5781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32244" r="53137" b="24183"/>
            <a:stretch>
              <a:fillRect/>
            </a:stretch>
          </p:blipFill>
          <p:spPr>
            <a:xfrm>
              <a:off x="6395918" y="266364"/>
              <a:ext cx="5309774" cy="3620382"/>
            </a:xfrm>
            <a:prstGeom prst="rect">
              <a:avLst/>
            </a:prstGeom>
          </p:spPr>
        </p:pic>
      </p:grpSp>
      <p:grpSp>
        <p:nvGrpSpPr>
          <p:cNvPr id="20" name="Group 2">
            <a:extLst>
              <a:ext uri="{FF2B5EF4-FFF2-40B4-BE49-F238E27FC236}">
                <a16:creationId xmlns:a16="http://schemas.microsoft.com/office/drawing/2014/main" id="{21F3AEA1-1A73-7EA1-E07D-11D99FAB09F7}"/>
              </a:ext>
            </a:extLst>
          </p:cNvPr>
          <p:cNvGrpSpPr/>
          <p:nvPr/>
        </p:nvGrpSpPr>
        <p:grpSpPr>
          <a:xfrm>
            <a:off x="0" y="0"/>
            <a:ext cx="3616052" cy="10283396"/>
            <a:chOff x="0" y="0"/>
            <a:chExt cx="484965" cy="1379153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5017E39A-7B19-A462-CEE0-A4614504AD13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4">
              <a:extLst>
                <a:ext uri="{FF2B5EF4-FFF2-40B4-BE49-F238E27FC236}">
                  <a16:creationId xmlns:a16="http://schemas.microsoft.com/office/drawing/2014/main" id="{5E872794-9379-5A55-BC51-73CAB70E1A93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34112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10561" y="38100"/>
            <a:ext cx="15122597" cy="10581763"/>
            <a:chOff x="0" y="0"/>
            <a:chExt cx="9266379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66379" cy="6483981"/>
            </a:xfrm>
            <a:custGeom>
              <a:avLst/>
              <a:gdLst/>
              <a:ahLst/>
              <a:cxnLst/>
              <a:rect l="l" t="t" r="r" b="b"/>
              <a:pathLst>
                <a:path w="9266379" h="6483981">
                  <a:moveTo>
                    <a:pt x="0" y="0"/>
                  </a:moveTo>
                  <a:lnTo>
                    <a:pt x="9266379" y="0"/>
                  </a:lnTo>
                  <a:lnTo>
                    <a:pt x="926637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26637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796448" y="2204"/>
            <a:ext cx="491552" cy="10581763"/>
            <a:chOff x="0" y="0"/>
            <a:chExt cx="301199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1199" cy="6483981"/>
            </a:xfrm>
            <a:custGeom>
              <a:avLst/>
              <a:gdLst/>
              <a:ahLst/>
              <a:cxnLst/>
              <a:rect l="l" t="t" r="r" b="b"/>
              <a:pathLst>
                <a:path w="301199" h="6483981">
                  <a:moveTo>
                    <a:pt x="0" y="0"/>
                  </a:moveTo>
                  <a:lnTo>
                    <a:pt x="301199" y="0"/>
                  </a:lnTo>
                  <a:lnTo>
                    <a:pt x="301199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01199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695738" y="1733487"/>
            <a:ext cx="8283120" cy="2277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La </a:t>
            </a:r>
            <a:r>
              <a:rPr lang="en-US" sz="60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recepción</a:t>
            </a:r>
            <a:r>
              <a:rPr lang="en-US" sz="6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es: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La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música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antes del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culto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El abrazo que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anticipa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la </a:t>
            </a:r>
            <a:r>
              <a:rPr lang="en-US" sz="44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gracia</a:t>
            </a:r>
            <a:r>
              <a:rPr lang="en-US" sz="44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746521" y="5293084"/>
            <a:ext cx="642533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Un </a:t>
            </a:r>
            <a:r>
              <a:rPr lang="en-US" sz="48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corazón</a:t>
            </a: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tocado</a:t>
            </a: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en</a:t>
            </a: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la entrada </a:t>
            </a:r>
            <a:r>
              <a:rPr lang="en-US" sz="48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estará</a:t>
            </a: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más</a:t>
            </a: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sensible a la Palabra de Dios </a:t>
            </a:r>
            <a:r>
              <a:rPr lang="en-US" sz="48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en</a:t>
            </a: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</a:t>
            </a:r>
            <a:r>
              <a:rPr lang="en-US" sz="48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el</a:t>
            </a:r>
            <a:r>
              <a:rPr lang="en-US" sz="48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  <a:sym typeface="Century Gothic Paneuropean Italics"/>
              </a:rPr>
              <a:t> altar.</a:t>
            </a:r>
          </a:p>
        </p:txBody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5F189247-71E0-EC86-41A1-FF66FF9780FE}"/>
              </a:ext>
            </a:extLst>
          </p:cNvPr>
          <p:cNvSpPr/>
          <p:nvPr/>
        </p:nvSpPr>
        <p:spPr>
          <a:xfrm>
            <a:off x="18878424" y="-41928"/>
            <a:ext cx="11631459" cy="10643942"/>
          </a:xfrm>
          <a:custGeom>
            <a:avLst/>
            <a:gdLst/>
            <a:ahLst/>
            <a:cxnLst/>
            <a:rect l="l" t="t" r="r" b="b"/>
            <a:pathLst>
              <a:path w="11005200" h="10287000">
                <a:moveTo>
                  <a:pt x="0" y="0"/>
                </a:moveTo>
                <a:lnTo>
                  <a:pt x="11005200" y="0"/>
                </a:lnTo>
                <a:lnTo>
                  <a:pt x="11005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195" b="-1574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A4D09889-6469-4525-3E46-1AB1D0B93F5C}"/>
              </a:ext>
            </a:extLst>
          </p:cNvPr>
          <p:cNvSpPr/>
          <p:nvPr/>
        </p:nvSpPr>
        <p:spPr>
          <a:xfrm>
            <a:off x="9500682" y="633680"/>
            <a:ext cx="8787318" cy="9950288"/>
          </a:xfrm>
          <a:custGeom>
            <a:avLst/>
            <a:gdLst/>
            <a:ahLst/>
            <a:cxnLst/>
            <a:rect l="l" t="t" r="r" b="b"/>
            <a:pathLst>
              <a:path w="9751345" h="12669768">
                <a:moveTo>
                  <a:pt x="0" y="0"/>
                </a:moveTo>
                <a:lnTo>
                  <a:pt x="9751345" y="0"/>
                </a:lnTo>
                <a:lnTo>
                  <a:pt x="9751345" y="12669768"/>
                </a:lnTo>
                <a:lnTo>
                  <a:pt x="0" y="126697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2" t="-10864" r="-122392" b="-1916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Freeform 17">
            <a:extLst>
              <a:ext uri="{FF2B5EF4-FFF2-40B4-BE49-F238E27FC236}">
                <a16:creationId xmlns:a16="http://schemas.microsoft.com/office/drawing/2014/main" id="{D195C269-E027-1828-7FD4-9992F9A345E8}"/>
              </a:ext>
            </a:extLst>
          </p:cNvPr>
          <p:cNvSpPr/>
          <p:nvPr/>
        </p:nvSpPr>
        <p:spPr>
          <a:xfrm>
            <a:off x="19207772" y="876318"/>
            <a:ext cx="11940697" cy="9743545"/>
          </a:xfrm>
          <a:custGeom>
            <a:avLst/>
            <a:gdLst/>
            <a:ahLst/>
            <a:cxnLst/>
            <a:rect l="l" t="t" r="r" b="b"/>
            <a:pathLst>
              <a:path w="11940697" h="9743545">
                <a:moveTo>
                  <a:pt x="0" y="0"/>
                </a:moveTo>
                <a:lnTo>
                  <a:pt x="11940697" y="0"/>
                </a:lnTo>
                <a:lnTo>
                  <a:pt x="11940697" y="9743545"/>
                </a:lnTo>
                <a:lnTo>
                  <a:pt x="0" y="97435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8011" r="-30841" b="-306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78743" y="2204"/>
            <a:ext cx="937253" cy="10581763"/>
            <a:chOff x="0" y="0"/>
            <a:chExt cx="574302" cy="6483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74302" cy="6483981"/>
            </a:xfrm>
            <a:custGeom>
              <a:avLst/>
              <a:gdLst/>
              <a:ahLst/>
              <a:cxnLst/>
              <a:rect l="l" t="t" r="r" b="b"/>
              <a:pathLst>
                <a:path w="574302" h="6483981">
                  <a:moveTo>
                    <a:pt x="0" y="0"/>
                  </a:moveTo>
                  <a:lnTo>
                    <a:pt x="574302" y="0"/>
                  </a:lnTo>
                  <a:lnTo>
                    <a:pt x="574302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74302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615996" y="4058"/>
            <a:ext cx="14672004" cy="10581763"/>
            <a:chOff x="0" y="0"/>
            <a:chExt cx="8990278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990278" cy="6483981"/>
            </a:xfrm>
            <a:custGeom>
              <a:avLst/>
              <a:gdLst/>
              <a:ahLst/>
              <a:cxnLst/>
              <a:rect l="l" t="t" r="r" b="b"/>
              <a:pathLst>
                <a:path w="8990278" h="6483981">
                  <a:moveTo>
                    <a:pt x="0" y="0"/>
                  </a:moveTo>
                  <a:lnTo>
                    <a:pt x="8990278" y="0"/>
                  </a:lnTo>
                  <a:lnTo>
                    <a:pt x="8990278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990278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6784672" y="-53514"/>
            <a:ext cx="11631459" cy="10643942"/>
          </a:xfrm>
          <a:custGeom>
            <a:avLst/>
            <a:gdLst/>
            <a:ahLst/>
            <a:cxnLst/>
            <a:rect l="l" t="t" r="r" b="b"/>
            <a:pathLst>
              <a:path w="11005200" h="10287000">
                <a:moveTo>
                  <a:pt x="0" y="0"/>
                </a:moveTo>
                <a:lnTo>
                  <a:pt x="11005200" y="0"/>
                </a:lnTo>
                <a:lnTo>
                  <a:pt x="110052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195" b="-15748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3776819" y="5145621"/>
            <a:ext cx="7890211" cy="2010845"/>
          </a:xfrm>
          <a:custGeom>
            <a:avLst/>
            <a:gdLst/>
            <a:ahLst/>
            <a:cxnLst/>
            <a:rect l="l" t="t" r="r" b="b"/>
            <a:pathLst>
              <a:path w="7890211" h="2010845">
                <a:moveTo>
                  <a:pt x="0" y="0"/>
                </a:moveTo>
                <a:lnTo>
                  <a:pt x="7890211" y="0"/>
                </a:lnTo>
                <a:lnTo>
                  <a:pt x="7890211" y="2010845"/>
                </a:lnTo>
                <a:lnTo>
                  <a:pt x="0" y="20108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4085656" y="3998861"/>
            <a:ext cx="8045086" cy="2050316"/>
          </a:xfrm>
          <a:custGeom>
            <a:avLst/>
            <a:gdLst/>
            <a:ahLst/>
            <a:cxnLst/>
            <a:rect l="l" t="t" r="r" b="b"/>
            <a:pathLst>
              <a:path w="8045086" h="2050316">
                <a:moveTo>
                  <a:pt x="0" y="0"/>
                </a:moveTo>
                <a:lnTo>
                  <a:pt x="8045086" y="0"/>
                </a:lnTo>
                <a:lnTo>
                  <a:pt x="8045086" y="2050316"/>
                </a:lnTo>
                <a:lnTo>
                  <a:pt x="0" y="2050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60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TextBox 21"/>
          <p:cNvSpPr txBox="1"/>
          <p:nvPr/>
        </p:nvSpPr>
        <p:spPr>
          <a:xfrm>
            <a:off x="5979748" y="1078130"/>
            <a:ext cx="118552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spcBef>
                <a:spcPct val="0"/>
              </a:spcBef>
            </a:pPr>
            <a:r>
              <a:rPr lang="en-US" sz="60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La </a:t>
            </a:r>
            <a:r>
              <a:rPr lang="en-US" sz="6000" u="none" strike="noStrike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puerta</a:t>
            </a:r>
            <a:r>
              <a:rPr lang="en-US" sz="60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000" u="none" strike="noStrike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60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000" u="none" strike="noStrike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lugar</a:t>
            </a:r>
            <a:r>
              <a:rPr lang="en-US" sz="6000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de </a:t>
            </a:r>
          </a:p>
          <a:p>
            <a:pPr marL="0" lvl="0" indent="0">
              <a:spcBef>
                <a:spcPct val="0"/>
              </a:spcBef>
            </a:pPr>
            <a:r>
              <a:rPr lang="en-US" sz="6000" b="1" u="none" strike="noStrike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CURACIÓN Y ACCIÓN MISIONERA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4074587" y="-710353"/>
            <a:ext cx="1954509" cy="517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594"/>
              </a:lnSpc>
              <a:spcBef>
                <a:spcPct val="0"/>
              </a:spcBef>
            </a:pPr>
            <a:r>
              <a:rPr lang="en-US" sz="30424" dirty="0">
                <a:solidFill>
                  <a:srgbClr val="FFFFFF">
                    <a:alpha val="28627"/>
                  </a:srgbClr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5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61214" y="4465557"/>
            <a:ext cx="6454359" cy="2155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[…] un hombre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cojo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nacimiento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, a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quien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ponían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cada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día a la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puerta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del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templo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que se llama la Hermosa </a:t>
            </a:r>
            <a:r>
              <a:rPr lang="en-US" sz="350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[…] </a:t>
            </a:r>
            <a:r>
              <a:rPr lang="en-US" sz="3500" dirty="0" err="1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Hechos</a:t>
            </a:r>
            <a:r>
              <a:rPr lang="en-US" sz="3500" dirty="0">
                <a:solidFill>
                  <a:srgbClr val="FFFFFF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3:2.</a:t>
            </a:r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39409770-86BB-CDA8-BCBE-24FC26C11620}"/>
              </a:ext>
            </a:extLst>
          </p:cNvPr>
          <p:cNvSpPr/>
          <p:nvPr/>
        </p:nvSpPr>
        <p:spPr>
          <a:xfrm flipH="1">
            <a:off x="8188394" y="11421618"/>
            <a:ext cx="10099606" cy="8099243"/>
          </a:xfrm>
          <a:custGeom>
            <a:avLst/>
            <a:gdLst/>
            <a:ahLst/>
            <a:cxnLst/>
            <a:rect l="l" t="t" r="r" b="b"/>
            <a:pathLst>
              <a:path w="10099606" h="8099243">
                <a:moveTo>
                  <a:pt x="10099606" y="0"/>
                </a:moveTo>
                <a:lnTo>
                  <a:pt x="0" y="0"/>
                </a:lnTo>
                <a:lnTo>
                  <a:pt x="0" y="8099243"/>
                </a:lnTo>
                <a:lnTo>
                  <a:pt x="10099606" y="8099243"/>
                </a:lnTo>
                <a:lnTo>
                  <a:pt x="10099606" y="0"/>
                </a:lnTo>
                <a:close/>
              </a:path>
            </a:pathLst>
          </a:custGeom>
          <a:blipFill>
            <a:blip r:embed="rId5"/>
            <a:stretch>
              <a:fillRect l="-20516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2197" y="349"/>
            <a:ext cx="889551" cy="10585471"/>
            <a:chOff x="0" y="0"/>
            <a:chExt cx="545073" cy="648625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5073" cy="6486253"/>
            </a:xfrm>
            <a:custGeom>
              <a:avLst/>
              <a:gdLst/>
              <a:ahLst/>
              <a:cxnLst/>
              <a:rect l="l" t="t" r="r" b="b"/>
              <a:pathLst>
                <a:path w="545073" h="6486253">
                  <a:moveTo>
                    <a:pt x="0" y="0"/>
                  </a:moveTo>
                  <a:lnTo>
                    <a:pt x="545073" y="0"/>
                  </a:lnTo>
                  <a:lnTo>
                    <a:pt x="545073" y="6486253"/>
                  </a:lnTo>
                  <a:lnTo>
                    <a:pt x="0" y="6486253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45073" cy="6524353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-53514"/>
            <a:ext cx="772197" cy="10637481"/>
            <a:chOff x="0" y="0"/>
            <a:chExt cx="473164" cy="65181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64" cy="6518122"/>
            </a:xfrm>
            <a:custGeom>
              <a:avLst/>
              <a:gdLst/>
              <a:ahLst/>
              <a:cxnLst/>
              <a:rect l="l" t="t" r="r" b="b"/>
              <a:pathLst>
                <a:path w="473164" h="6518122">
                  <a:moveTo>
                    <a:pt x="0" y="0"/>
                  </a:moveTo>
                  <a:lnTo>
                    <a:pt x="473164" y="0"/>
                  </a:lnTo>
                  <a:lnTo>
                    <a:pt x="473164" y="6518122"/>
                  </a:lnTo>
                  <a:lnTo>
                    <a:pt x="0" y="6518122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3164" cy="6556222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2678743" y="2204"/>
            <a:ext cx="15609257" cy="10284796"/>
            <a:chOff x="0" y="0"/>
            <a:chExt cx="9564580" cy="630201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564581" cy="6302015"/>
            </a:xfrm>
            <a:custGeom>
              <a:avLst/>
              <a:gdLst/>
              <a:ahLst/>
              <a:cxnLst/>
              <a:rect l="l" t="t" r="r" b="b"/>
              <a:pathLst>
                <a:path w="9564581" h="6302015">
                  <a:moveTo>
                    <a:pt x="0" y="0"/>
                  </a:moveTo>
                  <a:lnTo>
                    <a:pt x="9564581" y="0"/>
                  </a:lnTo>
                  <a:lnTo>
                    <a:pt x="9564581" y="6302015"/>
                  </a:lnTo>
                  <a:lnTo>
                    <a:pt x="0" y="6302015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564580" cy="6340114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61747" y="2204"/>
            <a:ext cx="1016996" cy="10581763"/>
            <a:chOff x="0" y="0"/>
            <a:chExt cx="623165" cy="64839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23165" cy="6483981"/>
            </a:xfrm>
            <a:custGeom>
              <a:avLst/>
              <a:gdLst/>
              <a:ahLst/>
              <a:cxnLst/>
              <a:rect l="l" t="t" r="r" b="b"/>
              <a:pathLst>
                <a:path w="623165" h="6483981">
                  <a:moveTo>
                    <a:pt x="0" y="0"/>
                  </a:moveTo>
                  <a:lnTo>
                    <a:pt x="623165" y="0"/>
                  </a:lnTo>
                  <a:lnTo>
                    <a:pt x="623165" y="6483981"/>
                  </a:lnTo>
                  <a:lnTo>
                    <a:pt x="0" y="648398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623165" cy="6522081"/>
            </a:xfrm>
            <a:prstGeom prst="rect">
              <a:avLst/>
            </a:prstGeom>
          </p:spPr>
          <p:txBody>
            <a:bodyPr lIns="20921" tIns="20921" rIns="20921" bIns="20921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978703" y="3429537"/>
            <a:ext cx="6492240" cy="0"/>
          </a:xfrm>
          <a:prstGeom prst="line">
            <a:avLst/>
          </a:prstGeom>
          <a:ln w="38100" cap="flat">
            <a:solidFill>
              <a:srgbClr val="D2DFD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>
            <a:off x="9601200" y="342899"/>
            <a:ext cx="8686800" cy="9970857"/>
          </a:xfrm>
          <a:custGeom>
            <a:avLst/>
            <a:gdLst/>
            <a:ahLst/>
            <a:cxnLst/>
            <a:rect l="l" t="t" r="r" b="b"/>
            <a:pathLst>
              <a:path w="9377536" h="10340514">
                <a:moveTo>
                  <a:pt x="0" y="0"/>
                </a:moveTo>
                <a:lnTo>
                  <a:pt x="9377536" y="0"/>
                </a:lnTo>
                <a:lnTo>
                  <a:pt x="9377536" y="10340514"/>
                </a:lnTo>
                <a:lnTo>
                  <a:pt x="0" y="10340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4511" r="-2068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3312607" y="5113512"/>
            <a:ext cx="6323227" cy="2364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84"/>
              </a:lnSpc>
            </a:pP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Allí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comienza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el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trabajo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de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llevar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a </a:t>
            </a:r>
            <a:r>
              <a:rPr lang="en-US" sz="6000" b="1" dirty="0" err="1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alguien</a:t>
            </a:r>
            <a:r>
              <a:rPr lang="en-US" sz="6000" b="1" dirty="0">
                <a:solidFill>
                  <a:srgbClr val="FFFFFF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a Jesús.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019430" y="1464344"/>
            <a:ext cx="1065320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LA PUERTA DE LA IGLESIA </a:t>
            </a:r>
          </a:p>
          <a:p>
            <a:pPr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también es la </a:t>
            </a:r>
            <a:r>
              <a:rPr lang="en-US" sz="5400" b="1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puerta</a:t>
            </a: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la </a:t>
            </a:r>
            <a:r>
              <a:rPr lang="en-US" sz="5400" b="1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misión</a:t>
            </a: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17026" y="29911"/>
            <a:ext cx="2040062" cy="18474115"/>
            <a:chOff x="0" y="0"/>
            <a:chExt cx="273602" cy="2477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02" cy="2477648"/>
            </a:xfrm>
            <a:custGeom>
              <a:avLst/>
              <a:gdLst/>
              <a:ahLst/>
              <a:cxnLst/>
              <a:rect l="l" t="t" r="r" b="b"/>
              <a:pathLst>
                <a:path w="273602" h="2477648">
                  <a:moveTo>
                    <a:pt x="0" y="0"/>
                  </a:moveTo>
                  <a:lnTo>
                    <a:pt x="273602" y="0"/>
                  </a:lnTo>
                  <a:lnTo>
                    <a:pt x="273602" y="2477648"/>
                  </a:lnTo>
                  <a:lnTo>
                    <a:pt x="0" y="2477648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02" cy="25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118551" y="-1933348"/>
            <a:ext cx="2050898" cy="18288000"/>
            <a:chOff x="0" y="0"/>
            <a:chExt cx="275055" cy="24526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055" cy="2452687"/>
            </a:xfrm>
            <a:custGeom>
              <a:avLst/>
              <a:gdLst/>
              <a:ahLst/>
              <a:cxnLst/>
              <a:rect l="l" t="t" r="r" b="b"/>
              <a:pathLst>
                <a:path w="275055" h="2452687">
                  <a:moveTo>
                    <a:pt x="0" y="0"/>
                  </a:moveTo>
                  <a:lnTo>
                    <a:pt x="275055" y="0"/>
                  </a:lnTo>
                  <a:lnTo>
                    <a:pt x="275055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5055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120765" y="-6015687"/>
            <a:ext cx="2040062" cy="18281593"/>
            <a:chOff x="0" y="0"/>
            <a:chExt cx="273602" cy="24518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602" cy="2451828"/>
            </a:xfrm>
            <a:custGeom>
              <a:avLst/>
              <a:gdLst/>
              <a:ahLst/>
              <a:cxnLst/>
              <a:rect l="l" t="t" r="r" b="b"/>
              <a:pathLst>
                <a:path w="273602" h="2451828">
                  <a:moveTo>
                    <a:pt x="0" y="0"/>
                  </a:moveTo>
                  <a:lnTo>
                    <a:pt x="273602" y="0"/>
                  </a:lnTo>
                  <a:lnTo>
                    <a:pt x="273602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602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073001" y="-8103513"/>
            <a:ext cx="2135591" cy="18281593"/>
            <a:chOff x="0" y="0"/>
            <a:chExt cx="286414" cy="24518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414" cy="2451828"/>
            </a:xfrm>
            <a:custGeom>
              <a:avLst/>
              <a:gdLst/>
              <a:ahLst/>
              <a:cxnLst/>
              <a:rect l="l" t="t" r="r" b="b"/>
              <a:pathLst>
                <a:path w="286414" h="2451828">
                  <a:moveTo>
                    <a:pt x="0" y="0"/>
                  </a:moveTo>
                  <a:lnTo>
                    <a:pt x="286414" y="0"/>
                  </a:lnTo>
                  <a:lnTo>
                    <a:pt x="286414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414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072838" y="-3927697"/>
            <a:ext cx="2135917" cy="18281593"/>
            <a:chOff x="0" y="0"/>
            <a:chExt cx="286458" cy="24518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458" cy="2451828"/>
            </a:xfrm>
            <a:custGeom>
              <a:avLst/>
              <a:gdLst/>
              <a:ahLst/>
              <a:cxnLst/>
              <a:rect l="l" t="t" r="r" b="b"/>
              <a:pathLst>
                <a:path w="286458" h="2451828">
                  <a:moveTo>
                    <a:pt x="0" y="0"/>
                  </a:moveTo>
                  <a:lnTo>
                    <a:pt x="286458" y="0"/>
                  </a:lnTo>
                  <a:lnTo>
                    <a:pt x="286458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458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Retângulo 20">
            <a:extLst>
              <a:ext uri="{FF2B5EF4-FFF2-40B4-BE49-F238E27FC236}">
                <a16:creationId xmlns:a16="http://schemas.microsoft.com/office/drawing/2014/main" id="{525B897A-E2D0-99E2-1AD4-E717E595FE9D}"/>
              </a:ext>
            </a:extLst>
          </p:cNvPr>
          <p:cNvSpPr/>
          <p:nvPr/>
        </p:nvSpPr>
        <p:spPr>
          <a:xfrm>
            <a:off x="-97972" y="-190500"/>
            <a:ext cx="18572086" cy="10477500"/>
          </a:xfrm>
          <a:prstGeom prst="rect">
            <a:avLst/>
          </a:prstGeom>
          <a:solidFill>
            <a:schemeClr val="bg1">
              <a:alpha val="61385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Freeform 17"/>
          <p:cNvSpPr/>
          <p:nvPr/>
        </p:nvSpPr>
        <p:spPr>
          <a:xfrm rot="5400000">
            <a:off x="-85153" y="3001041"/>
            <a:ext cx="8948955" cy="2946874"/>
          </a:xfrm>
          <a:custGeom>
            <a:avLst/>
            <a:gdLst/>
            <a:ahLst/>
            <a:cxnLst/>
            <a:rect l="l" t="t" r="r" b="b"/>
            <a:pathLst>
              <a:path w="8948955" h="2946874">
                <a:moveTo>
                  <a:pt x="0" y="0"/>
                </a:moveTo>
                <a:lnTo>
                  <a:pt x="8948955" y="0"/>
                </a:lnTo>
                <a:lnTo>
                  <a:pt x="8948955" y="2946873"/>
                </a:lnTo>
                <a:lnTo>
                  <a:pt x="0" y="29468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01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Freeform 18"/>
          <p:cNvSpPr/>
          <p:nvPr/>
        </p:nvSpPr>
        <p:spPr>
          <a:xfrm rot="5400000" flipH="1" flipV="1">
            <a:off x="10268385" y="4556942"/>
            <a:ext cx="8630414" cy="2829701"/>
          </a:xfrm>
          <a:custGeom>
            <a:avLst/>
            <a:gdLst/>
            <a:ahLst/>
            <a:cxnLst/>
            <a:rect l="l" t="t" r="r" b="b"/>
            <a:pathLst>
              <a:path w="8630414" h="2829701">
                <a:moveTo>
                  <a:pt x="8630414" y="2829702"/>
                </a:moveTo>
                <a:lnTo>
                  <a:pt x="0" y="2829702"/>
                </a:lnTo>
                <a:lnTo>
                  <a:pt x="0" y="0"/>
                </a:lnTo>
                <a:lnTo>
                  <a:pt x="8630414" y="0"/>
                </a:lnTo>
                <a:lnTo>
                  <a:pt x="8630414" y="2829702"/>
                </a:lnTo>
                <a:close/>
              </a:path>
            </a:pathLst>
          </a:custGeom>
          <a:blipFill>
            <a:blip r:embed="rId2"/>
            <a:stretch>
              <a:fillRect l="-19499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9" name="Freeform 19"/>
          <p:cNvSpPr/>
          <p:nvPr/>
        </p:nvSpPr>
        <p:spPr>
          <a:xfrm>
            <a:off x="4389324" y="2009832"/>
            <a:ext cx="10022071" cy="7616774"/>
          </a:xfrm>
          <a:custGeom>
            <a:avLst/>
            <a:gdLst/>
            <a:ahLst/>
            <a:cxnLst/>
            <a:rect l="l" t="t" r="r" b="b"/>
            <a:pathLst>
              <a:path w="10022071" h="7616774">
                <a:moveTo>
                  <a:pt x="0" y="0"/>
                </a:moveTo>
                <a:lnTo>
                  <a:pt x="10022072" y="0"/>
                </a:lnTo>
                <a:lnTo>
                  <a:pt x="10022072" y="7616775"/>
                </a:lnTo>
                <a:lnTo>
                  <a:pt x="0" y="7616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 rot="-1953819">
            <a:off x="8160272" y="728578"/>
            <a:ext cx="2710959" cy="2272276"/>
          </a:xfrm>
          <a:custGeom>
            <a:avLst/>
            <a:gdLst/>
            <a:ahLst/>
            <a:cxnLst/>
            <a:rect l="l" t="t" r="r" b="b"/>
            <a:pathLst>
              <a:path w="2710959" h="2272276">
                <a:moveTo>
                  <a:pt x="0" y="0"/>
                </a:moveTo>
                <a:lnTo>
                  <a:pt x="2710959" y="0"/>
                </a:lnTo>
                <a:lnTo>
                  <a:pt x="2710959" y="2272277"/>
                </a:lnTo>
                <a:lnTo>
                  <a:pt x="0" y="22722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5784312" y="4297684"/>
            <a:ext cx="7515528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TODOS ME RECIBIERON </a:t>
            </a:r>
          </a:p>
          <a:p>
            <a:pPr algn="ctr"/>
            <a:r>
              <a:rPr lang="en-US" sz="4800" b="1" err="1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como</a:t>
            </a:r>
            <a:r>
              <a:rPr lang="en-US" sz="4800" b="1" dirty="0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 </a:t>
            </a:r>
            <a:r>
              <a:rPr lang="en-US" sz="4800" b="1" err="1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si</a:t>
            </a:r>
            <a:r>
              <a:rPr lang="en-US" sz="4800" b="1" dirty="0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 Jesús </a:t>
            </a:r>
            <a:r>
              <a:rPr lang="en-US" sz="4800" b="1" err="1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mismo</a:t>
            </a:r>
            <a:r>
              <a:rPr lang="en-US" sz="4800" b="1" dirty="0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 </a:t>
            </a:r>
            <a:endParaRPr lang="en-US" sz="4800" b="1" dirty="0">
              <a:solidFill>
                <a:srgbClr val="FFFFFF"/>
              </a:solidFill>
              <a:latin typeface="Aptos Narrow"/>
              <a:ea typeface="Lumios Marker"/>
              <a:cs typeface="Lumios Marker"/>
            </a:endParaRPr>
          </a:p>
          <a:p>
            <a:pPr algn="ctr"/>
            <a:r>
              <a:rPr lang="en-US" sz="4800" b="1" dirty="0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me </a:t>
            </a:r>
            <a:r>
              <a:rPr lang="en-US" sz="4800" b="1" err="1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esperase</a:t>
            </a:r>
            <a:r>
              <a:rPr lang="en-US" sz="4800" b="1" dirty="0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 </a:t>
            </a:r>
            <a:r>
              <a:rPr lang="en-US" sz="4800" b="1" err="1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allí</a:t>
            </a:r>
            <a:r>
              <a:rPr lang="en-US" sz="4800" b="1" dirty="0">
                <a:solidFill>
                  <a:srgbClr val="FFFFFF"/>
                </a:solidFill>
                <a:latin typeface="Aptos Narrow"/>
                <a:ea typeface="Lumios Marker"/>
                <a:cs typeface="Lumios Marker"/>
                <a:sym typeface="Lumios Marker"/>
              </a:rPr>
              <a:t>.</a:t>
            </a:r>
            <a:endParaRPr lang="en-US" sz="4800" b="1" dirty="0">
              <a:solidFill>
                <a:srgbClr val="FFFFFF"/>
              </a:solidFill>
              <a:latin typeface="Aptos Narrow"/>
              <a:ea typeface="Lumios Marker"/>
              <a:cs typeface="Lumios Marker"/>
            </a:endParaRPr>
          </a:p>
        </p:txBody>
      </p:sp>
      <p:sp>
        <p:nvSpPr>
          <p:cNvPr id="23" name="Freeform 23"/>
          <p:cNvSpPr/>
          <p:nvPr/>
        </p:nvSpPr>
        <p:spPr>
          <a:xfrm rot="7158332">
            <a:off x="9080789" y="9001107"/>
            <a:ext cx="1492515" cy="1250999"/>
          </a:xfrm>
          <a:custGeom>
            <a:avLst/>
            <a:gdLst/>
            <a:ahLst/>
            <a:cxnLst/>
            <a:rect l="l" t="t" r="r" b="b"/>
            <a:pathLst>
              <a:path w="1492515" h="1250999">
                <a:moveTo>
                  <a:pt x="0" y="0"/>
                </a:moveTo>
                <a:lnTo>
                  <a:pt x="1492515" y="0"/>
                </a:lnTo>
                <a:lnTo>
                  <a:pt x="1492515" y="1250999"/>
                </a:lnTo>
                <a:lnTo>
                  <a:pt x="0" y="12509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CCC70-7995-1367-DD95-476161536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0BB3E8B-A64F-8B07-ABDC-4C1BAB7D444E}"/>
              </a:ext>
            </a:extLst>
          </p:cNvPr>
          <p:cNvGrpSpPr/>
          <p:nvPr/>
        </p:nvGrpSpPr>
        <p:grpSpPr>
          <a:xfrm rot="-5400000">
            <a:off x="8063650" y="-8378249"/>
            <a:ext cx="2135591" cy="18831063"/>
            <a:chOff x="0" y="-38100"/>
            <a:chExt cx="286414" cy="252552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2A20B4A-014E-2F27-BE13-186DA19A7AAE}"/>
                </a:ext>
              </a:extLst>
            </p:cNvPr>
            <p:cNvSpPr/>
            <p:nvPr/>
          </p:nvSpPr>
          <p:spPr>
            <a:xfrm>
              <a:off x="0" y="0"/>
              <a:ext cx="286414" cy="2452688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F2B8D749-9C84-EBFB-25ED-873C7CAD8B2F}"/>
                </a:ext>
              </a:extLst>
            </p:cNvPr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3EF49ACA-A1D9-DAB1-89F5-9EC1664D3077}"/>
              </a:ext>
            </a:extLst>
          </p:cNvPr>
          <p:cNvGrpSpPr/>
          <p:nvPr/>
        </p:nvGrpSpPr>
        <p:grpSpPr>
          <a:xfrm rot="-5400000">
            <a:off x="8502025" y="-7335545"/>
            <a:ext cx="1193130" cy="18378819"/>
            <a:chOff x="0" y="-38100"/>
            <a:chExt cx="500553" cy="7710444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727C55F-6AE3-CABD-E342-FF54DD44A03A}"/>
                </a:ext>
              </a:extLst>
            </p:cNvPr>
            <p:cNvSpPr/>
            <p:nvPr/>
          </p:nvSpPr>
          <p:spPr>
            <a:xfrm>
              <a:off x="0" y="0"/>
              <a:ext cx="500552" cy="7672344"/>
            </a:xfrm>
            <a:custGeom>
              <a:avLst/>
              <a:gdLst/>
              <a:ahLst/>
              <a:cxnLst/>
              <a:rect l="l" t="t" r="r" b="b"/>
              <a:pathLst>
                <a:path w="500552" h="7158757">
                  <a:moveTo>
                    <a:pt x="0" y="0"/>
                  </a:moveTo>
                  <a:lnTo>
                    <a:pt x="500552" y="0"/>
                  </a:lnTo>
                  <a:lnTo>
                    <a:pt x="500552" y="7158757"/>
                  </a:lnTo>
                  <a:lnTo>
                    <a:pt x="0" y="7158757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7D2E8CCC-89CA-978A-1DBC-11BD02BF2CE8}"/>
                </a:ext>
              </a:extLst>
            </p:cNvPr>
            <p:cNvSpPr txBox="1"/>
            <p:nvPr/>
          </p:nvSpPr>
          <p:spPr>
            <a:xfrm>
              <a:off x="0" y="-38100"/>
              <a:ext cx="500553" cy="71968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>
            <a:extLst>
              <a:ext uri="{FF2B5EF4-FFF2-40B4-BE49-F238E27FC236}">
                <a16:creationId xmlns:a16="http://schemas.microsoft.com/office/drawing/2014/main" id="{0B12AB68-F4ED-4916-794B-16F3DB099BC6}"/>
              </a:ext>
            </a:extLst>
          </p:cNvPr>
          <p:cNvGrpSpPr/>
          <p:nvPr/>
        </p:nvGrpSpPr>
        <p:grpSpPr>
          <a:xfrm rot="-5400000">
            <a:off x="8937184" y="-1958227"/>
            <a:ext cx="1244694" cy="17498410"/>
            <a:chOff x="0" y="-38100"/>
            <a:chExt cx="943191" cy="10423855"/>
          </a:xfrm>
        </p:grpSpPr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9E37E92B-E7FB-3FA8-44A7-6FBAD9B3E848}"/>
                </a:ext>
              </a:extLst>
            </p:cNvPr>
            <p:cNvSpPr/>
            <p:nvPr/>
          </p:nvSpPr>
          <p:spPr>
            <a:xfrm>
              <a:off x="0" y="1"/>
              <a:ext cx="943191" cy="10385754"/>
            </a:xfrm>
            <a:custGeom>
              <a:avLst/>
              <a:gdLst/>
              <a:ahLst/>
              <a:cxnLst/>
              <a:rect l="l" t="t" r="r" b="b"/>
              <a:pathLst>
                <a:path w="943191" h="8938451">
                  <a:moveTo>
                    <a:pt x="0" y="0"/>
                  </a:moveTo>
                  <a:lnTo>
                    <a:pt x="943191" y="0"/>
                  </a:lnTo>
                  <a:lnTo>
                    <a:pt x="943191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3CB0033E-60D4-FB1D-448D-BE6A896F933F}"/>
                </a:ext>
              </a:extLst>
            </p:cNvPr>
            <p:cNvSpPr txBox="1"/>
            <p:nvPr/>
          </p:nvSpPr>
          <p:spPr>
            <a:xfrm>
              <a:off x="0" y="-38100"/>
              <a:ext cx="943191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>
            <a:extLst>
              <a:ext uri="{FF2B5EF4-FFF2-40B4-BE49-F238E27FC236}">
                <a16:creationId xmlns:a16="http://schemas.microsoft.com/office/drawing/2014/main" id="{E1A62361-D075-9322-04DC-76B8A087BBA8}"/>
              </a:ext>
            </a:extLst>
          </p:cNvPr>
          <p:cNvGrpSpPr/>
          <p:nvPr/>
        </p:nvGrpSpPr>
        <p:grpSpPr>
          <a:xfrm rot="-5400000">
            <a:off x="8796272" y="-4957645"/>
            <a:ext cx="1493625" cy="17489826"/>
            <a:chOff x="0" y="-38100"/>
            <a:chExt cx="900201" cy="10483867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631A78B2-7771-40C0-9CCF-EDBAA212C410}"/>
                </a:ext>
              </a:extLst>
            </p:cNvPr>
            <p:cNvSpPr/>
            <p:nvPr/>
          </p:nvSpPr>
          <p:spPr>
            <a:xfrm>
              <a:off x="1" y="0"/>
              <a:ext cx="900200" cy="10445767"/>
            </a:xfrm>
            <a:custGeom>
              <a:avLst/>
              <a:gdLst/>
              <a:ahLst/>
              <a:cxnLst/>
              <a:rect l="l" t="t" r="r" b="b"/>
              <a:pathLst>
                <a:path w="900200" h="8938451">
                  <a:moveTo>
                    <a:pt x="0" y="0"/>
                  </a:moveTo>
                  <a:lnTo>
                    <a:pt x="900200" y="0"/>
                  </a:lnTo>
                  <a:lnTo>
                    <a:pt x="900200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>
              <a:extLst>
                <a:ext uri="{FF2B5EF4-FFF2-40B4-BE49-F238E27FC236}">
                  <a16:creationId xmlns:a16="http://schemas.microsoft.com/office/drawing/2014/main" id="{C7042C22-4387-EC4C-E11D-BFFF977ED5FF}"/>
                </a:ext>
              </a:extLst>
            </p:cNvPr>
            <p:cNvSpPr txBox="1"/>
            <p:nvPr/>
          </p:nvSpPr>
          <p:spPr>
            <a:xfrm>
              <a:off x="0" y="-38100"/>
              <a:ext cx="900200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>
            <a:extLst>
              <a:ext uri="{FF2B5EF4-FFF2-40B4-BE49-F238E27FC236}">
                <a16:creationId xmlns:a16="http://schemas.microsoft.com/office/drawing/2014/main" id="{D71E1814-B650-4090-992F-6BFA319B0784}"/>
              </a:ext>
            </a:extLst>
          </p:cNvPr>
          <p:cNvGrpSpPr/>
          <p:nvPr/>
        </p:nvGrpSpPr>
        <p:grpSpPr>
          <a:xfrm>
            <a:off x="370945" y="3588500"/>
            <a:ext cx="981569" cy="451724"/>
            <a:chOff x="0" y="0"/>
            <a:chExt cx="1399536" cy="644076"/>
          </a:xfrm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EDD4D14B-0100-CF00-B57F-C79D1117D402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0E5F2BD4-6BE0-BF16-D68D-6410DF447159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DA2EDFA9-454F-9C0A-EF61-BDA23FC3F506}"/>
              </a:ext>
            </a:extLst>
          </p:cNvPr>
          <p:cNvGrpSpPr/>
          <p:nvPr/>
        </p:nvGrpSpPr>
        <p:grpSpPr>
          <a:xfrm rot="-5400000">
            <a:off x="8998481" y="-3420843"/>
            <a:ext cx="1172500" cy="17490096"/>
            <a:chOff x="0" y="-38100"/>
            <a:chExt cx="868662" cy="10439529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BB3C387-88C0-3A21-E777-F91F22E25DE8}"/>
                </a:ext>
              </a:extLst>
            </p:cNvPr>
            <p:cNvSpPr/>
            <p:nvPr/>
          </p:nvSpPr>
          <p:spPr>
            <a:xfrm>
              <a:off x="0" y="0"/>
              <a:ext cx="868662" cy="10401429"/>
            </a:xfrm>
            <a:custGeom>
              <a:avLst/>
              <a:gdLst/>
              <a:ahLst/>
              <a:cxnLst/>
              <a:rect l="l" t="t" r="r" b="b"/>
              <a:pathLst>
                <a:path w="868662" h="8938451">
                  <a:moveTo>
                    <a:pt x="0" y="0"/>
                  </a:moveTo>
                  <a:lnTo>
                    <a:pt x="868662" y="0"/>
                  </a:lnTo>
                  <a:lnTo>
                    <a:pt x="868662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CD1F878-4D7F-27E5-EADE-3937532411AC}"/>
                </a:ext>
              </a:extLst>
            </p:cNvPr>
            <p:cNvSpPr txBox="1"/>
            <p:nvPr/>
          </p:nvSpPr>
          <p:spPr>
            <a:xfrm>
              <a:off x="0" y="-38100"/>
              <a:ext cx="868662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>
            <a:extLst>
              <a:ext uri="{FF2B5EF4-FFF2-40B4-BE49-F238E27FC236}">
                <a16:creationId xmlns:a16="http://schemas.microsoft.com/office/drawing/2014/main" id="{4C4A01AB-AD2C-86D1-35E7-C56723EDAB4A}"/>
              </a:ext>
            </a:extLst>
          </p:cNvPr>
          <p:cNvGrpSpPr/>
          <p:nvPr/>
        </p:nvGrpSpPr>
        <p:grpSpPr>
          <a:xfrm>
            <a:off x="319542" y="5177693"/>
            <a:ext cx="981569" cy="451724"/>
            <a:chOff x="0" y="0"/>
            <a:chExt cx="1399536" cy="644076"/>
          </a:xfrm>
        </p:grpSpPr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CF89F69-901D-514C-DAF3-62696E882DDE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>
              <a:extLst>
                <a:ext uri="{FF2B5EF4-FFF2-40B4-BE49-F238E27FC236}">
                  <a16:creationId xmlns:a16="http://schemas.microsoft.com/office/drawing/2014/main" id="{A8234669-941A-A8DF-92F6-54E0D11291DA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>
            <a:extLst>
              <a:ext uri="{FF2B5EF4-FFF2-40B4-BE49-F238E27FC236}">
                <a16:creationId xmlns:a16="http://schemas.microsoft.com/office/drawing/2014/main" id="{035EE1CA-AE0F-5C2B-89D6-538156396DE4}"/>
              </a:ext>
            </a:extLst>
          </p:cNvPr>
          <p:cNvGrpSpPr/>
          <p:nvPr/>
        </p:nvGrpSpPr>
        <p:grpSpPr>
          <a:xfrm>
            <a:off x="348897" y="6543637"/>
            <a:ext cx="981569" cy="451724"/>
            <a:chOff x="0" y="0"/>
            <a:chExt cx="1399536" cy="644076"/>
          </a:xfrm>
        </p:grpSpPr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EB6A2678-4D6D-60A5-1324-C872C9E907C2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CF56C680-5CF3-5176-A36E-2EE83F51EBAA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>
            <a:extLst>
              <a:ext uri="{FF2B5EF4-FFF2-40B4-BE49-F238E27FC236}">
                <a16:creationId xmlns:a16="http://schemas.microsoft.com/office/drawing/2014/main" id="{D0AE1A90-1252-6CCA-EAC7-2E91DC326277}"/>
              </a:ext>
            </a:extLst>
          </p:cNvPr>
          <p:cNvSpPr txBox="1"/>
          <p:nvPr/>
        </p:nvSpPr>
        <p:spPr>
          <a:xfrm>
            <a:off x="370945" y="1437980"/>
            <a:ext cx="1470305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b="1" dirty="0">
                <a:solidFill>
                  <a:schemeClr val="bg1"/>
                </a:solidFill>
              </a:rPr>
              <a:t>Que </a:t>
            </a:r>
            <a:r>
              <a:rPr lang="pt-BR" sz="5400" b="1" dirty="0" err="1">
                <a:solidFill>
                  <a:schemeClr val="bg1"/>
                </a:solidFill>
              </a:rPr>
              <a:t>usted</a:t>
            </a:r>
            <a:r>
              <a:rPr lang="pt-BR" sz="5400" b="1" dirty="0">
                <a:solidFill>
                  <a:schemeClr val="bg1"/>
                </a:solidFill>
              </a:rPr>
              <a:t> </a:t>
            </a:r>
            <a:r>
              <a:rPr lang="pt-BR" sz="5400" b="1" dirty="0" err="1">
                <a:solidFill>
                  <a:schemeClr val="bg1"/>
                </a:solidFill>
              </a:rPr>
              <a:t>también</a:t>
            </a:r>
            <a:r>
              <a:rPr lang="pt-BR" sz="5400" b="1" dirty="0">
                <a:solidFill>
                  <a:schemeClr val="bg1"/>
                </a:solidFill>
              </a:rPr>
              <a:t> sea una “</a:t>
            </a:r>
            <a:r>
              <a:rPr lang="pt-BR" sz="5400" b="1" dirty="0" err="1">
                <a:solidFill>
                  <a:schemeClr val="bg1"/>
                </a:solidFill>
              </a:rPr>
              <a:t>puerta</a:t>
            </a:r>
            <a:r>
              <a:rPr lang="pt-BR" sz="5400" b="1" dirty="0">
                <a:solidFill>
                  <a:schemeClr val="bg1"/>
                </a:solidFill>
              </a:rPr>
              <a:t> viva” que:</a:t>
            </a:r>
          </a:p>
        </p:txBody>
      </p:sp>
      <p:grpSp>
        <p:nvGrpSpPr>
          <p:cNvPr id="33" name="Group 9">
            <a:extLst>
              <a:ext uri="{FF2B5EF4-FFF2-40B4-BE49-F238E27FC236}">
                <a16:creationId xmlns:a16="http://schemas.microsoft.com/office/drawing/2014/main" id="{35F79265-3D24-0506-1BD6-0920E37C03D0}"/>
              </a:ext>
            </a:extLst>
          </p:cNvPr>
          <p:cNvGrpSpPr/>
          <p:nvPr/>
        </p:nvGrpSpPr>
        <p:grpSpPr>
          <a:xfrm rot="-5400000">
            <a:off x="9078728" y="-605439"/>
            <a:ext cx="1055628" cy="17498410"/>
            <a:chOff x="-1" y="-38100"/>
            <a:chExt cx="943192" cy="10423855"/>
          </a:xfrm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08705A0A-AF2F-584C-AEF6-648526BED852}"/>
                </a:ext>
              </a:extLst>
            </p:cNvPr>
            <p:cNvSpPr/>
            <p:nvPr/>
          </p:nvSpPr>
          <p:spPr>
            <a:xfrm>
              <a:off x="-1" y="0"/>
              <a:ext cx="943191" cy="10385755"/>
            </a:xfrm>
            <a:custGeom>
              <a:avLst/>
              <a:gdLst/>
              <a:ahLst/>
              <a:cxnLst/>
              <a:rect l="l" t="t" r="r" b="b"/>
              <a:pathLst>
                <a:path w="943191" h="8938451">
                  <a:moveTo>
                    <a:pt x="0" y="0"/>
                  </a:moveTo>
                  <a:lnTo>
                    <a:pt x="943191" y="0"/>
                  </a:lnTo>
                  <a:lnTo>
                    <a:pt x="943191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35" name="TextBox 11">
              <a:extLst>
                <a:ext uri="{FF2B5EF4-FFF2-40B4-BE49-F238E27FC236}">
                  <a16:creationId xmlns:a16="http://schemas.microsoft.com/office/drawing/2014/main" id="{B2D5E6AF-2154-CA4F-271B-D1AF82C071C1}"/>
                </a:ext>
              </a:extLst>
            </p:cNvPr>
            <p:cNvSpPr txBox="1"/>
            <p:nvPr/>
          </p:nvSpPr>
          <p:spPr>
            <a:xfrm>
              <a:off x="0" y="-38100"/>
              <a:ext cx="943191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7" name="Group 24">
            <a:extLst>
              <a:ext uri="{FF2B5EF4-FFF2-40B4-BE49-F238E27FC236}">
                <a16:creationId xmlns:a16="http://schemas.microsoft.com/office/drawing/2014/main" id="{0D8A76E9-EEE0-258F-70B6-539BDD0B24A2}"/>
              </a:ext>
            </a:extLst>
          </p:cNvPr>
          <p:cNvGrpSpPr/>
          <p:nvPr/>
        </p:nvGrpSpPr>
        <p:grpSpPr>
          <a:xfrm>
            <a:off x="348898" y="8070393"/>
            <a:ext cx="981569" cy="451724"/>
            <a:chOff x="0" y="0"/>
            <a:chExt cx="1399536" cy="644076"/>
          </a:xfrm>
        </p:grpSpPr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E5D3EA37-689F-DC0B-0977-6838A370481E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9" name="TextBox 26">
              <a:extLst>
                <a:ext uri="{FF2B5EF4-FFF2-40B4-BE49-F238E27FC236}">
                  <a16:creationId xmlns:a16="http://schemas.microsoft.com/office/drawing/2014/main" id="{6438D586-128E-161A-3E7D-21D6377C5548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0C76FEED-FD63-EE46-913D-258EE0FF65E3}"/>
              </a:ext>
            </a:extLst>
          </p:cNvPr>
          <p:cNvGrpSpPr/>
          <p:nvPr/>
        </p:nvGrpSpPr>
        <p:grpSpPr>
          <a:xfrm rot="-5400000">
            <a:off x="9015071" y="674003"/>
            <a:ext cx="1055628" cy="17490228"/>
            <a:chOff x="0" y="-38100"/>
            <a:chExt cx="943191" cy="10418981"/>
          </a:xfrm>
        </p:grpSpPr>
        <p:sp>
          <p:nvSpPr>
            <p:cNvPr id="42" name="Freeform 10">
              <a:extLst>
                <a:ext uri="{FF2B5EF4-FFF2-40B4-BE49-F238E27FC236}">
                  <a16:creationId xmlns:a16="http://schemas.microsoft.com/office/drawing/2014/main" id="{8717C321-2148-AEA9-9EA9-739D512C6521}"/>
                </a:ext>
              </a:extLst>
            </p:cNvPr>
            <p:cNvSpPr/>
            <p:nvPr/>
          </p:nvSpPr>
          <p:spPr>
            <a:xfrm>
              <a:off x="0" y="1"/>
              <a:ext cx="943191" cy="10380880"/>
            </a:xfrm>
            <a:custGeom>
              <a:avLst/>
              <a:gdLst/>
              <a:ahLst/>
              <a:cxnLst/>
              <a:rect l="l" t="t" r="r" b="b"/>
              <a:pathLst>
                <a:path w="943191" h="8938451">
                  <a:moveTo>
                    <a:pt x="0" y="0"/>
                  </a:moveTo>
                  <a:lnTo>
                    <a:pt x="943191" y="0"/>
                  </a:lnTo>
                  <a:lnTo>
                    <a:pt x="943191" y="8938451"/>
                  </a:lnTo>
                  <a:lnTo>
                    <a:pt x="0" y="893845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43" name="TextBox 11">
              <a:extLst>
                <a:ext uri="{FF2B5EF4-FFF2-40B4-BE49-F238E27FC236}">
                  <a16:creationId xmlns:a16="http://schemas.microsoft.com/office/drawing/2014/main" id="{6E6CA7F1-D602-4D2B-95B8-28620B262AA0}"/>
                </a:ext>
              </a:extLst>
            </p:cNvPr>
            <p:cNvSpPr txBox="1"/>
            <p:nvPr/>
          </p:nvSpPr>
          <p:spPr>
            <a:xfrm>
              <a:off x="0" y="-38100"/>
              <a:ext cx="943191" cy="8976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4" name="Group 24">
            <a:extLst>
              <a:ext uri="{FF2B5EF4-FFF2-40B4-BE49-F238E27FC236}">
                <a16:creationId xmlns:a16="http://schemas.microsoft.com/office/drawing/2014/main" id="{2166123C-F72F-9FAC-8610-AD8FABEEF91D}"/>
              </a:ext>
            </a:extLst>
          </p:cNvPr>
          <p:cNvGrpSpPr/>
          <p:nvPr/>
        </p:nvGrpSpPr>
        <p:grpSpPr>
          <a:xfrm>
            <a:off x="370945" y="9193254"/>
            <a:ext cx="981569" cy="451724"/>
            <a:chOff x="0" y="0"/>
            <a:chExt cx="1399536" cy="644076"/>
          </a:xfrm>
        </p:grpSpPr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5728CE4E-2BC1-05B7-DBA4-CF4C3E4E7FFF}"/>
                </a:ext>
              </a:extLst>
            </p:cNvPr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6" name="TextBox 26">
              <a:extLst>
                <a:ext uri="{FF2B5EF4-FFF2-40B4-BE49-F238E27FC236}">
                  <a16:creationId xmlns:a16="http://schemas.microsoft.com/office/drawing/2014/main" id="{CF15949F-1F8B-0715-4C59-144645518494}"/>
                </a:ext>
              </a:extLst>
            </p:cNvPr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7" name="TextBox 28">
            <a:extLst>
              <a:ext uri="{FF2B5EF4-FFF2-40B4-BE49-F238E27FC236}">
                <a16:creationId xmlns:a16="http://schemas.microsoft.com/office/drawing/2014/main" id="{088B1F04-A22D-18A4-322A-5A25EAC068B4}"/>
              </a:ext>
            </a:extLst>
          </p:cNvPr>
          <p:cNvSpPr txBox="1"/>
          <p:nvPr/>
        </p:nvSpPr>
        <p:spPr>
          <a:xfrm>
            <a:off x="1611098" y="3388880"/>
            <a:ext cx="1669763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Recibe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a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todos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con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gracia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sin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juzgar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con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empatía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y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atención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verdadera</a:t>
            </a:r>
            <a:r>
              <a:rPr lang="en-US" sz="44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4EFCDE00-1E6E-2095-1C31-EE428AD093A8}"/>
              </a:ext>
            </a:extLst>
          </p:cNvPr>
          <p:cNvSpPr txBox="1"/>
          <p:nvPr/>
        </p:nvSpPr>
        <p:spPr>
          <a:xfrm>
            <a:off x="-7818120" y="-4617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99963035-8F7B-9119-506F-2D2279681CEA}"/>
              </a:ext>
            </a:extLst>
          </p:cNvPr>
          <p:cNvSpPr txBox="1"/>
          <p:nvPr/>
        </p:nvSpPr>
        <p:spPr>
          <a:xfrm>
            <a:off x="-4503420" y="72466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D0D0211-5E3E-65DF-A06B-B9BF7526EFA1}"/>
              </a:ext>
            </a:extLst>
          </p:cNvPr>
          <p:cNvSpPr txBox="1"/>
          <p:nvPr/>
        </p:nvSpPr>
        <p:spPr>
          <a:xfrm>
            <a:off x="1667442" y="4960958"/>
            <a:ext cx="1524895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pPr lvl="0"/>
            <a:r>
              <a:rPr lang="es-419" dirty="0"/>
              <a:t>Sonríe con sinceridad, porque </a:t>
            </a:r>
            <a:r>
              <a:rPr lang="es-419" b="1" dirty="0"/>
              <a:t>su sonrisa refleja el amor de Dios</a:t>
            </a:r>
            <a:r>
              <a:rPr lang="es-419" dirty="0"/>
              <a:t>.</a:t>
            </a: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D7C8E0C-FBCD-9FDF-0F99-9B38F0C618EF}"/>
              </a:ext>
            </a:extLst>
          </p:cNvPr>
          <p:cNvSpPr txBox="1"/>
          <p:nvPr/>
        </p:nvSpPr>
        <p:spPr>
          <a:xfrm>
            <a:off x="1522352" y="6404084"/>
            <a:ext cx="1702462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pPr lvl="0"/>
            <a:r>
              <a:rPr lang="es-419" sz="4000" dirty="0"/>
              <a:t>Sirve con humildad, sabiendo que </a:t>
            </a:r>
            <a:r>
              <a:rPr lang="es-419" sz="4000" b="1" dirty="0"/>
              <a:t>no hay función pequeña en la casa del Padre</a:t>
            </a:r>
            <a:r>
              <a:rPr lang="es-419" sz="4000" dirty="0"/>
              <a:t>.</a:t>
            </a:r>
            <a:endParaRPr lang="pt-BR" sz="4000"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DA04EFF-3CFA-17CC-91A5-3D84A931B947}"/>
              </a:ext>
            </a:extLst>
          </p:cNvPr>
          <p:cNvSpPr txBox="1"/>
          <p:nvPr/>
        </p:nvSpPr>
        <p:spPr>
          <a:xfrm>
            <a:off x="1653920" y="7790030"/>
            <a:ext cx="1317879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r>
              <a:rPr lang="es-419" dirty="0">
                <a:latin typeface="Aptos Narrow"/>
              </a:rPr>
              <a:t>Es un representante de Jesús, el </a:t>
            </a:r>
            <a:r>
              <a:rPr lang="es-419" b="1">
                <a:latin typeface="Aptos Narrow"/>
              </a:rPr>
              <a:t>verdadero anfitrión</a:t>
            </a:r>
            <a:r>
              <a:rPr lang="es-419" dirty="0">
                <a:latin typeface="Aptos Narrow"/>
              </a:rPr>
              <a:t>.</a:t>
            </a:r>
            <a:r>
              <a:rPr lang="pt-BR" dirty="0">
                <a:latin typeface="Aptos Narrow"/>
              </a:rPr>
              <a:t> </a:t>
            </a:r>
            <a:endParaRPr lang="en-US" dirty="0">
              <a:latin typeface="Aptos Narrow"/>
              <a:sym typeface="Century Gothic Paneuropean Bold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BE7B2EBD-AC55-D714-5C50-9F03EEF43E29}"/>
              </a:ext>
            </a:extLst>
          </p:cNvPr>
          <p:cNvSpPr txBox="1"/>
          <p:nvPr/>
        </p:nvSpPr>
        <p:spPr>
          <a:xfrm>
            <a:off x="1653920" y="9028461"/>
            <a:ext cx="1317879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440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1pPr>
          </a:lstStyle>
          <a:p>
            <a:pPr lvl="0"/>
            <a:r>
              <a:rPr lang="es-419" dirty="0"/>
              <a:t>Conduce a todos hasta la </a:t>
            </a:r>
            <a:r>
              <a:rPr lang="es-419" b="1" dirty="0"/>
              <a:t>Puerta de la Vida</a:t>
            </a:r>
            <a:r>
              <a:rPr lang="es-419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00647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28" grpId="0"/>
      <p:bldP spid="30" grpId="0"/>
      <p:bldP spid="32" grpId="0"/>
      <p:bldP spid="4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17026" y="29911"/>
            <a:ext cx="2040062" cy="18474115"/>
            <a:chOff x="0" y="0"/>
            <a:chExt cx="273602" cy="24776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02" cy="2477648"/>
            </a:xfrm>
            <a:custGeom>
              <a:avLst/>
              <a:gdLst/>
              <a:ahLst/>
              <a:cxnLst/>
              <a:rect l="l" t="t" r="r" b="b"/>
              <a:pathLst>
                <a:path w="273602" h="2477648">
                  <a:moveTo>
                    <a:pt x="0" y="0"/>
                  </a:moveTo>
                  <a:lnTo>
                    <a:pt x="273602" y="0"/>
                  </a:lnTo>
                  <a:lnTo>
                    <a:pt x="273602" y="2477648"/>
                  </a:lnTo>
                  <a:lnTo>
                    <a:pt x="0" y="2477648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02" cy="25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118551" y="-1933348"/>
            <a:ext cx="2050898" cy="18288000"/>
            <a:chOff x="0" y="0"/>
            <a:chExt cx="275055" cy="24526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055" cy="2452687"/>
            </a:xfrm>
            <a:custGeom>
              <a:avLst/>
              <a:gdLst/>
              <a:ahLst/>
              <a:cxnLst/>
              <a:rect l="l" t="t" r="r" b="b"/>
              <a:pathLst>
                <a:path w="275055" h="2452687">
                  <a:moveTo>
                    <a:pt x="0" y="0"/>
                  </a:moveTo>
                  <a:lnTo>
                    <a:pt x="275055" y="0"/>
                  </a:lnTo>
                  <a:lnTo>
                    <a:pt x="275055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5055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7896365" y="-5851328"/>
            <a:ext cx="2488861" cy="18281593"/>
            <a:chOff x="0" y="0"/>
            <a:chExt cx="273602" cy="245182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602" cy="2451828"/>
            </a:xfrm>
            <a:custGeom>
              <a:avLst/>
              <a:gdLst/>
              <a:ahLst/>
              <a:cxnLst/>
              <a:rect l="l" t="t" r="r" b="b"/>
              <a:pathLst>
                <a:path w="273602" h="2451828">
                  <a:moveTo>
                    <a:pt x="0" y="0"/>
                  </a:moveTo>
                  <a:lnTo>
                    <a:pt x="273602" y="0"/>
                  </a:lnTo>
                  <a:lnTo>
                    <a:pt x="273602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602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073001" y="-8103513"/>
            <a:ext cx="2135591" cy="18281593"/>
            <a:chOff x="0" y="0"/>
            <a:chExt cx="286414" cy="2451828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414" cy="2451828"/>
            </a:xfrm>
            <a:custGeom>
              <a:avLst/>
              <a:gdLst/>
              <a:ahLst/>
              <a:cxnLst/>
              <a:rect l="l" t="t" r="r" b="b"/>
              <a:pathLst>
                <a:path w="286414" h="2451828">
                  <a:moveTo>
                    <a:pt x="0" y="0"/>
                  </a:moveTo>
                  <a:lnTo>
                    <a:pt x="286414" y="0"/>
                  </a:lnTo>
                  <a:lnTo>
                    <a:pt x="286414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414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072838" y="-3927697"/>
            <a:ext cx="2135917" cy="18281593"/>
            <a:chOff x="0" y="0"/>
            <a:chExt cx="286458" cy="245182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458" cy="2451828"/>
            </a:xfrm>
            <a:custGeom>
              <a:avLst/>
              <a:gdLst/>
              <a:ahLst/>
              <a:cxnLst/>
              <a:rect l="l" t="t" r="r" b="b"/>
              <a:pathLst>
                <a:path w="286458" h="2451828">
                  <a:moveTo>
                    <a:pt x="0" y="0"/>
                  </a:moveTo>
                  <a:lnTo>
                    <a:pt x="286458" y="0"/>
                  </a:lnTo>
                  <a:lnTo>
                    <a:pt x="286458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458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9600" y="3296840"/>
            <a:ext cx="662730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defRPr sz="4800" b="1">
                <a:solidFill>
                  <a:srgbClr val="A95010"/>
                </a:solidFill>
                <a:latin typeface="Aptos Narrow" panose="020B0004020202020204" pitchFamily="34" charset="0"/>
                <a:ea typeface="Century Gothic Paneuropean Italics"/>
                <a:cs typeface="Century Gothic Paneuropean Italics"/>
              </a:defRPr>
            </a:lvl1pPr>
          </a:lstStyle>
          <a:p>
            <a:r>
              <a:rPr lang="es-419" b="0" dirty="0">
                <a:latin typeface="Aptos Narrow"/>
              </a:rPr>
              <a:t>¿Y si nos comprometemos a ser una iglesia donde nadie entra sin ser notado, sin ser amado, sin ser recibido? </a:t>
            </a:r>
            <a:endParaRPr lang="en-US" b="0" dirty="0">
              <a:latin typeface="Aptos Narrow"/>
              <a:sym typeface="Century Gothic Paneuropean"/>
            </a:endParaRPr>
          </a:p>
        </p:txBody>
      </p:sp>
      <p:grpSp>
        <p:nvGrpSpPr>
          <p:cNvPr id="19" name="Group 2">
            <a:extLst>
              <a:ext uri="{FF2B5EF4-FFF2-40B4-BE49-F238E27FC236}">
                <a16:creationId xmlns:a16="http://schemas.microsoft.com/office/drawing/2014/main" id="{9DAC8069-C7FB-5081-4327-6797B5D1DF28}"/>
              </a:ext>
            </a:extLst>
          </p:cNvPr>
          <p:cNvGrpSpPr/>
          <p:nvPr/>
        </p:nvGrpSpPr>
        <p:grpSpPr>
          <a:xfrm>
            <a:off x="439466" y="-11104528"/>
            <a:ext cx="3616052" cy="10283396"/>
            <a:chOff x="0" y="0"/>
            <a:chExt cx="484965" cy="1379153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F3AB90E9-9D44-76B1-D697-821AFC3866DF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FC415523-A85C-A6E0-1AB2-974FD59AE2A7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2" name="Group 5">
            <a:extLst>
              <a:ext uri="{FF2B5EF4-FFF2-40B4-BE49-F238E27FC236}">
                <a16:creationId xmlns:a16="http://schemas.microsoft.com/office/drawing/2014/main" id="{782FF026-6C72-1CAF-2513-68C8C4236178}"/>
              </a:ext>
            </a:extLst>
          </p:cNvPr>
          <p:cNvGrpSpPr/>
          <p:nvPr/>
        </p:nvGrpSpPr>
        <p:grpSpPr>
          <a:xfrm>
            <a:off x="3465354" y="10637849"/>
            <a:ext cx="3635259" cy="10287000"/>
            <a:chOff x="0" y="0"/>
            <a:chExt cx="487541" cy="1379636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8421638B-E957-F50D-FCCB-2A1D0D141407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0FEAAA86-2AB3-1A31-E65C-6D9531B35A51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8">
            <a:extLst>
              <a:ext uri="{FF2B5EF4-FFF2-40B4-BE49-F238E27FC236}">
                <a16:creationId xmlns:a16="http://schemas.microsoft.com/office/drawing/2014/main" id="{34C1D5CB-1926-F6EC-8FAE-BC0B4DB335F4}"/>
              </a:ext>
            </a:extLst>
          </p:cNvPr>
          <p:cNvGrpSpPr/>
          <p:nvPr/>
        </p:nvGrpSpPr>
        <p:grpSpPr>
          <a:xfrm>
            <a:off x="10518309" y="10687112"/>
            <a:ext cx="3616052" cy="10283396"/>
            <a:chOff x="0" y="0"/>
            <a:chExt cx="484965" cy="1379153"/>
          </a:xfrm>
        </p:grpSpPr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FB73BA1F-373E-44FC-BBAF-CBDB027CF388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7E682C8F-F938-2231-2C25-4D21E2F3BEC8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11">
            <a:extLst>
              <a:ext uri="{FF2B5EF4-FFF2-40B4-BE49-F238E27FC236}">
                <a16:creationId xmlns:a16="http://schemas.microsoft.com/office/drawing/2014/main" id="{F8C480B3-76C9-93C8-6D0A-C5A7E92E1CE8}"/>
              </a:ext>
            </a:extLst>
          </p:cNvPr>
          <p:cNvGrpSpPr/>
          <p:nvPr/>
        </p:nvGrpSpPr>
        <p:grpSpPr>
          <a:xfrm>
            <a:off x="14371992" y="-10972800"/>
            <a:ext cx="3785379" cy="10283396"/>
            <a:chOff x="0" y="0"/>
            <a:chExt cx="507674" cy="1379153"/>
          </a:xfrm>
        </p:grpSpPr>
        <p:sp>
          <p:nvSpPr>
            <p:cNvPr id="29" name="Freeform 12">
              <a:extLst>
                <a:ext uri="{FF2B5EF4-FFF2-40B4-BE49-F238E27FC236}">
                  <a16:creationId xmlns:a16="http://schemas.microsoft.com/office/drawing/2014/main" id="{A2F6175C-3F51-90E6-DF1B-592FCC3561FA}"/>
                </a:ext>
              </a:extLst>
            </p:cNvPr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13">
              <a:extLst>
                <a:ext uri="{FF2B5EF4-FFF2-40B4-BE49-F238E27FC236}">
                  <a16:creationId xmlns:a16="http://schemas.microsoft.com/office/drawing/2014/main" id="{60F5032E-F4DD-44A6-3621-AE460F75AD9B}"/>
                </a:ext>
              </a:extLst>
            </p:cNvPr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B0A824DE-22D6-FB05-954A-F981757A9C3E}"/>
              </a:ext>
            </a:extLst>
          </p:cNvPr>
          <p:cNvGrpSpPr/>
          <p:nvPr/>
        </p:nvGrpSpPr>
        <p:grpSpPr>
          <a:xfrm>
            <a:off x="7100613" y="-10709525"/>
            <a:ext cx="3785957" cy="10283396"/>
            <a:chOff x="0" y="0"/>
            <a:chExt cx="507752" cy="1379153"/>
          </a:xfrm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1DC5CA53-1AA1-3475-CB30-9B28F6468A43}"/>
                </a:ext>
              </a:extLst>
            </p:cNvPr>
            <p:cNvSpPr/>
            <p:nvPr/>
          </p:nvSpPr>
          <p:spPr>
            <a:xfrm>
              <a:off x="0" y="0"/>
              <a:ext cx="507752" cy="1379153"/>
            </a:xfrm>
            <a:custGeom>
              <a:avLst/>
              <a:gdLst/>
              <a:ahLst/>
              <a:cxnLst/>
              <a:rect l="l" t="t" r="r" b="b"/>
              <a:pathLst>
                <a:path w="507752" h="1379153">
                  <a:moveTo>
                    <a:pt x="0" y="0"/>
                  </a:moveTo>
                  <a:lnTo>
                    <a:pt x="507752" y="0"/>
                  </a:lnTo>
                  <a:lnTo>
                    <a:pt x="507752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C5A5FD4A-E95A-8E99-4572-B8B95CACEECE}"/>
                </a:ext>
              </a:extLst>
            </p:cNvPr>
            <p:cNvSpPr txBox="1"/>
            <p:nvPr/>
          </p:nvSpPr>
          <p:spPr>
            <a:xfrm>
              <a:off x="0" y="-38100"/>
              <a:ext cx="507752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5" name="Freeform 17">
            <a:extLst>
              <a:ext uri="{FF2B5EF4-FFF2-40B4-BE49-F238E27FC236}">
                <a16:creationId xmlns:a16="http://schemas.microsoft.com/office/drawing/2014/main" id="{28F17FC0-0713-865C-0FE3-B3236B48D217}"/>
              </a:ext>
            </a:extLst>
          </p:cNvPr>
          <p:cNvSpPr/>
          <p:nvPr/>
        </p:nvSpPr>
        <p:spPr>
          <a:xfrm>
            <a:off x="6863552" y="-30512"/>
            <a:ext cx="11424448" cy="10317512"/>
          </a:xfrm>
          <a:custGeom>
            <a:avLst/>
            <a:gdLst/>
            <a:ahLst/>
            <a:cxnLst/>
            <a:rect l="l" t="t" r="r" b="b"/>
            <a:pathLst>
              <a:path w="11424448" h="10317512">
                <a:moveTo>
                  <a:pt x="0" y="0"/>
                </a:moveTo>
                <a:lnTo>
                  <a:pt x="11424448" y="0"/>
                </a:lnTo>
                <a:lnTo>
                  <a:pt x="11424448" y="10317512"/>
                </a:lnTo>
                <a:lnTo>
                  <a:pt x="0" y="10317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89" t="-10596" r="-354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6" name="Freeform 18">
            <a:extLst>
              <a:ext uri="{FF2B5EF4-FFF2-40B4-BE49-F238E27FC236}">
                <a16:creationId xmlns:a16="http://schemas.microsoft.com/office/drawing/2014/main" id="{C5BE623D-1765-37F2-A477-6751E0B31E29}"/>
              </a:ext>
            </a:extLst>
          </p:cNvPr>
          <p:cNvSpPr/>
          <p:nvPr/>
        </p:nvSpPr>
        <p:spPr>
          <a:xfrm>
            <a:off x="10985701" y="7643889"/>
            <a:ext cx="3644482" cy="7516496"/>
          </a:xfrm>
          <a:custGeom>
            <a:avLst/>
            <a:gdLst/>
            <a:ahLst/>
            <a:cxnLst/>
            <a:rect l="l" t="t" r="r" b="b"/>
            <a:pathLst>
              <a:path w="3644482" h="7516496">
                <a:moveTo>
                  <a:pt x="0" y="0"/>
                </a:moveTo>
                <a:lnTo>
                  <a:pt x="3644481" y="0"/>
                </a:lnTo>
                <a:lnTo>
                  <a:pt x="3644481" y="7516496"/>
                </a:lnTo>
                <a:lnTo>
                  <a:pt x="0" y="7516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25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8" name="Freeform 22">
            <a:extLst>
              <a:ext uri="{FF2B5EF4-FFF2-40B4-BE49-F238E27FC236}">
                <a16:creationId xmlns:a16="http://schemas.microsoft.com/office/drawing/2014/main" id="{0350BFB6-CE45-F2D9-67DF-3D6D2130BAEA}"/>
              </a:ext>
            </a:extLst>
          </p:cNvPr>
          <p:cNvSpPr/>
          <p:nvPr/>
        </p:nvSpPr>
        <p:spPr>
          <a:xfrm>
            <a:off x="101040" y="10353763"/>
            <a:ext cx="2982729" cy="4831919"/>
          </a:xfrm>
          <a:custGeom>
            <a:avLst/>
            <a:gdLst/>
            <a:ahLst/>
            <a:cxnLst/>
            <a:rect l="l" t="t" r="r" b="b"/>
            <a:pathLst>
              <a:path w="2982729" h="4831919">
                <a:moveTo>
                  <a:pt x="0" y="0"/>
                </a:moveTo>
                <a:lnTo>
                  <a:pt x="2982729" y="0"/>
                </a:lnTo>
                <a:lnTo>
                  <a:pt x="2982729" y="4831919"/>
                </a:lnTo>
                <a:lnTo>
                  <a:pt x="0" y="48319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1252" r="-6610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9" name="Freeform 23">
            <a:extLst>
              <a:ext uri="{FF2B5EF4-FFF2-40B4-BE49-F238E27FC236}">
                <a16:creationId xmlns:a16="http://schemas.microsoft.com/office/drawing/2014/main" id="{8AFC5C6A-C807-27B0-090B-756F4D888A47}"/>
              </a:ext>
            </a:extLst>
          </p:cNvPr>
          <p:cNvSpPr/>
          <p:nvPr/>
        </p:nvSpPr>
        <p:spPr>
          <a:xfrm>
            <a:off x="14763093" y="10042182"/>
            <a:ext cx="3416401" cy="5118203"/>
          </a:xfrm>
          <a:custGeom>
            <a:avLst/>
            <a:gdLst/>
            <a:ahLst/>
            <a:cxnLst/>
            <a:rect l="l" t="t" r="r" b="b"/>
            <a:pathLst>
              <a:path w="3416401" h="5118203">
                <a:moveTo>
                  <a:pt x="0" y="0"/>
                </a:moveTo>
                <a:lnTo>
                  <a:pt x="3416401" y="0"/>
                </a:lnTo>
                <a:lnTo>
                  <a:pt x="3416401" y="5118203"/>
                </a:lnTo>
                <a:lnTo>
                  <a:pt x="0" y="51182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0" name="Freeform 24">
            <a:extLst>
              <a:ext uri="{FF2B5EF4-FFF2-40B4-BE49-F238E27FC236}">
                <a16:creationId xmlns:a16="http://schemas.microsoft.com/office/drawing/2014/main" id="{78C39637-88F8-0029-E637-FCB10ED6D09D}"/>
              </a:ext>
            </a:extLst>
          </p:cNvPr>
          <p:cNvSpPr/>
          <p:nvPr/>
        </p:nvSpPr>
        <p:spPr>
          <a:xfrm>
            <a:off x="6777130" y="10353763"/>
            <a:ext cx="4516728" cy="6022304"/>
          </a:xfrm>
          <a:custGeom>
            <a:avLst/>
            <a:gdLst/>
            <a:ahLst/>
            <a:cxnLst/>
            <a:rect l="l" t="t" r="r" b="b"/>
            <a:pathLst>
              <a:path w="4516728" h="6022304">
                <a:moveTo>
                  <a:pt x="0" y="0"/>
                </a:moveTo>
                <a:lnTo>
                  <a:pt x="4516728" y="0"/>
                </a:lnTo>
                <a:lnTo>
                  <a:pt x="4516728" y="6022304"/>
                </a:lnTo>
                <a:lnTo>
                  <a:pt x="0" y="60223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1" name="Freeform 2">
            <a:extLst>
              <a:ext uri="{FF2B5EF4-FFF2-40B4-BE49-F238E27FC236}">
                <a16:creationId xmlns:a16="http://schemas.microsoft.com/office/drawing/2014/main" id="{297132E9-9E71-D081-8787-CCDB03DB2660}"/>
              </a:ext>
            </a:extLst>
          </p:cNvPr>
          <p:cNvSpPr/>
          <p:nvPr/>
        </p:nvSpPr>
        <p:spPr>
          <a:xfrm>
            <a:off x="3453926" y="10366462"/>
            <a:ext cx="3635260" cy="4551274"/>
          </a:xfrm>
          <a:custGeom>
            <a:avLst/>
            <a:gdLst/>
            <a:ahLst/>
            <a:cxnLst/>
            <a:rect l="l" t="t" r="r" b="b"/>
            <a:pathLst>
              <a:path w="7517606" h="9500154">
                <a:moveTo>
                  <a:pt x="0" y="0"/>
                </a:moveTo>
                <a:lnTo>
                  <a:pt x="7517606" y="0"/>
                </a:lnTo>
                <a:lnTo>
                  <a:pt x="7517606" y="9500154"/>
                </a:lnTo>
                <a:lnTo>
                  <a:pt x="0" y="95001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1038" r="-10362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">
            <a:extLst>
              <a:ext uri="{FF2B5EF4-FFF2-40B4-BE49-F238E27FC236}">
                <a16:creationId xmlns:a16="http://schemas.microsoft.com/office/drawing/2014/main" id="{D0977F0D-BC3A-181A-E282-D4244361873F}"/>
              </a:ext>
            </a:extLst>
          </p:cNvPr>
          <p:cNvGrpSpPr/>
          <p:nvPr/>
        </p:nvGrpSpPr>
        <p:grpSpPr>
          <a:xfrm>
            <a:off x="0" y="0"/>
            <a:ext cx="3616052" cy="10283396"/>
            <a:chOff x="0" y="0"/>
            <a:chExt cx="484965" cy="1379153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C728D2ED-8160-A6C4-7051-79FA72943AF4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4">
              <a:extLst>
                <a:ext uri="{FF2B5EF4-FFF2-40B4-BE49-F238E27FC236}">
                  <a16:creationId xmlns:a16="http://schemas.microsoft.com/office/drawing/2014/main" id="{DC3ABF07-387F-1FEF-7D6A-340FFB1ECFCA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5">
            <a:extLst>
              <a:ext uri="{FF2B5EF4-FFF2-40B4-BE49-F238E27FC236}">
                <a16:creationId xmlns:a16="http://schemas.microsoft.com/office/drawing/2014/main" id="{F2DCF61A-289A-1708-120D-2C43B0C74E55}"/>
              </a:ext>
            </a:extLst>
          </p:cNvPr>
          <p:cNvGrpSpPr/>
          <p:nvPr/>
        </p:nvGrpSpPr>
        <p:grpSpPr>
          <a:xfrm>
            <a:off x="3635259" y="0"/>
            <a:ext cx="3635259" cy="10287000"/>
            <a:chOff x="0" y="0"/>
            <a:chExt cx="487541" cy="1379636"/>
          </a:xfrm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5FA0F181-2172-F742-0FB3-D6654AF182CE}"/>
                </a:ext>
              </a:extLst>
            </p:cNvPr>
            <p:cNvSpPr/>
            <p:nvPr/>
          </p:nvSpPr>
          <p:spPr>
            <a:xfrm>
              <a:off x="0" y="0"/>
              <a:ext cx="487541" cy="1379636"/>
            </a:xfrm>
            <a:custGeom>
              <a:avLst/>
              <a:gdLst/>
              <a:ahLst/>
              <a:cxnLst/>
              <a:rect l="l" t="t" r="r" b="b"/>
              <a:pathLst>
                <a:path w="487541" h="1379636">
                  <a:moveTo>
                    <a:pt x="0" y="0"/>
                  </a:moveTo>
                  <a:lnTo>
                    <a:pt x="487541" y="0"/>
                  </a:lnTo>
                  <a:lnTo>
                    <a:pt x="487541" y="1379636"/>
                  </a:lnTo>
                  <a:lnTo>
                    <a:pt x="0" y="1379636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7">
              <a:extLst>
                <a:ext uri="{FF2B5EF4-FFF2-40B4-BE49-F238E27FC236}">
                  <a16:creationId xmlns:a16="http://schemas.microsoft.com/office/drawing/2014/main" id="{D2AB46ED-B16E-C3A0-70BB-3969FFDDC3DD}"/>
                </a:ext>
              </a:extLst>
            </p:cNvPr>
            <p:cNvSpPr txBox="1"/>
            <p:nvPr/>
          </p:nvSpPr>
          <p:spPr>
            <a:xfrm>
              <a:off x="0" y="-38100"/>
              <a:ext cx="487541" cy="14177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8">
            <a:extLst>
              <a:ext uri="{FF2B5EF4-FFF2-40B4-BE49-F238E27FC236}">
                <a16:creationId xmlns:a16="http://schemas.microsoft.com/office/drawing/2014/main" id="{723FC33C-C686-22C7-4349-B1AD431F1357}"/>
              </a:ext>
            </a:extLst>
          </p:cNvPr>
          <p:cNvGrpSpPr/>
          <p:nvPr/>
        </p:nvGrpSpPr>
        <p:grpSpPr>
          <a:xfrm>
            <a:off x="10886570" y="0"/>
            <a:ext cx="3616052" cy="10283396"/>
            <a:chOff x="0" y="0"/>
            <a:chExt cx="484965" cy="1379153"/>
          </a:xfrm>
        </p:grpSpPr>
        <p:sp>
          <p:nvSpPr>
            <p:cNvPr id="28" name="Freeform 9">
              <a:extLst>
                <a:ext uri="{FF2B5EF4-FFF2-40B4-BE49-F238E27FC236}">
                  <a16:creationId xmlns:a16="http://schemas.microsoft.com/office/drawing/2014/main" id="{24598784-F5EF-D937-170A-CAB41568C220}"/>
                </a:ext>
              </a:extLst>
            </p:cNvPr>
            <p:cNvSpPr/>
            <p:nvPr/>
          </p:nvSpPr>
          <p:spPr>
            <a:xfrm>
              <a:off x="0" y="0"/>
              <a:ext cx="484965" cy="1379153"/>
            </a:xfrm>
            <a:custGeom>
              <a:avLst/>
              <a:gdLst/>
              <a:ahLst/>
              <a:cxnLst/>
              <a:rect l="l" t="t" r="r" b="b"/>
              <a:pathLst>
                <a:path w="484965" h="1379153">
                  <a:moveTo>
                    <a:pt x="0" y="0"/>
                  </a:moveTo>
                  <a:lnTo>
                    <a:pt x="484965" y="0"/>
                  </a:lnTo>
                  <a:lnTo>
                    <a:pt x="484965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F7401310-99F7-C200-9471-EEBEA9D21BCD}"/>
                </a:ext>
              </a:extLst>
            </p:cNvPr>
            <p:cNvSpPr txBox="1"/>
            <p:nvPr/>
          </p:nvSpPr>
          <p:spPr>
            <a:xfrm>
              <a:off x="0" y="-38100"/>
              <a:ext cx="484965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11">
            <a:extLst>
              <a:ext uri="{FF2B5EF4-FFF2-40B4-BE49-F238E27FC236}">
                <a16:creationId xmlns:a16="http://schemas.microsoft.com/office/drawing/2014/main" id="{1FBF9113-4437-F9EF-3F33-66A4C6709ACA}"/>
              </a:ext>
            </a:extLst>
          </p:cNvPr>
          <p:cNvGrpSpPr/>
          <p:nvPr/>
        </p:nvGrpSpPr>
        <p:grpSpPr>
          <a:xfrm>
            <a:off x="14502621" y="0"/>
            <a:ext cx="3785379" cy="10283396"/>
            <a:chOff x="0" y="0"/>
            <a:chExt cx="507674" cy="1379153"/>
          </a:xfrm>
        </p:grpSpPr>
        <p:sp>
          <p:nvSpPr>
            <p:cNvPr id="31" name="Freeform 12">
              <a:extLst>
                <a:ext uri="{FF2B5EF4-FFF2-40B4-BE49-F238E27FC236}">
                  <a16:creationId xmlns:a16="http://schemas.microsoft.com/office/drawing/2014/main" id="{8EFAB790-2A9E-8A95-5255-5806726EDB18}"/>
                </a:ext>
              </a:extLst>
            </p:cNvPr>
            <p:cNvSpPr/>
            <p:nvPr/>
          </p:nvSpPr>
          <p:spPr>
            <a:xfrm>
              <a:off x="0" y="0"/>
              <a:ext cx="507674" cy="1379153"/>
            </a:xfrm>
            <a:custGeom>
              <a:avLst/>
              <a:gdLst/>
              <a:ahLst/>
              <a:cxnLst/>
              <a:rect l="l" t="t" r="r" b="b"/>
              <a:pathLst>
                <a:path w="507674" h="1379153">
                  <a:moveTo>
                    <a:pt x="0" y="0"/>
                  </a:moveTo>
                  <a:lnTo>
                    <a:pt x="507674" y="0"/>
                  </a:lnTo>
                  <a:lnTo>
                    <a:pt x="507674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2" name="TextBox 13">
              <a:extLst>
                <a:ext uri="{FF2B5EF4-FFF2-40B4-BE49-F238E27FC236}">
                  <a16:creationId xmlns:a16="http://schemas.microsoft.com/office/drawing/2014/main" id="{8A5A5A9E-DBFD-0DD0-354D-6973DCEF58E4}"/>
                </a:ext>
              </a:extLst>
            </p:cNvPr>
            <p:cNvSpPr txBox="1"/>
            <p:nvPr/>
          </p:nvSpPr>
          <p:spPr>
            <a:xfrm>
              <a:off x="0" y="-38100"/>
              <a:ext cx="507674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14">
            <a:extLst>
              <a:ext uri="{FF2B5EF4-FFF2-40B4-BE49-F238E27FC236}">
                <a16:creationId xmlns:a16="http://schemas.microsoft.com/office/drawing/2014/main" id="{167D57A2-C0C6-B4D0-D109-DE88EA11A960}"/>
              </a:ext>
            </a:extLst>
          </p:cNvPr>
          <p:cNvGrpSpPr/>
          <p:nvPr/>
        </p:nvGrpSpPr>
        <p:grpSpPr>
          <a:xfrm>
            <a:off x="7100613" y="0"/>
            <a:ext cx="3785957" cy="10283396"/>
            <a:chOff x="0" y="0"/>
            <a:chExt cx="507752" cy="1379153"/>
          </a:xfrm>
        </p:grpSpPr>
        <p:sp>
          <p:nvSpPr>
            <p:cNvPr id="34" name="Freeform 15">
              <a:extLst>
                <a:ext uri="{FF2B5EF4-FFF2-40B4-BE49-F238E27FC236}">
                  <a16:creationId xmlns:a16="http://schemas.microsoft.com/office/drawing/2014/main" id="{FC1FD417-DC27-2765-5967-A37BB8C2DB02}"/>
                </a:ext>
              </a:extLst>
            </p:cNvPr>
            <p:cNvSpPr/>
            <p:nvPr/>
          </p:nvSpPr>
          <p:spPr>
            <a:xfrm>
              <a:off x="0" y="0"/>
              <a:ext cx="507752" cy="1379153"/>
            </a:xfrm>
            <a:custGeom>
              <a:avLst/>
              <a:gdLst/>
              <a:ahLst/>
              <a:cxnLst/>
              <a:rect l="l" t="t" r="r" b="b"/>
              <a:pathLst>
                <a:path w="507752" h="1379153">
                  <a:moveTo>
                    <a:pt x="0" y="0"/>
                  </a:moveTo>
                  <a:lnTo>
                    <a:pt x="507752" y="0"/>
                  </a:lnTo>
                  <a:lnTo>
                    <a:pt x="507752" y="1379153"/>
                  </a:lnTo>
                  <a:lnTo>
                    <a:pt x="0" y="1379153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5" name="TextBox 16">
              <a:extLst>
                <a:ext uri="{FF2B5EF4-FFF2-40B4-BE49-F238E27FC236}">
                  <a16:creationId xmlns:a16="http://schemas.microsoft.com/office/drawing/2014/main" id="{6E182934-59DA-601E-475C-C62A49F69C7E}"/>
                </a:ext>
              </a:extLst>
            </p:cNvPr>
            <p:cNvSpPr txBox="1"/>
            <p:nvPr/>
          </p:nvSpPr>
          <p:spPr>
            <a:xfrm>
              <a:off x="0" y="-38100"/>
              <a:ext cx="507752" cy="1417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6" name="Group 2">
            <a:extLst>
              <a:ext uri="{FF2B5EF4-FFF2-40B4-BE49-F238E27FC236}">
                <a16:creationId xmlns:a16="http://schemas.microsoft.com/office/drawing/2014/main" id="{714338E4-E479-45DB-8D5C-2F83E995737E}"/>
              </a:ext>
            </a:extLst>
          </p:cNvPr>
          <p:cNvGrpSpPr/>
          <p:nvPr/>
        </p:nvGrpSpPr>
        <p:grpSpPr>
          <a:xfrm rot="-5400000">
            <a:off x="-10498772" y="-38743"/>
            <a:ext cx="2040062" cy="18474115"/>
            <a:chOff x="0" y="0"/>
            <a:chExt cx="273602" cy="2477648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EBEE96FA-9F59-2FD6-CCCF-EDAA39F3E9AF}"/>
                </a:ext>
              </a:extLst>
            </p:cNvPr>
            <p:cNvSpPr/>
            <p:nvPr/>
          </p:nvSpPr>
          <p:spPr>
            <a:xfrm>
              <a:off x="0" y="0"/>
              <a:ext cx="273602" cy="2477648"/>
            </a:xfrm>
            <a:custGeom>
              <a:avLst/>
              <a:gdLst/>
              <a:ahLst/>
              <a:cxnLst/>
              <a:rect l="l" t="t" r="r" b="b"/>
              <a:pathLst>
                <a:path w="273602" h="2477648">
                  <a:moveTo>
                    <a:pt x="0" y="0"/>
                  </a:moveTo>
                  <a:lnTo>
                    <a:pt x="273602" y="0"/>
                  </a:lnTo>
                  <a:lnTo>
                    <a:pt x="273602" y="2477648"/>
                  </a:lnTo>
                  <a:lnTo>
                    <a:pt x="0" y="2477648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8" name="TextBox 4">
              <a:extLst>
                <a:ext uri="{FF2B5EF4-FFF2-40B4-BE49-F238E27FC236}">
                  <a16:creationId xmlns:a16="http://schemas.microsoft.com/office/drawing/2014/main" id="{09546472-F12B-B6BB-102C-2DAE39A5BF14}"/>
                </a:ext>
              </a:extLst>
            </p:cNvPr>
            <p:cNvSpPr txBox="1"/>
            <p:nvPr/>
          </p:nvSpPr>
          <p:spPr>
            <a:xfrm>
              <a:off x="0" y="-38100"/>
              <a:ext cx="273602" cy="2515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9" name="Group 5">
            <a:extLst>
              <a:ext uri="{FF2B5EF4-FFF2-40B4-BE49-F238E27FC236}">
                <a16:creationId xmlns:a16="http://schemas.microsoft.com/office/drawing/2014/main" id="{7196031B-DB2D-9E81-13D0-D27BAC4A0670}"/>
              </a:ext>
            </a:extLst>
          </p:cNvPr>
          <p:cNvGrpSpPr/>
          <p:nvPr/>
        </p:nvGrpSpPr>
        <p:grpSpPr>
          <a:xfrm rot="-5400000">
            <a:off x="26615525" y="-2213051"/>
            <a:ext cx="2050898" cy="18288000"/>
            <a:chOff x="0" y="0"/>
            <a:chExt cx="275055" cy="2452687"/>
          </a:xfrm>
        </p:grpSpPr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6BCB60D5-17F4-861D-C2CE-3AC5B50512CD}"/>
                </a:ext>
              </a:extLst>
            </p:cNvPr>
            <p:cNvSpPr/>
            <p:nvPr/>
          </p:nvSpPr>
          <p:spPr>
            <a:xfrm>
              <a:off x="0" y="0"/>
              <a:ext cx="275055" cy="2452687"/>
            </a:xfrm>
            <a:custGeom>
              <a:avLst/>
              <a:gdLst/>
              <a:ahLst/>
              <a:cxnLst/>
              <a:rect l="l" t="t" r="r" b="b"/>
              <a:pathLst>
                <a:path w="275055" h="2452687">
                  <a:moveTo>
                    <a:pt x="0" y="0"/>
                  </a:moveTo>
                  <a:lnTo>
                    <a:pt x="275055" y="0"/>
                  </a:lnTo>
                  <a:lnTo>
                    <a:pt x="275055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1" name="TextBox 7">
              <a:extLst>
                <a:ext uri="{FF2B5EF4-FFF2-40B4-BE49-F238E27FC236}">
                  <a16:creationId xmlns:a16="http://schemas.microsoft.com/office/drawing/2014/main" id="{1881BBF4-18DF-A3BF-3841-5664476BE36E}"/>
                </a:ext>
              </a:extLst>
            </p:cNvPr>
            <p:cNvSpPr txBox="1"/>
            <p:nvPr/>
          </p:nvSpPr>
          <p:spPr>
            <a:xfrm>
              <a:off x="0" y="-38100"/>
              <a:ext cx="275055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2" name="Group 8">
            <a:extLst>
              <a:ext uri="{FF2B5EF4-FFF2-40B4-BE49-F238E27FC236}">
                <a16:creationId xmlns:a16="http://schemas.microsoft.com/office/drawing/2014/main" id="{0BA4E346-F8E4-5120-E355-EFDAA72E62D0}"/>
              </a:ext>
            </a:extLst>
          </p:cNvPr>
          <p:cNvGrpSpPr/>
          <p:nvPr/>
        </p:nvGrpSpPr>
        <p:grpSpPr>
          <a:xfrm rot="-5400000">
            <a:off x="26625360" y="-6101465"/>
            <a:ext cx="2040062" cy="18281593"/>
            <a:chOff x="0" y="0"/>
            <a:chExt cx="273602" cy="2451828"/>
          </a:xfrm>
        </p:grpSpPr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76DEB05B-12D9-96D1-97C7-5D3F1E832850}"/>
                </a:ext>
              </a:extLst>
            </p:cNvPr>
            <p:cNvSpPr/>
            <p:nvPr/>
          </p:nvSpPr>
          <p:spPr>
            <a:xfrm>
              <a:off x="0" y="0"/>
              <a:ext cx="273602" cy="2451828"/>
            </a:xfrm>
            <a:custGeom>
              <a:avLst/>
              <a:gdLst/>
              <a:ahLst/>
              <a:cxnLst/>
              <a:rect l="l" t="t" r="r" b="b"/>
              <a:pathLst>
                <a:path w="273602" h="2451828">
                  <a:moveTo>
                    <a:pt x="0" y="0"/>
                  </a:moveTo>
                  <a:lnTo>
                    <a:pt x="273602" y="0"/>
                  </a:lnTo>
                  <a:lnTo>
                    <a:pt x="273602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4" name="TextBox 10">
              <a:extLst>
                <a:ext uri="{FF2B5EF4-FFF2-40B4-BE49-F238E27FC236}">
                  <a16:creationId xmlns:a16="http://schemas.microsoft.com/office/drawing/2014/main" id="{EDAD1A00-04CD-0A39-B830-07B337468A99}"/>
                </a:ext>
              </a:extLst>
            </p:cNvPr>
            <p:cNvSpPr txBox="1"/>
            <p:nvPr/>
          </p:nvSpPr>
          <p:spPr>
            <a:xfrm>
              <a:off x="0" y="-38100"/>
              <a:ext cx="273602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5" name="Group 11">
            <a:extLst>
              <a:ext uri="{FF2B5EF4-FFF2-40B4-BE49-F238E27FC236}">
                <a16:creationId xmlns:a16="http://schemas.microsoft.com/office/drawing/2014/main" id="{AC758284-0F57-74E9-A728-3B784349ABE4}"/>
              </a:ext>
            </a:extLst>
          </p:cNvPr>
          <p:cNvGrpSpPr/>
          <p:nvPr/>
        </p:nvGrpSpPr>
        <p:grpSpPr>
          <a:xfrm rot="-5400000">
            <a:off x="-10630079" y="-8073001"/>
            <a:ext cx="2135591" cy="18281593"/>
            <a:chOff x="0" y="0"/>
            <a:chExt cx="286414" cy="2451828"/>
          </a:xfrm>
        </p:grpSpPr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F38CF64-BB37-F866-1F4D-B712F177EAC7}"/>
                </a:ext>
              </a:extLst>
            </p:cNvPr>
            <p:cNvSpPr/>
            <p:nvPr/>
          </p:nvSpPr>
          <p:spPr>
            <a:xfrm>
              <a:off x="0" y="0"/>
              <a:ext cx="286414" cy="2451828"/>
            </a:xfrm>
            <a:custGeom>
              <a:avLst/>
              <a:gdLst/>
              <a:ahLst/>
              <a:cxnLst/>
              <a:rect l="l" t="t" r="r" b="b"/>
              <a:pathLst>
                <a:path w="286414" h="2451828">
                  <a:moveTo>
                    <a:pt x="0" y="0"/>
                  </a:moveTo>
                  <a:lnTo>
                    <a:pt x="286414" y="0"/>
                  </a:lnTo>
                  <a:lnTo>
                    <a:pt x="286414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7" name="TextBox 13">
              <a:extLst>
                <a:ext uri="{FF2B5EF4-FFF2-40B4-BE49-F238E27FC236}">
                  <a16:creationId xmlns:a16="http://schemas.microsoft.com/office/drawing/2014/main" id="{FD07538A-056F-DA2F-2495-3BEDD74411B6}"/>
                </a:ext>
              </a:extLst>
            </p:cNvPr>
            <p:cNvSpPr txBox="1"/>
            <p:nvPr/>
          </p:nvSpPr>
          <p:spPr>
            <a:xfrm>
              <a:off x="0" y="-38100"/>
              <a:ext cx="286414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14">
            <a:extLst>
              <a:ext uri="{FF2B5EF4-FFF2-40B4-BE49-F238E27FC236}">
                <a16:creationId xmlns:a16="http://schemas.microsoft.com/office/drawing/2014/main" id="{376D3925-0601-4C65-A048-59481CBD73F7}"/>
              </a:ext>
            </a:extLst>
          </p:cNvPr>
          <p:cNvGrpSpPr/>
          <p:nvPr/>
        </p:nvGrpSpPr>
        <p:grpSpPr>
          <a:xfrm rot="-5400000">
            <a:off x="-10642960" y="-3999099"/>
            <a:ext cx="2135917" cy="18281593"/>
            <a:chOff x="0" y="0"/>
            <a:chExt cx="286458" cy="2451828"/>
          </a:xfrm>
        </p:grpSpPr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2BFC47ED-9635-BF45-EDDF-54A2D4AD3CBA}"/>
                </a:ext>
              </a:extLst>
            </p:cNvPr>
            <p:cNvSpPr/>
            <p:nvPr/>
          </p:nvSpPr>
          <p:spPr>
            <a:xfrm>
              <a:off x="0" y="0"/>
              <a:ext cx="286458" cy="2451828"/>
            </a:xfrm>
            <a:custGeom>
              <a:avLst/>
              <a:gdLst/>
              <a:ahLst/>
              <a:cxnLst/>
              <a:rect l="l" t="t" r="r" b="b"/>
              <a:pathLst>
                <a:path w="286458" h="2451828">
                  <a:moveTo>
                    <a:pt x="0" y="0"/>
                  </a:moveTo>
                  <a:lnTo>
                    <a:pt x="286458" y="0"/>
                  </a:lnTo>
                  <a:lnTo>
                    <a:pt x="286458" y="2451828"/>
                  </a:lnTo>
                  <a:lnTo>
                    <a:pt x="0" y="2451828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50" name="TextBox 16">
              <a:extLst>
                <a:ext uri="{FF2B5EF4-FFF2-40B4-BE49-F238E27FC236}">
                  <a16:creationId xmlns:a16="http://schemas.microsoft.com/office/drawing/2014/main" id="{0D4AA787-FD73-46D5-2CBF-2D88D27B7FE6}"/>
                </a:ext>
              </a:extLst>
            </p:cNvPr>
            <p:cNvSpPr txBox="1"/>
            <p:nvPr/>
          </p:nvSpPr>
          <p:spPr>
            <a:xfrm>
              <a:off x="0" y="-38100"/>
              <a:ext cx="286458" cy="24899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17">
            <a:extLst>
              <a:ext uri="{FF2B5EF4-FFF2-40B4-BE49-F238E27FC236}">
                <a16:creationId xmlns:a16="http://schemas.microsoft.com/office/drawing/2014/main" id="{F66E9B00-C54F-4D6C-4B93-F41CDE194D5E}"/>
              </a:ext>
            </a:extLst>
          </p:cNvPr>
          <p:cNvSpPr/>
          <p:nvPr/>
        </p:nvSpPr>
        <p:spPr>
          <a:xfrm>
            <a:off x="18164908" y="-202936"/>
            <a:ext cx="11424448" cy="10317512"/>
          </a:xfrm>
          <a:custGeom>
            <a:avLst/>
            <a:gdLst/>
            <a:ahLst/>
            <a:cxnLst/>
            <a:rect l="l" t="t" r="r" b="b"/>
            <a:pathLst>
              <a:path w="11424448" h="10317512">
                <a:moveTo>
                  <a:pt x="0" y="0"/>
                </a:moveTo>
                <a:lnTo>
                  <a:pt x="11424448" y="0"/>
                </a:lnTo>
                <a:lnTo>
                  <a:pt x="11424448" y="10317512"/>
                </a:lnTo>
                <a:lnTo>
                  <a:pt x="0" y="10317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389" t="-10596" r="-354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Freeform 18">
            <a:extLst>
              <a:ext uri="{FF2B5EF4-FFF2-40B4-BE49-F238E27FC236}">
                <a16:creationId xmlns:a16="http://schemas.microsoft.com/office/drawing/2014/main" id="{49205373-E0E0-8BBF-5D58-DB15519A0CF0}"/>
              </a:ext>
            </a:extLst>
          </p:cNvPr>
          <p:cNvSpPr/>
          <p:nvPr/>
        </p:nvSpPr>
        <p:spPr>
          <a:xfrm>
            <a:off x="11103689" y="2814626"/>
            <a:ext cx="3644482" cy="7516496"/>
          </a:xfrm>
          <a:custGeom>
            <a:avLst/>
            <a:gdLst/>
            <a:ahLst/>
            <a:cxnLst/>
            <a:rect l="l" t="t" r="r" b="b"/>
            <a:pathLst>
              <a:path w="3644482" h="7516496">
                <a:moveTo>
                  <a:pt x="0" y="0"/>
                </a:moveTo>
                <a:lnTo>
                  <a:pt x="3644481" y="0"/>
                </a:lnTo>
                <a:lnTo>
                  <a:pt x="3644481" y="7516496"/>
                </a:lnTo>
                <a:lnTo>
                  <a:pt x="0" y="75164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252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697AA6B5-9E76-AF9F-403F-B0E554A096AE}"/>
              </a:ext>
            </a:extLst>
          </p:cNvPr>
          <p:cNvSpPr/>
          <p:nvPr/>
        </p:nvSpPr>
        <p:spPr>
          <a:xfrm>
            <a:off x="219028" y="5524500"/>
            <a:ext cx="2982729" cy="4831919"/>
          </a:xfrm>
          <a:custGeom>
            <a:avLst/>
            <a:gdLst/>
            <a:ahLst/>
            <a:cxnLst/>
            <a:rect l="l" t="t" r="r" b="b"/>
            <a:pathLst>
              <a:path w="2982729" h="4831919">
                <a:moveTo>
                  <a:pt x="0" y="0"/>
                </a:moveTo>
                <a:lnTo>
                  <a:pt x="2982729" y="0"/>
                </a:lnTo>
                <a:lnTo>
                  <a:pt x="2982729" y="4831919"/>
                </a:lnTo>
                <a:lnTo>
                  <a:pt x="0" y="48319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252" r="-66103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23">
            <a:extLst>
              <a:ext uri="{FF2B5EF4-FFF2-40B4-BE49-F238E27FC236}">
                <a16:creationId xmlns:a16="http://schemas.microsoft.com/office/drawing/2014/main" id="{DF9BFF69-E571-EADF-4F7F-D1526244EC00}"/>
              </a:ext>
            </a:extLst>
          </p:cNvPr>
          <p:cNvSpPr/>
          <p:nvPr/>
        </p:nvSpPr>
        <p:spPr>
          <a:xfrm>
            <a:off x="14881081" y="5212919"/>
            <a:ext cx="3416401" cy="5118203"/>
          </a:xfrm>
          <a:custGeom>
            <a:avLst/>
            <a:gdLst/>
            <a:ahLst/>
            <a:cxnLst/>
            <a:rect l="l" t="t" r="r" b="b"/>
            <a:pathLst>
              <a:path w="3416401" h="5118203">
                <a:moveTo>
                  <a:pt x="0" y="0"/>
                </a:moveTo>
                <a:lnTo>
                  <a:pt x="3416401" y="0"/>
                </a:lnTo>
                <a:lnTo>
                  <a:pt x="3416401" y="5118203"/>
                </a:lnTo>
                <a:lnTo>
                  <a:pt x="0" y="5118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24">
            <a:extLst>
              <a:ext uri="{FF2B5EF4-FFF2-40B4-BE49-F238E27FC236}">
                <a16:creationId xmlns:a16="http://schemas.microsoft.com/office/drawing/2014/main" id="{897A81ED-EE85-DBDA-D9FE-6FF46CA474ED}"/>
              </a:ext>
            </a:extLst>
          </p:cNvPr>
          <p:cNvSpPr/>
          <p:nvPr/>
        </p:nvSpPr>
        <p:spPr>
          <a:xfrm>
            <a:off x="6895118" y="5524500"/>
            <a:ext cx="4516728" cy="6022304"/>
          </a:xfrm>
          <a:custGeom>
            <a:avLst/>
            <a:gdLst/>
            <a:ahLst/>
            <a:cxnLst/>
            <a:rect l="l" t="t" r="r" b="b"/>
            <a:pathLst>
              <a:path w="4516728" h="6022304">
                <a:moveTo>
                  <a:pt x="0" y="0"/>
                </a:moveTo>
                <a:lnTo>
                  <a:pt x="4516728" y="0"/>
                </a:lnTo>
                <a:lnTo>
                  <a:pt x="4516728" y="6022304"/>
                </a:lnTo>
                <a:lnTo>
                  <a:pt x="0" y="6022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E5A9E56-B786-8CBB-8568-76F824AEE9B4}"/>
              </a:ext>
            </a:extLst>
          </p:cNvPr>
          <p:cNvSpPr txBox="1"/>
          <p:nvPr/>
        </p:nvSpPr>
        <p:spPr>
          <a:xfrm>
            <a:off x="2684102" y="784651"/>
            <a:ext cx="12618978" cy="30209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7705"/>
              </a:lnSpc>
            </a:pPr>
            <a:r>
              <a:rPr lang="en-US" sz="60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CUANDO TODA LA IGLESIA </a:t>
            </a:r>
          </a:p>
          <a:p>
            <a:pPr algn="ctr">
              <a:lnSpc>
                <a:spcPts val="7705"/>
              </a:lnSpc>
            </a:pPr>
            <a:r>
              <a:rPr lang="en-US" sz="7000" b="1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decide </a:t>
            </a:r>
            <a:r>
              <a:rPr lang="en-US" sz="7000" b="1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recibir</a:t>
            </a:r>
            <a:r>
              <a:rPr lang="en-US" sz="7000" b="1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con amor,</a:t>
            </a:r>
            <a:r>
              <a:rPr lang="en-US" sz="70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</a:p>
          <a:p>
            <a:pPr algn="ctr">
              <a:lnSpc>
                <a:spcPts val="7705"/>
              </a:lnSpc>
            </a:pPr>
            <a:r>
              <a:rPr lang="en-US" sz="59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el</a:t>
            </a:r>
            <a:r>
              <a:rPr lang="en-US" sz="59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Cielo se </a:t>
            </a:r>
            <a:r>
              <a:rPr lang="en-US" sz="59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hace</a:t>
            </a:r>
            <a:r>
              <a:rPr lang="en-US" sz="59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visible </a:t>
            </a:r>
            <a:r>
              <a:rPr lang="en-US" sz="5900" dirty="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en</a:t>
            </a:r>
            <a:r>
              <a:rPr lang="en-US" sz="59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la Tierra.</a:t>
            </a:r>
            <a:endParaRPr lang="en-US" sz="5900" dirty="0">
              <a:solidFill>
                <a:srgbClr val="8F430C"/>
              </a:solidFill>
              <a:latin typeface="Aptos Narrow"/>
              <a:ea typeface="Century Gothic Paneuropean Bold"/>
              <a:cs typeface="Century Gothic Paneuropean Bold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55463B98-0ED9-DE6E-2E2A-4B9C62D136C1}"/>
              </a:ext>
            </a:extLst>
          </p:cNvPr>
          <p:cNvSpPr/>
          <p:nvPr/>
        </p:nvSpPr>
        <p:spPr>
          <a:xfrm>
            <a:off x="3679940" y="5479898"/>
            <a:ext cx="3635260" cy="4738448"/>
          </a:xfrm>
          <a:custGeom>
            <a:avLst/>
            <a:gdLst/>
            <a:ahLst/>
            <a:cxnLst/>
            <a:rect l="l" t="t" r="r" b="b"/>
            <a:pathLst>
              <a:path w="7517606" h="9500154">
                <a:moveTo>
                  <a:pt x="0" y="0"/>
                </a:moveTo>
                <a:lnTo>
                  <a:pt x="7517606" y="0"/>
                </a:lnTo>
                <a:lnTo>
                  <a:pt x="7517606" y="9500154"/>
                </a:lnTo>
                <a:lnTo>
                  <a:pt x="0" y="95001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1038" r="-10362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0512"/>
            <a:ext cx="19812000" cy="10317512"/>
            <a:chOff x="0" y="0"/>
            <a:chExt cx="24632154" cy="1375668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956035" y="80565"/>
              <a:ext cx="2720083" cy="24632154"/>
              <a:chOff x="0" y="0"/>
              <a:chExt cx="273602" cy="24776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3602" cy="247764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7764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77648"/>
                    </a:lnTo>
                    <a:lnTo>
                      <a:pt x="0" y="2477648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3602" cy="2515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824734" y="-2537114"/>
              <a:ext cx="2734531" cy="24384000"/>
              <a:chOff x="0" y="0"/>
              <a:chExt cx="275055" cy="24526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5055" cy="2452687"/>
              </a:xfrm>
              <a:custGeom>
                <a:avLst/>
                <a:gdLst/>
                <a:ahLst/>
                <a:cxnLst/>
                <a:rect l="l" t="t" r="r" b="b"/>
                <a:pathLst>
                  <a:path w="275055" h="2452687">
                    <a:moveTo>
                      <a:pt x="0" y="0"/>
                    </a:moveTo>
                    <a:lnTo>
                      <a:pt x="275055" y="0"/>
                    </a:lnTo>
                    <a:lnTo>
                      <a:pt x="275055" y="2452687"/>
                    </a:lnTo>
                    <a:lnTo>
                      <a:pt x="0" y="2452687"/>
                    </a:lnTo>
                    <a:close/>
                  </a:path>
                </a:pathLst>
              </a:custGeom>
              <a:solidFill>
                <a:srgbClr val="E5E7E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5055" cy="2490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10827687" y="-7980232"/>
              <a:ext cx="2720083" cy="24375458"/>
              <a:chOff x="0" y="0"/>
              <a:chExt cx="273602" cy="24518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602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5182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73602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10764001" y="-10764001"/>
              <a:ext cx="2847455" cy="24375458"/>
              <a:chOff x="0" y="0"/>
              <a:chExt cx="286414" cy="24518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414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51828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6414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10763784" y="-5196246"/>
              <a:ext cx="2847890" cy="24375458"/>
              <a:chOff x="0" y="0"/>
              <a:chExt cx="286458" cy="24518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458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58" h="2451828">
                    <a:moveTo>
                      <a:pt x="0" y="0"/>
                    </a:moveTo>
                    <a:lnTo>
                      <a:pt x="286458" y="0"/>
                    </a:lnTo>
                    <a:lnTo>
                      <a:pt x="286458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86458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34756" y="2258190"/>
            <a:ext cx="2551397" cy="3121252"/>
          </a:xfrm>
          <a:prstGeom prst="rect">
            <a:avLst/>
          </a:prstGeom>
        </p:spPr>
      </p:pic>
      <p:sp>
        <p:nvSpPr>
          <p:cNvPr id="19" name="Freeform 19"/>
          <p:cNvSpPr/>
          <p:nvPr/>
        </p:nvSpPr>
        <p:spPr>
          <a:xfrm>
            <a:off x="10631099" y="471884"/>
            <a:ext cx="14608545" cy="9815116"/>
          </a:xfrm>
          <a:custGeom>
            <a:avLst/>
            <a:gdLst/>
            <a:ahLst/>
            <a:cxnLst/>
            <a:rect l="l" t="t" r="r" b="b"/>
            <a:pathLst>
              <a:path w="14608545" h="9815116">
                <a:moveTo>
                  <a:pt x="0" y="0"/>
                </a:moveTo>
                <a:lnTo>
                  <a:pt x="14608545" y="0"/>
                </a:lnTo>
                <a:lnTo>
                  <a:pt x="14608545" y="9815116"/>
                </a:lnTo>
                <a:lnTo>
                  <a:pt x="0" y="98151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1298197" y="5642185"/>
            <a:ext cx="11752056" cy="1403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22"/>
              </a:lnSpc>
              <a:spcBef>
                <a:spcPct val="0"/>
              </a:spcBef>
            </a:pPr>
            <a:r>
              <a:rPr lang="en-US" sz="5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Al</a:t>
            </a:r>
            <a:r>
              <a:rPr lang="en-US" sz="5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ser </a:t>
            </a:r>
            <a:r>
              <a:rPr lang="en-US" sz="5400" u="none" strike="noStrike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humano</a:t>
            </a:r>
            <a:r>
              <a:rPr lang="en-US" sz="5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 le </a:t>
            </a:r>
            <a:r>
              <a:rPr lang="en-US" sz="5400" u="none" strike="noStrike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lleva</a:t>
            </a:r>
            <a:r>
              <a:rPr lang="en-US" sz="5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 entre 0,1 </a:t>
            </a:r>
            <a:r>
              <a:rPr lang="en-US" sz="5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y </a:t>
            </a:r>
            <a:r>
              <a:rPr lang="en-US" sz="5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7 </a:t>
            </a:r>
            <a:r>
              <a:rPr lang="en-US" sz="5400" u="none" strike="noStrike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segundos</a:t>
            </a:r>
            <a:r>
              <a:rPr lang="en-US" sz="5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u="none" strike="noStrike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formar</a:t>
            </a:r>
            <a:r>
              <a:rPr lang="en-US" sz="5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u="none" strike="noStrike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una</a:t>
            </a:r>
            <a:r>
              <a:rPr lang="en-US" sz="5400" u="none" strike="noStrike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 u="none" strike="noStrike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primera</a:t>
            </a:r>
            <a:r>
              <a:rPr lang="en-US" sz="5400" u="none" strike="noStrike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540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impresión.</a:t>
            </a:r>
            <a:endParaRPr lang="en-US" sz="5400" u="none" strike="noStrike">
              <a:solidFill>
                <a:srgbClr val="8F430C"/>
              </a:solidFill>
              <a:latin typeface="Aptos Narrow"/>
              <a:ea typeface="Century Gothic Paneuropean"/>
              <a:cs typeface="Century Gothic Paneuropean"/>
              <a:sym typeface="Century Gothic Paneurope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09700" y="-15256"/>
            <a:ext cx="21107400" cy="10317512"/>
            <a:chOff x="0" y="0"/>
            <a:chExt cx="24632154" cy="1375668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956035" y="80565"/>
              <a:ext cx="2720083" cy="24632154"/>
              <a:chOff x="0" y="0"/>
              <a:chExt cx="273602" cy="24776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3602" cy="247764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7764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77648"/>
                    </a:lnTo>
                    <a:lnTo>
                      <a:pt x="0" y="2477648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3602" cy="2515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824734" y="-2537114"/>
              <a:ext cx="2734531" cy="24384000"/>
              <a:chOff x="0" y="0"/>
              <a:chExt cx="275055" cy="24526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5055" cy="2452687"/>
              </a:xfrm>
              <a:custGeom>
                <a:avLst/>
                <a:gdLst/>
                <a:ahLst/>
                <a:cxnLst/>
                <a:rect l="l" t="t" r="r" b="b"/>
                <a:pathLst>
                  <a:path w="275055" h="2452687">
                    <a:moveTo>
                      <a:pt x="0" y="0"/>
                    </a:moveTo>
                    <a:lnTo>
                      <a:pt x="275055" y="0"/>
                    </a:lnTo>
                    <a:lnTo>
                      <a:pt x="275055" y="2452687"/>
                    </a:lnTo>
                    <a:lnTo>
                      <a:pt x="0" y="2452687"/>
                    </a:lnTo>
                    <a:close/>
                  </a:path>
                </a:pathLst>
              </a:custGeom>
              <a:solidFill>
                <a:srgbClr val="E5E7E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5055" cy="2490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10827687" y="-7980232"/>
              <a:ext cx="2720083" cy="24375458"/>
              <a:chOff x="0" y="0"/>
              <a:chExt cx="273602" cy="24518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602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5182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73602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10764001" y="-10764001"/>
              <a:ext cx="2847455" cy="24375458"/>
              <a:chOff x="0" y="0"/>
              <a:chExt cx="286414" cy="24518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414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51828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6414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10763784" y="-5196246"/>
              <a:ext cx="2847890" cy="24375458"/>
              <a:chOff x="0" y="0"/>
              <a:chExt cx="286458" cy="24518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458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58" h="2451828">
                    <a:moveTo>
                      <a:pt x="0" y="0"/>
                    </a:moveTo>
                    <a:lnTo>
                      <a:pt x="286458" y="0"/>
                    </a:lnTo>
                    <a:lnTo>
                      <a:pt x="286458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86458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9" name="TextBox 19"/>
          <p:cNvSpPr txBox="1"/>
          <p:nvPr/>
        </p:nvSpPr>
        <p:spPr>
          <a:xfrm>
            <a:off x="5791200" y="2769410"/>
            <a:ext cx="10668000" cy="27514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22"/>
              </a:lnSpc>
              <a:spcBef>
                <a:spcPct val="0"/>
              </a:spcBef>
            </a:pP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Las personas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juzgan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la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confiabilidad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, la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simpatía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y la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competencia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con solo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una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fracción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segundo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: 100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milisegundos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exposición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 al rostro de </a:t>
            </a:r>
            <a:r>
              <a:rPr lang="en-US" sz="4400" dirty="0" err="1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alguien</a:t>
            </a:r>
            <a:r>
              <a:rPr lang="en-US" sz="4400" dirty="0">
                <a:solidFill>
                  <a:srgbClr val="8F430C"/>
                </a:solidFill>
                <a:latin typeface="Aptos Narrow"/>
                <a:ea typeface="Century Gothic Paneuropean"/>
                <a:cs typeface="Century Gothic Paneuropean"/>
                <a:sym typeface="Century Gothic Paneuropean"/>
              </a:rPr>
              <a:t>.</a:t>
            </a:r>
            <a:endParaRPr lang="pt-BR" dirty="0"/>
          </a:p>
        </p:txBody>
      </p:sp>
      <p:sp>
        <p:nvSpPr>
          <p:cNvPr id="20" name="Freeform 20"/>
          <p:cNvSpPr/>
          <p:nvPr/>
        </p:nvSpPr>
        <p:spPr>
          <a:xfrm>
            <a:off x="23553" y="487141"/>
            <a:ext cx="6951644" cy="9815116"/>
          </a:xfrm>
          <a:custGeom>
            <a:avLst/>
            <a:gdLst/>
            <a:ahLst/>
            <a:cxnLst/>
            <a:rect l="l" t="t" r="r" b="b"/>
            <a:pathLst>
              <a:path w="6951644" h="9815116">
                <a:moveTo>
                  <a:pt x="0" y="0"/>
                </a:moveTo>
                <a:lnTo>
                  <a:pt x="6951644" y="0"/>
                </a:lnTo>
                <a:lnTo>
                  <a:pt x="6951644" y="9815116"/>
                </a:lnTo>
                <a:lnTo>
                  <a:pt x="0" y="98151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014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15498451" y="0"/>
            <a:ext cx="16603340" cy="10287000"/>
          </a:xfrm>
          <a:custGeom>
            <a:avLst/>
            <a:gdLst/>
            <a:ahLst/>
            <a:cxnLst/>
            <a:rect l="l" t="t" r="r" b="b"/>
            <a:pathLst>
              <a:path w="16603340" h="10287000">
                <a:moveTo>
                  <a:pt x="0" y="0"/>
                </a:moveTo>
                <a:lnTo>
                  <a:pt x="16603340" y="0"/>
                </a:lnTo>
                <a:lnTo>
                  <a:pt x="166033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428" b="-79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8553400" y="9635462"/>
            <a:ext cx="5143599" cy="273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073"/>
              </a:lnSpc>
              <a:spcBef>
                <a:spcPct val="0"/>
              </a:spcBef>
            </a:pPr>
            <a:r>
              <a:rPr lang="en-US" sz="2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Willis &amp; Todorov (2006) - Psychological Science.</a:t>
            </a:r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828800" y="-30512"/>
            <a:ext cx="20302915" cy="10317512"/>
            <a:chOff x="0" y="0"/>
            <a:chExt cx="24632154" cy="13756683"/>
          </a:xfrm>
        </p:grpSpPr>
        <p:grpSp>
          <p:nvGrpSpPr>
            <p:cNvPr id="3" name="Group 3"/>
            <p:cNvGrpSpPr/>
            <p:nvPr/>
          </p:nvGrpSpPr>
          <p:grpSpPr>
            <a:xfrm rot="-5400000">
              <a:off x="10956035" y="80565"/>
              <a:ext cx="2720083" cy="24632154"/>
              <a:chOff x="0" y="0"/>
              <a:chExt cx="273602" cy="2477648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73602" cy="247764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7764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77648"/>
                    </a:lnTo>
                    <a:lnTo>
                      <a:pt x="0" y="2477648"/>
                    </a:lnTo>
                    <a:close/>
                  </a:path>
                </a:pathLst>
              </a:custGeom>
              <a:solidFill>
                <a:srgbClr val="AA5012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273602" cy="25157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-5400000">
              <a:off x="10824734" y="-2537114"/>
              <a:ext cx="2734531" cy="24384000"/>
              <a:chOff x="0" y="0"/>
              <a:chExt cx="275055" cy="245268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75055" cy="2452687"/>
              </a:xfrm>
              <a:custGeom>
                <a:avLst/>
                <a:gdLst/>
                <a:ahLst/>
                <a:cxnLst/>
                <a:rect l="l" t="t" r="r" b="b"/>
                <a:pathLst>
                  <a:path w="275055" h="2452687">
                    <a:moveTo>
                      <a:pt x="0" y="0"/>
                    </a:moveTo>
                    <a:lnTo>
                      <a:pt x="275055" y="0"/>
                    </a:lnTo>
                    <a:lnTo>
                      <a:pt x="275055" y="2452687"/>
                    </a:lnTo>
                    <a:lnTo>
                      <a:pt x="0" y="2452687"/>
                    </a:lnTo>
                    <a:close/>
                  </a:path>
                </a:pathLst>
              </a:custGeom>
              <a:solidFill>
                <a:srgbClr val="E5E7E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275055" cy="24907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 rot="-5400000">
              <a:off x="10827687" y="-7980232"/>
              <a:ext cx="2720083" cy="24375458"/>
              <a:chOff x="0" y="0"/>
              <a:chExt cx="273602" cy="245182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73602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73602" h="2451828">
                    <a:moveTo>
                      <a:pt x="0" y="0"/>
                    </a:moveTo>
                    <a:lnTo>
                      <a:pt x="273602" y="0"/>
                    </a:lnTo>
                    <a:lnTo>
                      <a:pt x="273602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A9BDA5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273602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-5400000">
              <a:off x="10764001" y="-10764001"/>
              <a:ext cx="2847455" cy="24375458"/>
              <a:chOff x="0" y="0"/>
              <a:chExt cx="286414" cy="2451828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86414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14" h="2451828">
                    <a:moveTo>
                      <a:pt x="0" y="0"/>
                    </a:moveTo>
                    <a:lnTo>
                      <a:pt x="286414" y="0"/>
                    </a:lnTo>
                    <a:lnTo>
                      <a:pt x="286414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749976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86414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-5400000">
              <a:off x="10763784" y="-5196246"/>
              <a:ext cx="2847890" cy="24375458"/>
              <a:chOff x="0" y="0"/>
              <a:chExt cx="286458" cy="2451828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286458" cy="2451828"/>
              </a:xfrm>
              <a:custGeom>
                <a:avLst/>
                <a:gdLst/>
                <a:ahLst/>
                <a:cxnLst/>
                <a:rect l="l" t="t" r="r" b="b"/>
                <a:pathLst>
                  <a:path w="286458" h="2451828">
                    <a:moveTo>
                      <a:pt x="0" y="0"/>
                    </a:moveTo>
                    <a:lnTo>
                      <a:pt x="286458" y="0"/>
                    </a:lnTo>
                    <a:lnTo>
                      <a:pt x="286458" y="2451828"/>
                    </a:lnTo>
                    <a:lnTo>
                      <a:pt x="0" y="2451828"/>
                    </a:lnTo>
                    <a:close/>
                  </a:path>
                </a:pathLst>
              </a:custGeom>
              <a:solidFill>
                <a:srgbClr val="D2DFD3"/>
              </a:solid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-38100"/>
                <a:ext cx="286458" cy="248992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8" name="Group 18"/>
          <p:cNvGrpSpPr/>
          <p:nvPr/>
        </p:nvGrpSpPr>
        <p:grpSpPr>
          <a:xfrm rot="-5400000">
            <a:off x="11864162" y="-443754"/>
            <a:ext cx="4283565" cy="9137593"/>
            <a:chOff x="0" y="0"/>
            <a:chExt cx="574488" cy="122548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4488" cy="1225484"/>
            </a:xfrm>
            <a:custGeom>
              <a:avLst/>
              <a:gdLst/>
              <a:ahLst/>
              <a:cxnLst/>
              <a:rect l="l" t="t" r="r" b="b"/>
              <a:pathLst>
                <a:path w="574488" h="1225484">
                  <a:moveTo>
                    <a:pt x="0" y="0"/>
                  </a:moveTo>
                  <a:lnTo>
                    <a:pt x="574488" y="0"/>
                  </a:lnTo>
                  <a:lnTo>
                    <a:pt x="574488" y="1225484"/>
                  </a:lnTo>
                  <a:lnTo>
                    <a:pt x="0" y="1225484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74488" cy="12635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 rot="-5400000">
            <a:off x="3687421" y="2497782"/>
            <a:ext cx="2050898" cy="9425740"/>
            <a:chOff x="0" y="0"/>
            <a:chExt cx="275055" cy="12641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75055" cy="1264129"/>
            </a:xfrm>
            <a:custGeom>
              <a:avLst/>
              <a:gdLst/>
              <a:ahLst/>
              <a:cxnLst/>
              <a:rect l="l" t="t" r="r" b="b"/>
              <a:pathLst>
                <a:path w="275055" h="1264129">
                  <a:moveTo>
                    <a:pt x="0" y="0"/>
                  </a:moveTo>
                  <a:lnTo>
                    <a:pt x="275055" y="0"/>
                  </a:lnTo>
                  <a:lnTo>
                    <a:pt x="275055" y="1264129"/>
                  </a:lnTo>
                  <a:lnTo>
                    <a:pt x="0" y="1264129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275055" cy="1302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 rot="-5400000">
            <a:off x="3643260" y="501881"/>
            <a:ext cx="2135917" cy="9422438"/>
            <a:chOff x="0" y="0"/>
            <a:chExt cx="286458" cy="1263686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86458" cy="1263686"/>
            </a:xfrm>
            <a:custGeom>
              <a:avLst/>
              <a:gdLst/>
              <a:ahLst/>
              <a:cxnLst/>
              <a:rect l="l" t="t" r="r" b="b"/>
              <a:pathLst>
                <a:path w="286458" h="1263686">
                  <a:moveTo>
                    <a:pt x="0" y="0"/>
                  </a:moveTo>
                  <a:lnTo>
                    <a:pt x="286458" y="0"/>
                  </a:lnTo>
                  <a:lnTo>
                    <a:pt x="286458" y="1263686"/>
                  </a:lnTo>
                  <a:lnTo>
                    <a:pt x="0" y="1263686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286458" cy="13017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0" y="9686"/>
            <a:ext cx="13813791" cy="10287000"/>
          </a:xfrm>
          <a:custGeom>
            <a:avLst/>
            <a:gdLst/>
            <a:ahLst/>
            <a:cxnLst/>
            <a:rect l="l" t="t" r="r" b="b"/>
            <a:pathLst>
              <a:path w="13813791" h="10287000">
                <a:moveTo>
                  <a:pt x="0" y="0"/>
                </a:moveTo>
                <a:lnTo>
                  <a:pt x="13813791" y="0"/>
                </a:lnTo>
                <a:lnTo>
                  <a:pt x="1381379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193" t="-7428" b="-790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8" name="TextBox 28"/>
          <p:cNvSpPr txBox="1"/>
          <p:nvPr/>
        </p:nvSpPr>
        <p:spPr>
          <a:xfrm>
            <a:off x="2875511" y="6401184"/>
            <a:ext cx="4363489" cy="1658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79"/>
              </a:lnSpc>
            </a:pP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La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primera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impresión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es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duradera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y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difícil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de </a:t>
            </a:r>
            <a:r>
              <a:rPr lang="en-US" sz="40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cambiar</a:t>
            </a:r>
            <a:r>
              <a:rPr lang="en-US" sz="40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01391" y="2337803"/>
            <a:ext cx="566515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Las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primeras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impresiones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activan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patrones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cerebrales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que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influencian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las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decisiones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subsecuentes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,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incluso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cuando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hay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informaciones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contradictorias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después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3813791" y="9425049"/>
            <a:ext cx="3873185" cy="254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73"/>
              </a:lnSpc>
              <a:spcBef>
                <a:spcPct val="0"/>
              </a:spcBef>
            </a:pPr>
            <a:r>
              <a:rPr lang="en-US" sz="1481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Todorov et al. (2008) – Princeton University. 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351116" y="-104178"/>
            <a:ext cx="2040062" cy="18742295"/>
            <a:chOff x="0" y="0"/>
            <a:chExt cx="273602" cy="2513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02" cy="2513614"/>
            </a:xfrm>
            <a:custGeom>
              <a:avLst/>
              <a:gdLst/>
              <a:ahLst/>
              <a:cxnLst/>
              <a:rect l="l" t="t" r="r" b="b"/>
              <a:pathLst>
                <a:path w="273602" h="2513614">
                  <a:moveTo>
                    <a:pt x="0" y="0"/>
                  </a:moveTo>
                  <a:lnTo>
                    <a:pt x="273602" y="0"/>
                  </a:lnTo>
                  <a:lnTo>
                    <a:pt x="273602" y="2513614"/>
                  </a:lnTo>
                  <a:lnTo>
                    <a:pt x="0" y="2513614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02" cy="2551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251290" y="-2066086"/>
            <a:ext cx="2050898" cy="18553478"/>
            <a:chOff x="0" y="0"/>
            <a:chExt cx="275055" cy="24882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055" cy="2488291"/>
            </a:xfrm>
            <a:custGeom>
              <a:avLst/>
              <a:gdLst/>
              <a:ahLst/>
              <a:cxnLst/>
              <a:rect l="l" t="t" r="r" b="b"/>
              <a:pathLst>
                <a:path w="275055" h="2488291">
                  <a:moveTo>
                    <a:pt x="0" y="0"/>
                  </a:moveTo>
                  <a:lnTo>
                    <a:pt x="275055" y="0"/>
                  </a:lnTo>
                  <a:lnTo>
                    <a:pt x="275055" y="2488291"/>
                  </a:lnTo>
                  <a:lnTo>
                    <a:pt x="0" y="2488291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75055" cy="2526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253458" y="-6148379"/>
            <a:ext cx="2040062" cy="18546978"/>
            <a:chOff x="0" y="0"/>
            <a:chExt cx="273602" cy="2487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602" cy="2487420"/>
            </a:xfrm>
            <a:custGeom>
              <a:avLst/>
              <a:gdLst/>
              <a:ahLst/>
              <a:cxnLst/>
              <a:rect l="l" t="t" r="r" b="b"/>
              <a:pathLst>
                <a:path w="273602" h="2487420">
                  <a:moveTo>
                    <a:pt x="0" y="0"/>
                  </a:moveTo>
                  <a:lnTo>
                    <a:pt x="273602" y="0"/>
                  </a:lnTo>
                  <a:lnTo>
                    <a:pt x="273602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602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205530" y="-4060389"/>
            <a:ext cx="2135917" cy="18546978"/>
            <a:chOff x="0" y="0"/>
            <a:chExt cx="286458" cy="24874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6458" cy="2487420"/>
            </a:xfrm>
            <a:custGeom>
              <a:avLst/>
              <a:gdLst/>
              <a:ahLst/>
              <a:cxnLst/>
              <a:rect l="l" t="t" r="r" b="b"/>
              <a:pathLst>
                <a:path w="286458" h="2487420">
                  <a:moveTo>
                    <a:pt x="0" y="0"/>
                  </a:moveTo>
                  <a:lnTo>
                    <a:pt x="286458" y="0"/>
                  </a:lnTo>
                  <a:lnTo>
                    <a:pt x="286458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86458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430430" y="4281351"/>
            <a:ext cx="7874195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089"/>
              </a:lnSpc>
            </a:pPr>
            <a:r>
              <a:rPr lang="en-US" sz="540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impactan</a:t>
            </a:r>
            <a:r>
              <a:rPr lang="en-US" sz="54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las </a:t>
            </a:r>
            <a:r>
              <a:rPr lang="en-US" sz="5400" err="1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decisiones</a:t>
            </a:r>
            <a:r>
              <a:rPr lang="en-US" sz="5400" dirty="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400">
                <a:solidFill>
                  <a:srgbClr val="8F430C"/>
                </a:solidFill>
                <a:latin typeface="Aptos Narrow"/>
                <a:ea typeface="Century Gothic Paneuropean Bold"/>
                <a:cs typeface="Century Gothic Paneuropean Bold"/>
                <a:sym typeface="Century Gothic Paneuropean Bold"/>
              </a:rPr>
              <a:t>inconscientes.</a:t>
            </a:r>
            <a:endParaRPr lang="en-US" sz="5400">
              <a:solidFill>
                <a:srgbClr val="8F430C"/>
              </a:solidFill>
              <a:latin typeface="Aptos Narrow"/>
              <a:ea typeface="Century Gothic Paneuropean Bold"/>
              <a:cs typeface="Century Gothic Paneuropean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664132" y="2518583"/>
            <a:ext cx="9406789" cy="1559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4031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Los ambientes y la </a:t>
            </a:r>
            <a:r>
              <a:rPr lang="en-US" sz="5400" b="1" dirty="0" err="1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recepción</a:t>
            </a:r>
            <a:r>
              <a:rPr lang="en-US" sz="54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 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5A2678F7-B493-22D3-43F9-6F10B9D870B5}"/>
              </a:ext>
            </a:extLst>
          </p:cNvPr>
          <p:cNvSpPr/>
          <p:nvPr/>
        </p:nvSpPr>
        <p:spPr>
          <a:xfrm>
            <a:off x="-3176663" y="-912144"/>
            <a:ext cx="13997063" cy="11209980"/>
          </a:xfrm>
          <a:custGeom>
            <a:avLst/>
            <a:gdLst/>
            <a:ahLst/>
            <a:cxnLst/>
            <a:rect l="l" t="t" r="r" b="b"/>
            <a:pathLst>
              <a:path w="14482427" h="11209980">
                <a:moveTo>
                  <a:pt x="0" y="0"/>
                </a:moveTo>
                <a:lnTo>
                  <a:pt x="14482428" y="0"/>
                </a:lnTo>
                <a:lnTo>
                  <a:pt x="14482428" y="11209980"/>
                </a:lnTo>
                <a:lnTo>
                  <a:pt x="0" y="11209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603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10153" y="-245141"/>
            <a:ext cx="2321989" cy="18742295"/>
            <a:chOff x="0" y="0"/>
            <a:chExt cx="273602" cy="251361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3602" cy="2513614"/>
            </a:xfrm>
            <a:custGeom>
              <a:avLst/>
              <a:gdLst/>
              <a:ahLst/>
              <a:cxnLst/>
              <a:rect l="l" t="t" r="r" b="b"/>
              <a:pathLst>
                <a:path w="273602" h="2513614">
                  <a:moveTo>
                    <a:pt x="0" y="0"/>
                  </a:moveTo>
                  <a:lnTo>
                    <a:pt x="273602" y="0"/>
                  </a:lnTo>
                  <a:lnTo>
                    <a:pt x="273602" y="2513614"/>
                  </a:lnTo>
                  <a:lnTo>
                    <a:pt x="0" y="2513614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73602" cy="25517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7983007" y="-2068892"/>
            <a:ext cx="2321987" cy="18288000"/>
            <a:chOff x="0" y="0"/>
            <a:chExt cx="311412" cy="24526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11412" cy="2452687"/>
            </a:xfrm>
            <a:custGeom>
              <a:avLst/>
              <a:gdLst/>
              <a:ahLst/>
              <a:cxnLst/>
              <a:rect l="l" t="t" r="r" b="b"/>
              <a:pathLst>
                <a:path w="311412" h="2452687">
                  <a:moveTo>
                    <a:pt x="0" y="0"/>
                  </a:moveTo>
                  <a:lnTo>
                    <a:pt x="311412" y="0"/>
                  </a:lnTo>
                  <a:lnTo>
                    <a:pt x="311412" y="2452687"/>
                  </a:lnTo>
                  <a:lnTo>
                    <a:pt x="0" y="245268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11412" cy="24907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253458" y="-6148379"/>
            <a:ext cx="2040062" cy="18546978"/>
            <a:chOff x="0" y="0"/>
            <a:chExt cx="273602" cy="24874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3602" cy="2487420"/>
            </a:xfrm>
            <a:custGeom>
              <a:avLst/>
              <a:gdLst/>
              <a:ahLst/>
              <a:cxnLst/>
              <a:rect l="l" t="t" r="r" b="b"/>
              <a:pathLst>
                <a:path w="273602" h="2487420">
                  <a:moveTo>
                    <a:pt x="0" y="0"/>
                  </a:moveTo>
                  <a:lnTo>
                    <a:pt x="273602" y="0"/>
                  </a:lnTo>
                  <a:lnTo>
                    <a:pt x="273602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A9BDA5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273602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161308" y="-8222799"/>
            <a:ext cx="2135591" cy="18546978"/>
            <a:chOff x="0" y="0"/>
            <a:chExt cx="286414" cy="24874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313330" y="-4168189"/>
            <a:ext cx="1920317" cy="18546978"/>
            <a:chOff x="0" y="0"/>
            <a:chExt cx="257542" cy="24874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57542" cy="2487420"/>
            </a:xfrm>
            <a:custGeom>
              <a:avLst/>
              <a:gdLst/>
              <a:ahLst/>
              <a:cxnLst/>
              <a:rect l="l" t="t" r="r" b="b"/>
              <a:pathLst>
                <a:path w="257542" h="2487420">
                  <a:moveTo>
                    <a:pt x="0" y="0"/>
                  </a:moveTo>
                  <a:lnTo>
                    <a:pt x="257542" y="0"/>
                  </a:lnTo>
                  <a:lnTo>
                    <a:pt x="257542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257542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947725" y="3426163"/>
            <a:ext cx="12278670" cy="3296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71"/>
              </a:lnSpc>
            </a:pPr>
            <a:r>
              <a:rPr lang="en-US" sz="6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UNA IGLESIA FRÍA, DESORGANIZADA </a:t>
            </a:r>
          </a:p>
          <a:p>
            <a:pPr algn="ctr">
              <a:lnSpc>
                <a:spcPts val="6471"/>
              </a:lnSpc>
            </a:pPr>
            <a:r>
              <a:rPr lang="en-US" sz="6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o con </a:t>
            </a:r>
            <a:r>
              <a:rPr lang="en-US" sz="60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recepcionistas</a:t>
            </a:r>
            <a:r>
              <a:rPr lang="en-US" sz="6000" b="1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6000" b="1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indiferentes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, </a:t>
            </a:r>
          </a:p>
          <a:p>
            <a:pPr algn="ctr">
              <a:lnSpc>
                <a:spcPts val="6471"/>
              </a:lnSpc>
            </a:pP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puede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hacer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que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alguien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asocie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la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fe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con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el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rechazo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, y que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nunca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más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quiera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volver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 a la </a:t>
            </a:r>
            <a:r>
              <a:rPr lang="en-US" sz="4800" dirty="0" err="1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iglesia</a:t>
            </a:r>
            <a:r>
              <a:rPr lang="en-US" sz="4800" dirty="0">
                <a:solidFill>
                  <a:srgbClr val="A95010"/>
                </a:solidFill>
                <a:latin typeface="Aptos Narrow" panose="020B0004020202020204" pitchFamily="34" charset="0"/>
                <a:ea typeface="Century Gothic Paneuropean"/>
                <a:cs typeface="Century Gothic Paneuropean"/>
                <a:sym typeface="Century Gothic Paneuropean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076205" y="-8106718"/>
            <a:ext cx="2135591" cy="18288002"/>
            <a:chOff x="0" y="0"/>
            <a:chExt cx="286414" cy="2487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547435" y="-6905607"/>
            <a:ext cx="1193130" cy="18288000"/>
            <a:chOff x="0" y="0"/>
            <a:chExt cx="500553" cy="76723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552" cy="7672343"/>
            </a:xfrm>
            <a:custGeom>
              <a:avLst/>
              <a:gdLst/>
              <a:ahLst/>
              <a:cxnLst/>
              <a:rect l="l" t="t" r="r" b="b"/>
              <a:pathLst>
                <a:path w="500552" h="7672343">
                  <a:moveTo>
                    <a:pt x="0" y="0"/>
                  </a:moveTo>
                  <a:lnTo>
                    <a:pt x="500552" y="0"/>
                  </a:lnTo>
                  <a:lnTo>
                    <a:pt x="500552" y="7672343"/>
                  </a:lnTo>
                  <a:lnTo>
                    <a:pt x="0" y="7672343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0553" cy="77104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5400000">
            <a:off x="8924843" y="-392590"/>
            <a:ext cx="1646957" cy="18365722"/>
            <a:chOff x="0" y="-38100"/>
            <a:chExt cx="844773" cy="900291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4773" cy="8649527"/>
            </a:xfrm>
            <a:custGeom>
              <a:avLst/>
              <a:gdLst/>
              <a:ahLst/>
              <a:cxnLst/>
              <a:rect l="l" t="t" r="r" b="b"/>
              <a:pathLst>
                <a:path w="844773" h="8964817">
                  <a:moveTo>
                    <a:pt x="0" y="0"/>
                  </a:moveTo>
                  <a:lnTo>
                    <a:pt x="844773" y="0"/>
                  </a:lnTo>
                  <a:lnTo>
                    <a:pt x="844773" y="8964817"/>
                  </a:lnTo>
                  <a:lnTo>
                    <a:pt x="0" y="8964817"/>
                  </a:lnTo>
                  <a:close/>
                </a:path>
              </a:pathLst>
            </a:custGeom>
            <a:solidFill>
              <a:srgbClr val="E5E7E5"/>
            </a:solidFill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844773" cy="9002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870813" y="-4859952"/>
            <a:ext cx="1755017" cy="18365722"/>
            <a:chOff x="0" y="-38100"/>
            <a:chExt cx="900200" cy="900291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00200" cy="8649527"/>
            </a:xfrm>
            <a:custGeom>
              <a:avLst/>
              <a:gdLst/>
              <a:ahLst/>
              <a:cxnLst/>
              <a:rect l="l" t="t" r="r" b="b"/>
              <a:pathLst>
                <a:path w="900200" h="8964817">
                  <a:moveTo>
                    <a:pt x="0" y="0"/>
                  </a:moveTo>
                  <a:lnTo>
                    <a:pt x="900200" y="0"/>
                  </a:lnTo>
                  <a:lnTo>
                    <a:pt x="900200" y="8964817"/>
                  </a:lnTo>
                  <a:lnTo>
                    <a:pt x="0" y="8964817"/>
                  </a:lnTo>
                  <a:close/>
                </a:path>
              </a:pathLst>
            </a:custGeom>
            <a:solidFill>
              <a:srgbClr val="C4DBC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00200" cy="9002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2400" y="4076633"/>
            <a:ext cx="981569" cy="451724"/>
            <a:chOff x="0" y="0"/>
            <a:chExt cx="1399536" cy="64407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-5400000">
            <a:off x="8901557" y="-2641972"/>
            <a:ext cx="1693529" cy="18365722"/>
            <a:chOff x="0" y="-38100"/>
            <a:chExt cx="868662" cy="9002917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8662" cy="8649527"/>
            </a:xfrm>
            <a:custGeom>
              <a:avLst/>
              <a:gdLst/>
              <a:ahLst/>
              <a:cxnLst/>
              <a:rect l="l" t="t" r="r" b="b"/>
              <a:pathLst>
                <a:path w="868662" h="8964817">
                  <a:moveTo>
                    <a:pt x="0" y="0"/>
                  </a:moveTo>
                  <a:lnTo>
                    <a:pt x="868662" y="0"/>
                  </a:lnTo>
                  <a:lnTo>
                    <a:pt x="868662" y="8964817"/>
                  </a:lnTo>
                  <a:lnTo>
                    <a:pt x="0" y="8964817"/>
                  </a:lnTo>
                  <a:close/>
                </a:path>
              </a:pathLst>
            </a:custGeom>
            <a:solidFill>
              <a:srgbClr val="D2DFD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868662" cy="9002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2400" y="6315028"/>
            <a:ext cx="981569" cy="451724"/>
            <a:chOff x="0" y="0"/>
            <a:chExt cx="1399536" cy="64407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2400" y="8554369"/>
            <a:ext cx="981569" cy="451724"/>
            <a:chOff x="0" y="0"/>
            <a:chExt cx="1399536" cy="644076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399536" cy="644076"/>
            </a:xfrm>
            <a:custGeom>
              <a:avLst/>
              <a:gdLst/>
              <a:ahLst/>
              <a:cxnLst/>
              <a:rect l="l" t="t" r="r" b="b"/>
              <a:pathLst>
                <a:path w="1399536" h="644076">
                  <a:moveTo>
                    <a:pt x="1196336" y="0"/>
                  </a:moveTo>
                  <a:lnTo>
                    <a:pt x="0" y="0"/>
                  </a:lnTo>
                  <a:lnTo>
                    <a:pt x="0" y="644076"/>
                  </a:lnTo>
                  <a:lnTo>
                    <a:pt x="1196336" y="644076"/>
                  </a:lnTo>
                  <a:lnTo>
                    <a:pt x="1399536" y="322038"/>
                  </a:lnTo>
                  <a:lnTo>
                    <a:pt x="1196336" y="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285236" cy="6821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259216" y="791910"/>
            <a:ext cx="11531548" cy="17178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80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EN EL MINISTERIO DE LA RECEPCIÓN </a:t>
            </a:r>
          </a:p>
          <a:p>
            <a:pPr algn="l">
              <a:lnSpc>
                <a:spcPts val="6808"/>
              </a:lnSpc>
              <a:spcBef>
                <a:spcPct val="0"/>
              </a:spcBef>
            </a:pPr>
            <a:r>
              <a:rPr lang="en-US" sz="5400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es </a:t>
            </a:r>
            <a:r>
              <a:rPr lang="en-US" sz="5400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importante</a:t>
            </a:r>
            <a:r>
              <a:rPr lang="en-US" sz="5400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5400" dirty="0" err="1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considerar</a:t>
            </a:r>
            <a:r>
              <a:rPr lang="en-US" sz="5400" dirty="0">
                <a:solidFill>
                  <a:srgbClr val="FFFFFF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que: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47163" y="3765914"/>
            <a:ext cx="1191387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La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decisión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regresar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a la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iglesia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puede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sellarse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en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los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primeros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segundos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incluso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antes de la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música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o la </a:t>
            </a:r>
            <a:r>
              <a:rPr lang="en-US" sz="3600" spc="-115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predicación</a:t>
            </a:r>
            <a:r>
              <a:rPr lang="en-US" sz="3600" spc="-115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24171" y="6091289"/>
            <a:ext cx="973969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El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ambiente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emocional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creado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en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la entrada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puede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activar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sensaciones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pertenencia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o </a:t>
            </a:r>
            <a:r>
              <a:rPr lang="en-US" sz="3600" spc="-42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rechazo</a:t>
            </a:r>
            <a:r>
              <a:rPr lang="en-US" sz="3600" spc="-42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524171" y="8302055"/>
            <a:ext cx="9445000" cy="935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60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Quien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está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en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la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puerta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no es solo un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voluntario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,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sino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un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agente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espiritual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la </a:t>
            </a:r>
            <a:r>
              <a:rPr lang="en-US" sz="3600" dirty="0" err="1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hospitalidad</a:t>
            </a:r>
            <a:r>
              <a:rPr lang="en-US" sz="3600" dirty="0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  <a:sym typeface="Century Gothic Paneuropean Bold"/>
              </a:rPr>
              <a:t> de Dios.</a:t>
            </a:r>
          </a:p>
        </p:txBody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A3CA4DA0-8F86-0815-D0E0-9628B11108D2}"/>
              </a:ext>
            </a:extLst>
          </p:cNvPr>
          <p:cNvSpPr/>
          <p:nvPr/>
        </p:nvSpPr>
        <p:spPr>
          <a:xfrm>
            <a:off x="12307236" y="-123914"/>
            <a:ext cx="7179585" cy="10534827"/>
          </a:xfrm>
          <a:custGeom>
            <a:avLst/>
            <a:gdLst/>
            <a:ahLst/>
            <a:cxnLst/>
            <a:rect l="l" t="t" r="r" b="b"/>
            <a:pathLst>
              <a:path w="7179585" h="10534827">
                <a:moveTo>
                  <a:pt x="0" y="0"/>
                </a:moveTo>
                <a:lnTo>
                  <a:pt x="7179585" y="0"/>
                </a:lnTo>
                <a:lnTo>
                  <a:pt x="7179585" y="10534828"/>
                </a:lnTo>
                <a:lnTo>
                  <a:pt x="0" y="105348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08" r="-7279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205693" y="-8236206"/>
            <a:ext cx="2135591" cy="18546978"/>
            <a:chOff x="0" y="0"/>
            <a:chExt cx="286414" cy="24874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86414" cy="2487420"/>
            </a:xfrm>
            <a:custGeom>
              <a:avLst/>
              <a:gdLst/>
              <a:ahLst/>
              <a:cxnLst/>
              <a:rect l="l" t="t" r="r" b="b"/>
              <a:pathLst>
                <a:path w="286414" h="2487420">
                  <a:moveTo>
                    <a:pt x="0" y="0"/>
                  </a:moveTo>
                  <a:lnTo>
                    <a:pt x="286414" y="0"/>
                  </a:lnTo>
                  <a:lnTo>
                    <a:pt x="286414" y="2487420"/>
                  </a:lnTo>
                  <a:lnTo>
                    <a:pt x="0" y="2487420"/>
                  </a:lnTo>
                  <a:close/>
                </a:path>
              </a:pathLst>
            </a:custGeom>
            <a:solidFill>
              <a:srgbClr val="749976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86414" cy="2525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8622158" y="-6980330"/>
            <a:ext cx="1193130" cy="18437446"/>
            <a:chOff x="0" y="0"/>
            <a:chExt cx="500553" cy="77350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552" cy="7735039"/>
            </a:xfrm>
            <a:custGeom>
              <a:avLst/>
              <a:gdLst/>
              <a:ahLst/>
              <a:cxnLst/>
              <a:rect l="l" t="t" r="r" b="b"/>
              <a:pathLst>
                <a:path w="500552" h="7735039">
                  <a:moveTo>
                    <a:pt x="0" y="0"/>
                  </a:moveTo>
                  <a:lnTo>
                    <a:pt x="500552" y="0"/>
                  </a:lnTo>
                  <a:lnTo>
                    <a:pt x="500552" y="7735039"/>
                  </a:lnTo>
                  <a:lnTo>
                    <a:pt x="0" y="7735039"/>
                  </a:lnTo>
                  <a:close/>
                </a:path>
              </a:pathLst>
            </a:custGeom>
            <a:solidFill>
              <a:srgbClr val="AA5012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00553" cy="7773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456438" y="0"/>
            <a:ext cx="9292292" cy="10444335"/>
          </a:xfrm>
          <a:custGeom>
            <a:avLst/>
            <a:gdLst/>
            <a:ahLst/>
            <a:cxnLst/>
            <a:rect l="l" t="t" r="r" b="b"/>
            <a:pathLst>
              <a:path w="9292292" h="10444335">
                <a:moveTo>
                  <a:pt x="0" y="0"/>
                </a:moveTo>
                <a:lnTo>
                  <a:pt x="9292291" y="0"/>
                </a:lnTo>
                <a:lnTo>
                  <a:pt x="9292291" y="10444335"/>
                </a:lnTo>
                <a:lnTo>
                  <a:pt x="0" y="104443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58" t="-6655" r="-12700" b="-780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1219200" y="4474503"/>
            <a:ext cx="10364561" cy="5539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2pPr marL="0" lvl="1">
              <a:spcBef>
                <a:spcPct val="0"/>
              </a:spcBef>
              <a:defRPr sz="3400" spc="-42">
                <a:solidFill>
                  <a:srgbClr val="8F430C"/>
                </a:solidFill>
                <a:latin typeface="Aptos Narrow" panose="020B0004020202020204" pitchFamily="34" charset="0"/>
                <a:ea typeface="Century Gothic Paneuropean Bold"/>
                <a:cs typeface="Century Gothic Paneuropean Bold"/>
              </a:defRPr>
            </a:lvl2pPr>
          </a:lstStyle>
          <a:p>
            <a:r>
              <a:rPr lang="es-419" sz="3600" dirty="0">
                <a:solidFill>
                  <a:schemeClr val="accent6">
                    <a:lumMod val="50000"/>
                  </a:schemeClr>
                </a:solidFill>
                <a:latin typeface="Aptos Narrow" panose="020B0004020202020204" pitchFamily="34" charset="0"/>
              </a:rPr>
              <a:t>La puerta es más que un elemento arquitectónico</a:t>
            </a:r>
            <a:r>
              <a:rPr lang="pt-BR" sz="3600" dirty="0">
                <a:solidFill>
                  <a:schemeClr val="accent6">
                    <a:lumMod val="50000"/>
                  </a:schemeClr>
                </a:solidFill>
                <a:latin typeface="Aptos Narrow" panose="020B0004020202020204" pitchFamily="34" charset="0"/>
              </a:rPr>
              <a:t> 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Aptos Narrow" panose="020B0004020202020204" pitchFamily="34" charset="0"/>
              <a:sym typeface="Century Gothic Paneuropean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9331224" y="3386785"/>
            <a:ext cx="9553496" cy="1762427"/>
          </a:xfrm>
          <a:custGeom>
            <a:avLst/>
            <a:gdLst/>
            <a:ahLst/>
            <a:cxnLst/>
            <a:rect l="l" t="t" r="r" b="b"/>
            <a:pathLst>
              <a:path w="10364562" h="1762427">
                <a:moveTo>
                  <a:pt x="0" y="0"/>
                </a:moveTo>
                <a:lnTo>
                  <a:pt x="10364562" y="0"/>
                </a:lnTo>
                <a:lnTo>
                  <a:pt x="10364562" y="1762427"/>
                </a:lnTo>
                <a:lnTo>
                  <a:pt x="0" y="17624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1000"/>
            </a:blip>
            <a:stretch>
              <a:fillRect l="-37267" t="-194358" r="-1067" b="-28935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Freeform 20"/>
          <p:cNvSpPr/>
          <p:nvPr/>
        </p:nvSpPr>
        <p:spPr>
          <a:xfrm>
            <a:off x="-9184607" y="5338905"/>
            <a:ext cx="9413207" cy="1693529"/>
          </a:xfrm>
          <a:custGeom>
            <a:avLst/>
            <a:gdLst/>
            <a:ahLst/>
            <a:cxnLst/>
            <a:rect l="l" t="t" r="r" b="b"/>
            <a:pathLst>
              <a:path w="10364562" h="1693529">
                <a:moveTo>
                  <a:pt x="0" y="0"/>
                </a:moveTo>
                <a:lnTo>
                  <a:pt x="10364562" y="0"/>
                </a:lnTo>
                <a:lnTo>
                  <a:pt x="10364562" y="1693529"/>
                </a:lnTo>
                <a:lnTo>
                  <a:pt x="0" y="169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17020" r="-1067" b="-19043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1" name="Freeform 21"/>
          <p:cNvSpPr/>
          <p:nvPr/>
        </p:nvSpPr>
        <p:spPr>
          <a:xfrm>
            <a:off x="-9324897" y="7222127"/>
            <a:ext cx="9553497" cy="1838831"/>
          </a:xfrm>
          <a:custGeom>
            <a:avLst/>
            <a:gdLst/>
            <a:ahLst/>
            <a:cxnLst/>
            <a:rect l="l" t="t" r="r" b="b"/>
            <a:pathLst>
              <a:path w="10364562" h="1838831">
                <a:moveTo>
                  <a:pt x="0" y="0"/>
                </a:moveTo>
                <a:lnTo>
                  <a:pt x="10364562" y="0"/>
                </a:lnTo>
                <a:lnTo>
                  <a:pt x="10364562" y="1838832"/>
                </a:lnTo>
                <a:lnTo>
                  <a:pt x="0" y="18388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0"/>
            </a:blip>
            <a:stretch>
              <a:fillRect l="-37267" t="-393463" r="-1067" b="-6599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2" name="TextBox 22"/>
          <p:cNvSpPr txBox="1"/>
          <p:nvPr/>
        </p:nvSpPr>
        <p:spPr>
          <a:xfrm>
            <a:off x="1944158" y="5806262"/>
            <a:ext cx="6617998" cy="1658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61"/>
              </a:lnSpc>
            </a:pPr>
            <a:r>
              <a:rPr lang="en-US" sz="4000" b="1" dirty="0">
                <a:solidFill>
                  <a:srgbClr val="8F430C"/>
                </a:solidFill>
                <a:latin typeface="Aptos Narrow" panose="020B0004020202020204" pitchFamily="34" charset="0"/>
                <a:ea typeface="Lumios Marker"/>
                <a:cs typeface="Lumios Marker"/>
                <a:sym typeface="Lumios Marker"/>
              </a:rPr>
              <a:t>ES UN SÍMBOLO ESPIRITUAL DE TRANSICIÓN ENTRE EL MUNDO Y LA PRESENCIA DE DIOS.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ba6853ecf8f9a3b279586c799b23a18f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ef3accb206e4d9c515eeb595286ade8c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015E55B2-6DDD-4C97-80F0-6EA8596AA104}"/>
</file>

<file path=customXml/itemProps2.xml><?xml version="1.0" encoding="utf-8"?>
<ds:datastoreItem xmlns:ds="http://schemas.openxmlformats.org/officeDocument/2006/customXml" ds:itemID="{C2AC33B1-0025-4492-8D0E-562AE7002766}"/>
</file>

<file path=customXml/itemProps3.xml><?xml version="1.0" encoding="utf-8"?>
<ds:datastoreItem xmlns:ds="http://schemas.openxmlformats.org/officeDocument/2006/customXml" ds:itemID="{8D2F9885-ED40-4915-8464-90E6F253B4B7}"/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703</Words>
  <Application>Microsoft Office PowerPoint</Application>
  <PresentationFormat>Personalizar</PresentationFormat>
  <Paragraphs>73</Paragraphs>
  <Slides>26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2" baseType="lpstr">
      <vt:lpstr>Century Gothic Paneuropean</vt:lpstr>
      <vt:lpstr>Arial</vt:lpstr>
      <vt:lpstr>Aptos Narrow</vt:lpstr>
      <vt:lpstr>Calibri</vt:lpstr>
      <vt:lpstr>Aptos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Recepção DSA 2026</dc:title>
  <cp:lastModifiedBy>DSA - Diana Steffen</cp:lastModifiedBy>
  <cp:revision>51</cp:revision>
  <dcterms:created xsi:type="dcterms:W3CDTF">2006-08-16T00:00:00Z</dcterms:created>
  <dcterms:modified xsi:type="dcterms:W3CDTF">2025-10-16T19:18:45Z</dcterms:modified>
  <dc:identifier>DAGzXjs342I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