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8"/>
  </p:notesMasterIdLst>
  <p:sldIdLst>
    <p:sldId id="256" r:id="rId2"/>
    <p:sldId id="264" r:id="rId3"/>
    <p:sldId id="270" r:id="rId4"/>
    <p:sldId id="257" r:id="rId5"/>
    <p:sldId id="261" r:id="rId6"/>
    <p:sldId id="262" r:id="rId7"/>
    <p:sldId id="278" r:id="rId8"/>
    <p:sldId id="273" r:id="rId9"/>
    <p:sldId id="280" r:id="rId10"/>
    <p:sldId id="267" r:id="rId11"/>
    <p:sldId id="281" r:id="rId12"/>
    <p:sldId id="258" r:id="rId13"/>
    <p:sldId id="282" r:id="rId14"/>
    <p:sldId id="283" r:id="rId15"/>
    <p:sldId id="284" r:id="rId16"/>
    <p:sldId id="263" r:id="rId17"/>
  </p:sldIdLst>
  <p:sldSz cx="12192000" cy="6858000"/>
  <p:notesSz cx="6858000" cy="9144000"/>
  <p:embeddedFontLst>
    <p:embeddedFont>
      <p:font typeface="Aptos" panose="020B0004020202020204" pitchFamily="34" charset="0"/>
      <p:regular r:id="rId19"/>
      <p:bold r:id="rId20"/>
      <p:italic r:id="rId21"/>
      <p:boldItalic r:id="rId22"/>
    </p:embeddedFont>
    <p:embeddedFont>
      <p:font typeface="Aptos Display" panose="020B0004020202020204" pitchFamily="34" charset="0"/>
      <p:regular r:id="rId23"/>
      <p:bold r:id="rId24"/>
      <p:italic r:id="rId25"/>
      <p:boldItalic r:id="rId26"/>
    </p:embeddedFont>
    <p:embeddedFont>
      <p:font typeface="Montserrat ExtraBold" panose="00000900000000000000" pitchFamily="2" charset="0"/>
      <p:bold r:id="rId27"/>
      <p:boldItalic r:id="rId28"/>
    </p:embeddedFont>
    <p:embeddedFont>
      <p:font typeface="Montserrat SemiBold" panose="00000700000000000000" pitchFamily="2" charset="0"/>
      <p:bold r:id="rId29"/>
      <p:boldItalic r:id="rId30"/>
    </p:embeddedFont>
  </p:embeddedFontLst>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C092"/>
    <a:srgbClr val="494B42"/>
    <a:srgbClr val="575952"/>
    <a:srgbClr val="D1BE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80" d="100"/>
          <a:sy n="80" d="100"/>
        </p:scale>
        <p:origin x="78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21" Type="http://schemas.openxmlformats.org/officeDocument/2006/relationships/font" Target="fonts/font3.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71BEC4-4966-4905-9FBA-4B85F33F05BA}" type="datetimeFigureOut">
              <a:rPr lang="pt-BR" smtClean="0"/>
              <a:t>11/12/2024</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F0AE75-71D6-4CFA-BAF2-3698CB12F668}" type="slidenum">
              <a:rPr lang="pt-BR" smtClean="0"/>
              <a:t>‹Nº›</a:t>
            </a:fld>
            <a:endParaRPr lang="pt-BR"/>
          </a:p>
        </p:txBody>
      </p:sp>
    </p:spTree>
    <p:extLst>
      <p:ext uri="{BB962C8B-B14F-4D97-AF65-F5344CB8AC3E}">
        <p14:creationId xmlns:p14="http://schemas.microsoft.com/office/powerpoint/2010/main" val="726599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8F0AE75-71D6-4CFA-BAF2-3698CB12F668}" type="slidenum">
              <a:rPr lang="pt-BR" smtClean="0"/>
              <a:t>12</a:t>
            </a:fld>
            <a:endParaRPr lang="pt-BR"/>
          </a:p>
        </p:txBody>
      </p:sp>
    </p:spTree>
    <p:extLst>
      <p:ext uri="{BB962C8B-B14F-4D97-AF65-F5344CB8AC3E}">
        <p14:creationId xmlns:p14="http://schemas.microsoft.com/office/powerpoint/2010/main" val="165565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334690-E3C7-08D3-6744-DFFB89DD8C90}"/>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C2D73249-C837-EBE9-B118-B703C203B5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59FC4E18-9CFA-FB45-A248-957AA618CF38}"/>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9353CCAB-36B9-8034-BB03-C4797D773717}"/>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0A78CA9F-A3F4-25AD-81F5-DE2F365B1A6E}"/>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2071036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EB64BD-7175-558E-63D9-2D6D8D656A59}"/>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3D746573-73CF-49EA-3B5C-2A16969E2472}"/>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F264FBBE-DA38-C863-C909-1EC53EC57FDB}"/>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F2FADF5D-0DF8-C29D-CC4C-5D6A67F0D8FF}"/>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8A5D9C2E-D1C6-9EC5-8467-63B3F6B2769B}"/>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4116208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951C06D4-838D-261E-B8C9-50E5551EE75F}"/>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C94BC42E-0DB4-3193-E06D-D3D7E4764D01}"/>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E15311C-6DEF-E155-354D-4744D59410A1}"/>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EF8EE14A-A5FA-2593-A46C-EE4C34E5F187}"/>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0819600E-3959-F0CC-51BD-4C42BE93E580}"/>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251234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F87762-5989-2F1D-6B55-F29915B291E3}"/>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1A555B32-4C2C-1D2D-CE26-254E0352E964}"/>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3BE5B13-3654-69E2-2ECF-80B3DE50F6E0}"/>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3C57E042-2884-ED3B-496C-008CC1ECF75C}"/>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271DC68F-2D12-C4E1-7A5A-090A366F9A61}"/>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2584901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EE889E-7B2E-5518-92BD-6ED0BEC9A2A8}"/>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7827B527-F015-387E-4A6D-B872DC98CE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D6BDB04D-12BA-BE5A-A1ED-6132748C83C3}"/>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AE490CD1-CE5C-BBEB-8446-CD9A344BE7CB}"/>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AA41B2DE-0A50-C47B-5596-B021D6DBB444}"/>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002225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F69E41-2F2D-B390-C387-3AC77515D2CC}"/>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4303A30B-9A95-E453-AE26-277E25CBA319}"/>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FF99E84E-CD4A-6E26-238C-A7D2B24DA9CC}"/>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8A69FBFA-17ED-28EE-A25C-C9563214C42C}"/>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6" name="Espaço Reservado para Rodapé 5">
            <a:extLst>
              <a:ext uri="{FF2B5EF4-FFF2-40B4-BE49-F238E27FC236}">
                <a16:creationId xmlns:a16="http://schemas.microsoft.com/office/drawing/2014/main" id="{429BBF86-9EAF-C9B2-7C1C-7BA1A38D3177}"/>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60969074-956D-B8CA-7567-938DE586DFF5}"/>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356032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34D4AE-D69B-B97A-805C-39CD2F99AD44}"/>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72E88C2C-E4D2-6CF3-6A11-7A8818738B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3DDF373B-7AE8-963E-F752-55333BCC5343}"/>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FF7A296C-0347-3A80-A575-7370AEA08D5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56736877-B4A6-DDE3-92BA-4A9CEB3D0DFC}"/>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B5D3869D-40A6-8101-3BDB-DE43B4013A51}"/>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8" name="Espaço Reservado para Rodapé 7">
            <a:extLst>
              <a:ext uri="{FF2B5EF4-FFF2-40B4-BE49-F238E27FC236}">
                <a16:creationId xmlns:a16="http://schemas.microsoft.com/office/drawing/2014/main" id="{B5DA704B-FEF0-4799-E569-CD4E7D41BB50}"/>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CBCB15EF-2E16-184F-C022-D665088373C6}"/>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123638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8BD146-D2CD-D1EB-966D-E76E3831B0FA}"/>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1C79D5F3-530C-4D43-BE26-E8AF76685705}"/>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4" name="Espaço Reservado para Rodapé 3">
            <a:extLst>
              <a:ext uri="{FF2B5EF4-FFF2-40B4-BE49-F238E27FC236}">
                <a16:creationId xmlns:a16="http://schemas.microsoft.com/office/drawing/2014/main" id="{2B4819FA-D877-6436-F447-2C3AEBBEC515}"/>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CFC9BBA0-7895-FFBE-581C-031282D3762F}"/>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4221805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895C3059-6A08-AC69-862E-8800F5D4FFD6}"/>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3" name="Espaço Reservado para Rodapé 2">
            <a:extLst>
              <a:ext uri="{FF2B5EF4-FFF2-40B4-BE49-F238E27FC236}">
                <a16:creationId xmlns:a16="http://schemas.microsoft.com/office/drawing/2014/main" id="{D8EB573E-4A06-3743-3CE6-A6690433BE5D}"/>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033F4C22-2A3F-AD80-F5B7-0499A1EC3FB2}"/>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2229343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1E6A57-4BB2-75C5-9F62-700F3565CE79}"/>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24D5F382-9A89-87FB-3B1A-0DFB19FC3F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D1324691-1C48-1B28-F478-A22E0D821F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8249EC6C-CBAD-F552-45C3-92E893B8A96C}"/>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6" name="Espaço Reservado para Rodapé 5">
            <a:extLst>
              <a:ext uri="{FF2B5EF4-FFF2-40B4-BE49-F238E27FC236}">
                <a16:creationId xmlns:a16="http://schemas.microsoft.com/office/drawing/2014/main" id="{D3FB2AC7-0432-FB51-6B52-A0CEA4D2E6ED}"/>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7259121C-0907-0A6D-6FB7-7A40F23C1BAA}"/>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3304809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3520DF-4316-2B16-40A2-C06325B23985}"/>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1727308F-5F1C-70D6-A592-F35E864E05D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CA879B1F-813D-2EEB-6612-A50CC66D84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06F92316-67C6-DA6A-C70A-ACB622A75D59}"/>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6" name="Espaço Reservado para Rodapé 5">
            <a:extLst>
              <a:ext uri="{FF2B5EF4-FFF2-40B4-BE49-F238E27FC236}">
                <a16:creationId xmlns:a16="http://schemas.microsoft.com/office/drawing/2014/main" id="{BAE71F85-381B-0E3D-1371-48F2F49C1F19}"/>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F07CAFC1-B33A-5368-616E-FA62D2C2BBE1}"/>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3960463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4CB6A6A5-F6DA-50B0-0529-D83746AF63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17CA1473-FB8D-199A-2C21-F7E16D6006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1616F80-AD03-C5DB-81F5-4E3ED916ED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6B96C216-1C68-C1ED-3F53-5CC011E445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pt-BR"/>
          </a:p>
        </p:txBody>
      </p:sp>
      <p:sp>
        <p:nvSpPr>
          <p:cNvPr id="6" name="Espaço Reservado para Número de Slide 5">
            <a:extLst>
              <a:ext uri="{FF2B5EF4-FFF2-40B4-BE49-F238E27FC236}">
                <a16:creationId xmlns:a16="http://schemas.microsoft.com/office/drawing/2014/main" id="{EDA83ACB-1F0E-DD91-EAB0-A03E0D0E87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797C9DD-BF75-4D18-A450-D3ACE76FAC76}" type="slidenum">
              <a:rPr lang="pt-BR" smtClean="0"/>
              <a:t>‹Nº›</a:t>
            </a:fld>
            <a:endParaRPr lang="pt-BR"/>
          </a:p>
        </p:txBody>
      </p:sp>
    </p:spTree>
    <p:extLst>
      <p:ext uri="{BB962C8B-B14F-4D97-AF65-F5344CB8AC3E}">
        <p14:creationId xmlns:p14="http://schemas.microsoft.com/office/powerpoint/2010/main" val="19947073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9497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EF439A5-0635-8067-8CAB-989FE9EC10EE}"/>
            </a:ext>
          </a:extLst>
        </p:cNvPr>
        <p:cNvGrpSpPr/>
        <p:nvPr/>
      </p:nvGrpSpPr>
      <p:grpSpPr>
        <a:xfrm>
          <a:off x="0" y="0"/>
          <a:ext cx="0" cy="0"/>
          <a:chOff x="0" y="0"/>
          <a:chExt cx="0" cy="0"/>
        </a:xfrm>
      </p:grpSpPr>
      <p:sp>
        <p:nvSpPr>
          <p:cNvPr id="6" name="CaixaDeTexto 5">
            <a:extLst>
              <a:ext uri="{FF2B5EF4-FFF2-40B4-BE49-F238E27FC236}">
                <a16:creationId xmlns:a16="http://schemas.microsoft.com/office/drawing/2014/main" id="{BAE7E191-4303-6DF5-0A9B-3114ECBAB6B6}"/>
              </a:ext>
            </a:extLst>
          </p:cNvPr>
          <p:cNvSpPr txBox="1"/>
          <p:nvPr/>
        </p:nvSpPr>
        <p:spPr>
          <a:xfrm>
            <a:off x="939298" y="1443840"/>
            <a:ext cx="4473211" cy="3970318"/>
          </a:xfrm>
          <a:prstGeom prst="rect">
            <a:avLst/>
          </a:prstGeom>
          <a:noFill/>
        </p:spPr>
        <p:txBody>
          <a:bodyPr wrap="square" anchor="ctr">
            <a:spAutoFit/>
          </a:bodyPr>
          <a:lstStyle/>
          <a:p>
            <a:pPr marL="0" indent="0">
              <a:buNone/>
            </a:pPr>
            <a:r>
              <a:rPr lang="es-ES" sz="3600" dirty="0">
                <a:solidFill>
                  <a:srgbClr val="494B42"/>
                </a:solidFill>
                <a:latin typeface="Montserrat ExtraBold" panose="00000900000000000000" pitchFamily="2" charset="0"/>
              </a:rPr>
              <a:t>Nuestras debilidades aumentan nuestra capacidad de ministrar y sentir compasión</a:t>
            </a:r>
            <a:r>
              <a:rPr lang="pt-BR" sz="3600" dirty="0">
                <a:solidFill>
                  <a:srgbClr val="494B42"/>
                </a:solidFill>
                <a:latin typeface="Montserrat ExtraBold" panose="00000900000000000000" pitchFamily="2" charset="0"/>
              </a:rPr>
              <a:t>.</a:t>
            </a:r>
          </a:p>
        </p:txBody>
      </p:sp>
    </p:spTree>
    <p:extLst>
      <p:ext uri="{BB962C8B-B14F-4D97-AF65-F5344CB8AC3E}">
        <p14:creationId xmlns:p14="http://schemas.microsoft.com/office/powerpoint/2010/main" val="2431043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D04A213-1C5F-372C-621D-F379BEFEAF21}"/>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309D92F5-61FC-2C51-352E-B39D58DE3135}"/>
              </a:ext>
            </a:extLst>
          </p:cNvPr>
          <p:cNvSpPr txBox="1">
            <a:spLocks/>
          </p:cNvSpPr>
          <p:nvPr/>
        </p:nvSpPr>
        <p:spPr>
          <a:xfrm>
            <a:off x="1761259" y="1634836"/>
            <a:ext cx="8669482" cy="3817389"/>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pt-BR" sz="2800" dirty="0">
                <a:solidFill>
                  <a:srgbClr val="D2C092"/>
                </a:solidFill>
                <a:latin typeface="Montserrat SemiBold" panose="00000700000000000000" pitchFamily="2" charset="0"/>
              </a:rPr>
              <a:t>“</a:t>
            </a:r>
            <a:r>
              <a:rPr lang="es-ES" sz="2800" dirty="0">
                <a:solidFill>
                  <a:srgbClr val="D2C092"/>
                </a:solidFill>
                <a:latin typeface="Montserrat SemiBold" panose="00000700000000000000" pitchFamily="2" charset="0"/>
              </a:rPr>
              <a:t>Nuestro Señor pide obreros que, sintiendo su propia necesidad de la sangre expiatoria de Cristo, entren en su obra, no con jactancia ni con suficiencia propia, sino con la plena seguridad de la fe, percatándose de que siempre necesitarán la ayuda de Cristo para saber cómo tratar con las mentes</a:t>
            </a:r>
            <a:r>
              <a:rPr lang="pt-BR" sz="2800" dirty="0">
                <a:solidFill>
                  <a:srgbClr val="D2C092"/>
                </a:solidFill>
                <a:latin typeface="Montserrat SemiBold" panose="00000700000000000000" pitchFamily="2" charset="0"/>
              </a:rPr>
              <a:t>”</a:t>
            </a:r>
            <a:br>
              <a:rPr lang="pt-BR" sz="2800" dirty="0">
                <a:solidFill>
                  <a:srgbClr val="D2C092"/>
                </a:solidFill>
                <a:latin typeface="Montserrat SemiBold" panose="00000700000000000000" pitchFamily="2" charset="0"/>
              </a:rPr>
            </a:br>
            <a:endParaRPr lang="pt-BR" sz="2800" dirty="0">
              <a:solidFill>
                <a:srgbClr val="D2C092"/>
              </a:solidFill>
              <a:latin typeface="Montserrat SemiBold" panose="00000700000000000000" pitchFamily="2" charset="0"/>
            </a:endParaRPr>
          </a:p>
          <a:p>
            <a:pPr>
              <a:spcBef>
                <a:spcPts val="0"/>
              </a:spcBef>
            </a:pPr>
            <a:r>
              <a:rPr lang="pt-BR" sz="1800" dirty="0">
                <a:solidFill>
                  <a:srgbClr val="D2C092"/>
                </a:solidFill>
                <a:latin typeface="Montserrat SemiBold" panose="00000700000000000000" pitchFamily="2" charset="0"/>
              </a:rPr>
              <a:t>(</a:t>
            </a:r>
            <a:r>
              <a:rPr lang="pt-BR" sz="1800" i="1" dirty="0" err="1">
                <a:solidFill>
                  <a:srgbClr val="D2C092"/>
                </a:solidFill>
                <a:latin typeface="Montserrat SemiBold" panose="00000700000000000000" pitchFamily="2" charset="0"/>
              </a:rPr>
              <a:t>Obreros</a:t>
            </a:r>
            <a:r>
              <a:rPr lang="pt-BR" sz="1800" i="1" dirty="0">
                <a:solidFill>
                  <a:srgbClr val="D2C092"/>
                </a:solidFill>
                <a:latin typeface="Montserrat SemiBold" panose="00000700000000000000" pitchFamily="2" charset="0"/>
              </a:rPr>
              <a:t> evangélicos</a:t>
            </a:r>
            <a:r>
              <a:rPr lang="pt-BR" sz="1800" dirty="0">
                <a:solidFill>
                  <a:srgbClr val="D2C092"/>
                </a:solidFill>
                <a:latin typeface="Montserrat SemiBold" panose="00000700000000000000" pitchFamily="2" charset="0"/>
              </a:rPr>
              <a:t>, p. 150).</a:t>
            </a:r>
          </a:p>
        </p:txBody>
      </p:sp>
    </p:spTree>
    <p:extLst>
      <p:ext uri="{BB962C8B-B14F-4D97-AF65-F5344CB8AC3E}">
        <p14:creationId xmlns:p14="http://schemas.microsoft.com/office/powerpoint/2010/main" val="9429345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36CE4315-398F-41A4-67DB-57C939D6A1EA}"/>
            </a:ext>
          </a:extLst>
        </p:cNvPr>
        <p:cNvGrpSpPr/>
        <p:nvPr/>
      </p:nvGrpSpPr>
      <p:grpSpPr>
        <a:xfrm>
          <a:off x="0" y="0"/>
          <a:ext cx="0" cy="0"/>
          <a:chOff x="0" y="0"/>
          <a:chExt cx="0" cy="0"/>
        </a:xfrm>
      </p:grpSpPr>
      <p:sp>
        <p:nvSpPr>
          <p:cNvPr id="5" name="CaixaDeTexto 4">
            <a:extLst>
              <a:ext uri="{FF2B5EF4-FFF2-40B4-BE49-F238E27FC236}">
                <a16:creationId xmlns:a16="http://schemas.microsoft.com/office/drawing/2014/main" id="{EE8E26A4-5657-E464-4B33-11DFC648FEA2}"/>
              </a:ext>
            </a:extLst>
          </p:cNvPr>
          <p:cNvSpPr txBox="1"/>
          <p:nvPr/>
        </p:nvSpPr>
        <p:spPr>
          <a:xfrm>
            <a:off x="1020778" y="874590"/>
            <a:ext cx="6097508" cy="1077218"/>
          </a:xfrm>
          <a:prstGeom prst="rect">
            <a:avLst/>
          </a:prstGeom>
          <a:noFill/>
        </p:spPr>
        <p:txBody>
          <a:bodyPr wrap="square">
            <a:spAutoFit/>
          </a:bodyPr>
          <a:lstStyle/>
          <a:p>
            <a:r>
              <a:rPr lang="pt-BR" sz="3200" dirty="0" err="1">
                <a:solidFill>
                  <a:srgbClr val="D2C092"/>
                </a:solidFill>
                <a:latin typeface="Montserrat ExtraBold" panose="00000900000000000000" pitchFamily="2" charset="0"/>
              </a:rPr>
              <a:t>Ejemplos</a:t>
            </a:r>
            <a:r>
              <a:rPr lang="pt-BR" sz="3200" dirty="0">
                <a:solidFill>
                  <a:srgbClr val="D2C092"/>
                </a:solidFill>
                <a:latin typeface="Montserrat ExtraBold" panose="00000900000000000000" pitchFamily="2" charset="0"/>
              </a:rPr>
              <a:t> bíblicos de </a:t>
            </a:r>
            <a:r>
              <a:rPr lang="pt-BR" sz="3200" dirty="0" err="1">
                <a:solidFill>
                  <a:srgbClr val="D2C092"/>
                </a:solidFill>
                <a:latin typeface="Montserrat ExtraBold" panose="00000900000000000000" pitchFamily="2" charset="0"/>
              </a:rPr>
              <a:t>transformación</a:t>
            </a:r>
            <a:endParaRPr lang="pt-BR" sz="3200" dirty="0">
              <a:solidFill>
                <a:srgbClr val="D2C092"/>
              </a:solidFill>
              <a:latin typeface="Montserrat ExtraBold" panose="00000900000000000000" pitchFamily="2" charset="0"/>
            </a:endParaRPr>
          </a:p>
        </p:txBody>
      </p:sp>
      <p:sp>
        <p:nvSpPr>
          <p:cNvPr id="7" name="CaixaDeTexto 6">
            <a:extLst>
              <a:ext uri="{FF2B5EF4-FFF2-40B4-BE49-F238E27FC236}">
                <a16:creationId xmlns:a16="http://schemas.microsoft.com/office/drawing/2014/main" id="{50C14AB1-9089-CBE1-220C-98B40AF549BD}"/>
              </a:ext>
            </a:extLst>
          </p:cNvPr>
          <p:cNvSpPr txBox="1"/>
          <p:nvPr/>
        </p:nvSpPr>
        <p:spPr>
          <a:xfrm>
            <a:off x="1020777" y="2503386"/>
            <a:ext cx="8335659" cy="3214213"/>
          </a:xfrm>
          <a:prstGeom prst="rect">
            <a:avLst/>
          </a:prstGeom>
          <a:noFill/>
        </p:spPr>
        <p:txBody>
          <a:bodyPr wrap="square">
            <a:spAutoFit/>
          </a:bodyPr>
          <a:lstStyle/>
          <a:p>
            <a:pPr marL="457200" indent="-457200">
              <a:lnSpc>
                <a:spcPct val="110000"/>
              </a:lnSpc>
              <a:spcAft>
                <a:spcPts val="600"/>
              </a:spcAft>
              <a:buFont typeface="Arial" panose="020B0604020202020204" pitchFamily="34" charset="0"/>
              <a:buChar char="•"/>
            </a:pPr>
            <a:r>
              <a:rPr lang="pt-BR" sz="2800" dirty="0" err="1">
                <a:solidFill>
                  <a:schemeClr val="bg1"/>
                </a:solidFill>
                <a:latin typeface="Montserrat SemiBold" panose="00000700000000000000" pitchFamily="2" charset="0"/>
              </a:rPr>
              <a:t>Gedeón</a:t>
            </a:r>
            <a:r>
              <a:rPr lang="pt-BR" sz="2800" dirty="0">
                <a:solidFill>
                  <a:schemeClr val="bg1"/>
                </a:solidFill>
                <a:latin typeface="Montserrat SemiBold" panose="00000700000000000000" pitchFamily="2" charset="0"/>
              </a:rPr>
              <a:t>: </a:t>
            </a:r>
            <a:r>
              <a:rPr lang="pt-BR" sz="2800" dirty="0" err="1">
                <a:solidFill>
                  <a:schemeClr val="bg1"/>
                </a:solidFill>
                <a:latin typeface="Montserrat SemiBold" panose="00000700000000000000" pitchFamily="2" charset="0"/>
              </a:rPr>
              <a:t>inseguridad</a:t>
            </a:r>
            <a:r>
              <a:rPr lang="pt-BR" sz="2800" dirty="0">
                <a:solidFill>
                  <a:schemeClr val="bg1"/>
                </a:solidFill>
                <a:latin typeface="Montserrat SemiBold" panose="00000700000000000000" pitchFamily="2" charset="0"/>
              </a:rPr>
              <a:t> → </a:t>
            </a:r>
            <a:r>
              <a:rPr lang="pt-BR" sz="2800" dirty="0" err="1">
                <a:solidFill>
                  <a:schemeClr val="bg1"/>
                </a:solidFill>
                <a:latin typeface="Montserrat SemiBold" panose="00000700000000000000" pitchFamily="2" charset="0"/>
              </a:rPr>
              <a:t>Hombre</a:t>
            </a:r>
            <a:r>
              <a:rPr lang="pt-BR" sz="2800" dirty="0">
                <a:solidFill>
                  <a:schemeClr val="bg1"/>
                </a:solidFill>
                <a:latin typeface="Montserrat SemiBold" panose="00000700000000000000" pitchFamily="2" charset="0"/>
              </a:rPr>
              <a:t> de valor.</a:t>
            </a:r>
          </a:p>
          <a:p>
            <a:pPr marL="457200" indent="-457200">
              <a:lnSpc>
                <a:spcPct val="110000"/>
              </a:lnSpc>
              <a:spcAft>
                <a:spcPts val="600"/>
              </a:spcAft>
              <a:buFont typeface="Arial" panose="020B0604020202020204" pitchFamily="34" charset="0"/>
              <a:buChar char="•"/>
            </a:pPr>
            <a:r>
              <a:rPr lang="pt-BR" sz="2800" dirty="0">
                <a:solidFill>
                  <a:schemeClr val="bg1"/>
                </a:solidFill>
                <a:latin typeface="Montserrat SemiBold" panose="00000700000000000000" pitchFamily="2" charset="0"/>
              </a:rPr>
              <a:t>Abraham: </a:t>
            </a:r>
            <a:r>
              <a:rPr lang="pt-BR" sz="2800" dirty="0" err="1">
                <a:solidFill>
                  <a:schemeClr val="bg1"/>
                </a:solidFill>
                <a:latin typeface="Montserrat SemiBold" panose="00000700000000000000" pitchFamily="2" charset="0"/>
              </a:rPr>
              <a:t>Miedo</a:t>
            </a:r>
            <a:r>
              <a:rPr lang="pt-BR" sz="2800" dirty="0">
                <a:solidFill>
                  <a:schemeClr val="bg1"/>
                </a:solidFill>
                <a:latin typeface="Montserrat SemiBold" panose="00000700000000000000" pitchFamily="2" charset="0"/>
              </a:rPr>
              <a:t> → Padre de </a:t>
            </a:r>
            <a:r>
              <a:rPr lang="pt-BR" sz="2800" dirty="0" err="1">
                <a:solidFill>
                  <a:schemeClr val="bg1"/>
                </a:solidFill>
                <a:latin typeface="Montserrat SemiBold" panose="00000700000000000000" pitchFamily="2" charset="0"/>
              </a:rPr>
              <a:t>la</a:t>
            </a:r>
            <a:r>
              <a:rPr lang="pt-BR" sz="2800" dirty="0">
                <a:solidFill>
                  <a:schemeClr val="bg1"/>
                </a:solidFill>
                <a:latin typeface="Montserrat SemiBold" panose="00000700000000000000" pitchFamily="2" charset="0"/>
              </a:rPr>
              <a:t> </a:t>
            </a:r>
            <a:r>
              <a:rPr lang="pt-BR" sz="2800" dirty="0" err="1">
                <a:solidFill>
                  <a:schemeClr val="bg1"/>
                </a:solidFill>
                <a:latin typeface="Montserrat SemiBold" panose="00000700000000000000" pitchFamily="2" charset="0"/>
              </a:rPr>
              <a:t>fe</a:t>
            </a:r>
            <a:r>
              <a:rPr lang="pt-BR" sz="2800" dirty="0">
                <a:solidFill>
                  <a:schemeClr val="bg1"/>
                </a:solidFill>
                <a:latin typeface="Montserrat SemiBold" panose="00000700000000000000" pitchFamily="2" charset="0"/>
              </a:rPr>
              <a:t>.</a:t>
            </a:r>
          </a:p>
          <a:p>
            <a:pPr marL="457200" indent="-457200">
              <a:lnSpc>
                <a:spcPct val="110000"/>
              </a:lnSpc>
              <a:spcAft>
                <a:spcPts val="600"/>
              </a:spcAft>
              <a:buFont typeface="Arial" panose="020B0604020202020204" pitchFamily="34" charset="0"/>
              <a:buChar char="•"/>
            </a:pPr>
            <a:r>
              <a:rPr lang="pt-BR" sz="2800" dirty="0">
                <a:solidFill>
                  <a:schemeClr val="bg1"/>
                </a:solidFill>
                <a:latin typeface="Montserrat SemiBold" panose="00000700000000000000" pitchFamily="2" charset="0"/>
              </a:rPr>
              <a:t>Pedro: </a:t>
            </a:r>
            <a:r>
              <a:rPr lang="es-ES" sz="2800" dirty="0">
                <a:solidFill>
                  <a:schemeClr val="bg1"/>
                </a:solidFill>
                <a:latin typeface="Montserrat SemiBold" panose="00000700000000000000" pitchFamily="2" charset="0"/>
              </a:rPr>
              <a:t>impulsivo</a:t>
            </a:r>
            <a:r>
              <a:rPr lang="pt-BR" sz="2800" dirty="0">
                <a:solidFill>
                  <a:schemeClr val="bg1"/>
                </a:solidFill>
                <a:latin typeface="Montserrat SemiBold" panose="00000700000000000000" pitchFamily="2" charset="0"/>
              </a:rPr>
              <a:t> → Roca.</a:t>
            </a:r>
          </a:p>
          <a:p>
            <a:pPr marL="457200" indent="-457200">
              <a:lnSpc>
                <a:spcPct val="110000"/>
              </a:lnSpc>
              <a:spcAft>
                <a:spcPts val="600"/>
              </a:spcAft>
              <a:buFont typeface="Arial" panose="020B0604020202020204" pitchFamily="34" charset="0"/>
              <a:buChar char="•"/>
            </a:pPr>
            <a:r>
              <a:rPr lang="pt-BR" sz="2800" dirty="0">
                <a:solidFill>
                  <a:schemeClr val="bg1"/>
                </a:solidFill>
                <a:latin typeface="Montserrat SemiBold" panose="00000700000000000000" pitchFamily="2" charset="0"/>
              </a:rPr>
              <a:t>David: </a:t>
            </a:r>
            <a:r>
              <a:rPr lang="pt-BR" sz="2800" dirty="0" err="1">
                <a:solidFill>
                  <a:schemeClr val="bg1"/>
                </a:solidFill>
                <a:latin typeface="Montserrat SemiBold" panose="00000700000000000000" pitchFamily="2" charset="0"/>
              </a:rPr>
              <a:t>Cayó</a:t>
            </a:r>
            <a:r>
              <a:rPr lang="pt-BR" sz="2800" dirty="0">
                <a:solidFill>
                  <a:schemeClr val="bg1"/>
                </a:solidFill>
                <a:latin typeface="Montserrat SemiBold" panose="00000700000000000000" pitchFamily="2" charset="0"/>
              </a:rPr>
              <a:t> → </a:t>
            </a:r>
            <a:r>
              <a:rPr lang="pt-BR" sz="2800" dirty="0" err="1">
                <a:solidFill>
                  <a:schemeClr val="bg1"/>
                </a:solidFill>
                <a:latin typeface="Montserrat SemiBold" panose="00000700000000000000" pitchFamily="2" charset="0"/>
              </a:rPr>
              <a:t>Hombre</a:t>
            </a:r>
            <a:r>
              <a:rPr lang="pt-BR" sz="2800" dirty="0">
                <a:solidFill>
                  <a:schemeClr val="bg1"/>
                </a:solidFill>
                <a:latin typeface="Montserrat SemiBold" panose="00000700000000000000" pitchFamily="2" charset="0"/>
              </a:rPr>
              <a:t> </a:t>
            </a:r>
            <a:r>
              <a:rPr lang="pt-BR" sz="2800" dirty="0" err="1">
                <a:solidFill>
                  <a:schemeClr val="bg1"/>
                </a:solidFill>
                <a:latin typeface="Montserrat SemiBold" panose="00000700000000000000" pitchFamily="2" charset="0"/>
              </a:rPr>
              <a:t>según</a:t>
            </a:r>
            <a:r>
              <a:rPr lang="pt-BR" sz="2800" dirty="0">
                <a:solidFill>
                  <a:schemeClr val="bg1"/>
                </a:solidFill>
                <a:latin typeface="Montserrat SemiBold" panose="00000700000000000000" pitchFamily="2" charset="0"/>
              </a:rPr>
              <a:t> </a:t>
            </a:r>
            <a:r>
              <a:rPr lang="pt-BR" sz="2800" dirty="0" err="1">
                <a:solidFill>
                  <a:schemeClr val="bg1"/>
                </a:solidFill>
                <a:latin typeface="Montserrat SemiBold" panose="00000700000000000000" pitchFamily="2" charset="0"/>
              </a:rPr>
              <a:t>corazón</a:t>
            </a:r>
            <a:r>
              <a:rPr lang="pt-BR" sz="2800" dirty="0">
                <a:solidFill>
                  <a:schemeClr val="bg1"/>
                </a:solidFill>
                <a:latin typeface="Montserrat SemiBold" panose="00000700000000000000" pitchFamily="2" charset="0"/>
              </a:rPr>
              <a:t> de Dios.</a:t>
            </a:r>
          </a:p>
          <a:p>
            <a:pPr marL="457200" indent="-457200">
              <a:lnSpc>
                <a:spcPct val="110000"/>
              </a:lnSpc>
              <a:spcAft>
                <a:spcPts val="600"/>
              </a:spcAft>
              <a:buFont typeface="Arial" panose="020B0604020202020204" pitchFamily="34" charset="0"/>
              <a:buChar char="•"/>
            </a:pPr>
            <a:r>
              <a:rPr lang="pt-BR" sz="2800" dirty="0">
                <a:solidFill>
                  <a:schemeClr val="bg1"/>
                </a:solidFill>
                <a:latin typeface="Montserrat SemiBold" panose="00000700000000000000" pitchFamily="2" charset="0"/>
              </a:rPr>
              <a:t>Juan: Hijos </a:t>
            </a:r>
            <a:r>
              <a:rPr lang="pt-BR" sz="2800" dirty="0" err="1">
                <a:solidFill>
                  <a:schemeClr val="bg1"/>
                </a:solidFill>
                <a:latin typeface="Montserrat SemiBold" panose="00000700000000000000" pitchFamily="2" charset="0"/>
              </a:rPr>
              <a:t>del</a:t>
            </a:r>
            <a:r>
              <a:rPr lang="pt-BR" sz="2800" dirty="0">
                <a:solidFill>
                  <a:schemeClr val="bg1"/>
                </a:solidFill>
                <a:latin typeface="Montserrat SemiBold" panose="00000700000000000000" pitchFamily="2" charset="0"/>
              </a:rPr>
              <a:t> </a:t>
            </a:r>
            <a:r>
              <a:rPr lang="pt-BR" sz="2800" dirty="0" err="1">
                <a:solidFill>
                  <a:schemeClr val="bg1"/>
                </a:solidFill>
                <a:latin typeface="Montserrat SemiBold" panose="00000700000000000000" pitchFamily="2" charset="0"/>
              </a:rPr>
              <a:t>trueno</a:t>
            </a:r>
            <a:r>
              <a:rPr lang="pt-BR" sz="2800" dirty="0">
                <a:solidFill>
                  <a:schemeClr val="bg1"/>
                </a:solidFill>
                <a:latin typeface="Montserrat SemiBold" panose="00000700000000000000" pitchFamily="2" charset="0"/>
              </a:rPr>
              <a:t> → </a:t>
            </a:r>
            <a:r>
              <a:rPr lang="pt-BR" sz="2800" dirty="0" err="1">
                <a:solidFill>
                  <a:schemeClr val="bg1"/>
                </a:solidFill>
                <a:latin typeface="Montserrat SemiBold" panose="00000700000000000000" pitchFamily="2" charset="0"/>
              </a:rPr>
              <a:t>Apóstol</a:t>
            </a:r>
            <a:r>
              <a:rPr lang="pt-BR" sz="2800" dirty="0">
                <a:solidFill>
                  <a:schemeClr val="bg1"/>
                </a:solidFill>
                <a:latin typeface="Montserrat SemiBold" panose="00000700000000000000" pitchFamily="2" charset="0"/>
              </a:rPr>
              <a:t> </a:t>
            </a:r>
            <a:r>
              <a:rPr lang="pt-BR" sz="2800" dirty="0" err="1">
                <a:solidFill>
                  <a:schemeClr val="bg1"/>
                </a:solidFill>
                <a:latin typeface="Montserrat SemiBold" panose="00000700000000000000" pitchFamily="2" charset="0"/>
              </a:rPr>
              <a:t>del</a:t>
            </a:r>
            <a:r>
              <a:rPr lang="pt-BR" sz="2800" dirty="0">
                <a:solidFill>
                  <a:schemeClr val="bg1"/>
                </a:solidFill>
                <a:latin typeface="Montserrat SemiBold" panose="00000700000000000000" pitchFamily="2" charset="0"/>
              </a:rPr>
              <a:t> amor.</a:t>
            </a:r>
          </a:p>
        </p:txBody>
      </p:sp>
    </p:spTree>
    <p:extLst>
      <p:ext uri="{BB962C8B-B14F-4D97-AF65-F5344CB8AC3E}">
        <p14:creationId xmlns:p14="http://schemas.microsoft.com/office/powerpoint/2010/main" val="17706470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481A924-6EC6-5DD1-5A98-B68F5E3908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30B96A-4D98-3DEF-C3EE-82601A95562A}"/>
              </a:ext>
            </a:extLst>
          </p:cNvPr>
          <p:cNvSpPr txBox="1">
            <a:spLocks/>
          </p:cNvSpPr>
          <p:nvPr/>
        </p:nvSpPr>
        <p:spPr>
          <a:xfrm>
            <a:off x="784063" y="779047"/>
            <a:ext cx="7399356" cy="1084113"/>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ES" sz="3600" dirty="0">
                <a:solidFill>
                  <a:schemeClr val="accent1">
                    <a:lumMod val="75000"/>
                  </a:schemeClr>
                </a:solidFill>
                <a:latin typeface="Montserrat ExtraBold" panose="00000900000000000000" pitchFamily="2" charset="0"/>
              </a:rPr>
              <a:t>No tengas miedo de que la gente te vea vulnerable</a:t>
            </a:r>
            <a:endParaRPr lang="pt-BR" sz="3600" dirty="0">
              <a:solidFill>
                <a:schemeClr val="accent1">
                  <a:lumMod val="75000"/>
                </a:schemeClr>
              </a:solidFill>
              <a:latin typeface="Montserrat ExtraBold" panose="00000900000000000000" pitchFamily="2" charset="0"/>
            </a:endParaRPr>
          </a:p>
        </p:txBody>
      </p:sp>
      <p:sp>
        <p:nvSpPr>
          <p:cNvPr id="3" name="Content Placeholder 2">
            <a:extLst>
              <a:ext uri="{FF2B5EF4-FFF2-40B4-BE49-F238E27FC236}">
                <a16:creationId xmlns:a16="http://schemas.microsoft.com/office/drawing/2014/main" id="{00820AB8-B3BC-0715-A997-9A040DFD206D}"/>
              </a:ext>
            </a:extLst>
          </p:cNvPr>
          <p:cNvSpPr txBox="1">
            <a:spLocks/>
          </p:cNvSpPr>
          <p:nvPr/>
        </p:nvSpPr>
        <p:spPr>
          <a:xfrm>
            <a:off x="784063" y="1972467"/>
            <a:ext cx="7491720" cy="37698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00000"/>
              </a:lnSpc>
              <a:spcBef>
                <a:spcPts val="0"/>
              </a:spcBef>
              <a:spcAft>
                <a:spcPts val="1200"/>
              </a:spcAft>
              <a:buFont typeface="Arial" panose="020B0604020202020204" pitchFamily="34" charset="0"/>
              <a:buChar char="•"/>
            </a:pPr>
            <a:r>
              <a:rPr lang="pt-BR" sz="2800" dirty="0">
                <a:solidFill>
                  <a:srgbClr val="494B42"/>
                </a:solidFill>
                <a:latin typeface="Montserrat SemiBold" panose="00000700000000000000" pitchFamily="2" charset="0"/>
              </a:rPr>
              <a:t>La </a:t>
            </a:r>
            <a:r>
              <a:rPr lang="pt-BR" sz="2800" dirty="0" err="1">
                <a:solidFill>
                  <a:srgbClr val="494B42"/>
                </a:solidFill>
                <a:latin typeface="Montserrat SemiBold" panose="00000700000000000000" pitchFamily="2" charset="0"/>
              </a:rPr>
              <a:t>vulnerabilidad</a:t>
            </a:r>
            <a:r>
              <a:rPr lang="pt-BR" sz="2800" dirty="0">
                <a:solidFill>
                  <a:srgbClr val="494B42"/>
                </a:solidFill>
                <a:latin typeface="Montserrat SemiBold" panose="00000700000000000000" pitchFamily="2" charset="0"/>
              </a:rPr>
              <a:t> </a:t>
            </a:r>
            <a:r>
              <a:rPr lang="pt-BR" sz="2800" dirty="0" err="1">
                <a:solidFill>
                  <a:srgbClr val="494B42"/>
                </a:solidFill>
                <a:latin typeface="Montserrat SemiBold" panose="00000700000000000000" pitchFamily="2" charset="0"/>
              </a:rPr>
              <a:t>cautiva</a:t>
            </a:r>
            <a:endParaRPr lang="pt-BR" sz="2800" dirty="0">
              <a:solidFill>
                <a:srgbClr val="494B42"/>
              </a:solidFill>
              <a:latin typeface="Montserrat SemiBold" panose="00000700000000000000" pitchFamily="2" charset="0"/>
            </a:endParaRPr>
          </a:p>
          <a:p>
            <a:pPr marL="342900" indent="-342900" algn="l">
              <a:lnSpc>
                <a:spcPct val="100000"/>
              </a:lnSpc>
              <a:spcBef>
                <a:spcPts val="0"/>
              </a:spcBef>
              <a:spcAft>
                <a:spcPts val="1200"/>
              </a:spcAft>
              <a:buFont typeface="Arial" panose="020B0604020202020204" pitchFamily="34" charset="0"/>
              <a:buChar char="•"/>
            </a:pPr>
            <a:r>
              <a:rPr lang="es-ES" sz="2800" dirty="0">
                <a:solidFill>
                  <a:srgbClr val="494B42"/>
                </a:solidFill>
                <a:latin typeface="Montserrat SemiBold" panose="00000700000000000000" pitchFamily="2" charset="0"/>
              </a:rPr>
              <a:t>La pretensión produce aversión, pero la vulnerabilidad atrae</a:t>
            </a:r>
            <a:r>
              <a:rPr lang="pt-BR" sz="2800" dirty="0">
                <a:solidFill>
                  <a:srgbClr val="494B42"/>
                </a:solidFill>
                <a:latin typeface="Montserrat SemiBold" panose="00000700000000000000" pitchFamily="2" charset="0"/>
              </a:rPr>
              <a:t>.</a:t>
            </a:r>
          </a:p>
          <a:p>
            <a:pPr marL="342900" indent="-342900" algn="l">
              <a:lnSpc>
                <a:spcPct val="100000"/>
              </a:lnSpc>
              <a:spcBef>
                <a:spcPts val="0"/>
              </a:spcBef>
              <a:spcAft>
                <a:spcPts val="1200"/>
              </a:spcAft>
              <a:buFont typeface="Arial" panose="020B0604020202020204" pitchFamily="34" charset="0"/>
              <a:buChar char="•"/>
            </a:pPr>
            <a:r>
              <a:rPr lang="pt-BR" sz="2800" dirty="0">
                <a:solidFill>
                  <a:srgbClr val="494B42"/>
                </a:solidFill>
                <a:latin typeface="Montserrat SemiBold" panose="00000700000000000000" pitchFamily="2" charset="0"/>
              </a:rPr>
              <a:t>Mostrar </a:t>
            </a:r>
            <a:r>
              <a:rPr lang="pt-BR" sz="2800" dirty="0" err="1">
                <a:solidFill>
                  <a:srgbClr val="494B42"/>
                </a:solidFill>
                <a:latin typeface="Montserrat SemiBold" panose="00000700000000000000" pitchFamily="2" charset="0"/>
              </a:rPr>
              <a:t>nuestras</a:t>
            </a:r>
            <a:r>
              <a:rPr lang="pt-BR" sz="2800" dirty="0">
                <a:solidFill>
                  <a:srgbClr val="494B42"/>
                </a:solidFill>
                <a:latin typeface="Montserrat SemiBold" panose="00000700000000000000" pitchFamily="2" charset="0"/>
              </a:rPr>
              <a:t> fortalezas </a:t>
            </a:r>
            <a:r>
              <a:rPr lang="pt-BR" sz="2800" dirty="0" err="1">
                <a:solidFill>
                  <a:srgbClr val="494B42"/>
                </a:solidFill>
                <a:latin typeface="Montserrat SemiBold" panose="00000700000000000000" pitchFamily="2" charset="0"/>
              </a:rPr>
              <a:t>crea</a:t>
            </a:r>
            <a:r>
              <a:rPr lang="pt-BR" sz="2800" dirty="0">
                <a:solidFill>
                  <a:srgbClr val="494B42"/>
                </a:solidFill>
                <a:latin typeface="Montserrat SemiBold" panose="00000700000000000000" pitchFamily="2" charset="0"/>
              </a:rPr>
              <a:t> </a:t>
            </a:r>
            <a:r>
              <a:rPr lang="pt-BR" sz="2800" dirty="0" err="1">
                <a:solidFill>
                  <a:srgbClr val="494B42"/>
                </a:solidFill>
                <a:latin typeface="Montserrat SemiBold" panose="00000700000000000000" pitchFamily="2" charset="0"/>
              </a:rPr>
              <a:t>un</a:t>
            </a:r>
            <a:r>
              <a:rPr lang="pt-BR" sz="2800" dirty="0">
                <a:solidFill>
                  <a:srgbClr val="494B42"/>
                </a:solidFill>
                <a:latin typeface="Montserrat SemiBold" panose="00000700000000000000" pitchFamily="2" charset="0"/>
              </a:rPr>
              <a:t> </a:t>
            </a:r>
            <a:r>
              <a:rPr lang="pt-BR" sz="2800" dirty="0" err="1">
                <a:solidFill>
                  <a:srgbClr val="494B42"/>
                </a:solidFill>
                <a:latin typeface="Montserrat SemiBold" panose="00000700000000000000" pitchFamily="2" charset="0"/>
              </a:rPr>
              <a:t>espíritu</a:t>
            </a:r>
            <a:r>
              <a:rPr lang="pt-BR" sz="2800" dirty="0">
                <a:solidFill>
                  <a:srgbClr val="494B42"/>
                </a:solidFill>
                <a:latin typeface="Montserrat SemiBold" panose="00000700000000000000" pitchFamily="2" charset="0"/>
              </a:rPr>
              <a:t> competitivo e incluso combativo.</a:t>
            </a:r>
          </a:p>
          <a:p>
            <a:pPr marL="342900" indent="-342900" algn="l">
              <a:lnSpc>
                <a:spcPct val="100000"/>
              </a:lnSpc>
              <a:spcBef>
                <a:spcPts val="0"/>
              </a:spcBef>
              <a:spcAft>
                <a:spcPts val="1200"/>
              </a:spcAft>
              <a:buFont typeface="Arial" panose="020B0604020202020204" pitchFamily="34" charset="0"/>
              <a:buChar char="•"/>
            </a:pPr>
            <a:r>
              <a:rPr lang="es-ES" sz="2800" dirty="0">
                <a:solidFill>
                  <a:srgbClr val="494B42"/>
                </a:solidFill>
                <a:latin typeface="Montserrat SemiBold" panose="00000700000000000000" pitchFamily="2" charset="0"/>
              </a:rPr>
              <a:t>Nuestras vulnerabilidades crean vida comunitaria</a:t>
            </a:r>
            <a:r>
              <a:rPr lang="pt-BR" sz="2800" dirty="0">
                <a:solidFill>
                  <a:srgbClr val="494B42"/>
                </a:solidFill>
                <a:latin typeface="Montserrat SemiBold" panose="00000700000000000000" pitchFamily="2" charset="0"/>
              </a:rPr>
              <a:t>.</a:t>
            </a:r>
          </a:p>
        </p:txBody>
      </p:sp>
    </p:spTree>
    <p:extLst>
      <p:ext uri="{BB962C8B-B14F-4D97-AF65-F5344CB8AC3E}">
        <p14:creationId xmlns:p14="http://schemas.microsoft.com/office/powerpoint/2010/main" val="41175117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6677679-27FA-A93A-7DE3-22FC99F61D63}"/>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4E20A427-8A55-C855-98B0-ECB3733FD2BD}"/>
              </a:ext>
            </a:extLst>
          </p:cNvPr>
          <p:cNvSpPr txBox="1">
            <a:spLocks/>
          </p:cNvSpPr>
          <p:nvPr/>
        </p:nvSpPr>
        <p:spPr>
          <a:xfrm>
            <a:off x="1835428" y="1711781"/>
            <a:ext cx="8521144" cy="34344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0"/>
              </a:spcBef>
              <a:spcAft>
                <a:spcPts val="2400"/>
              </a:spcAft>
            </a:pPr>
            <a:r>
              <a:rPr lang="es-ES" sz="4000" dirty="0" err="1">
                <a:solidFill>
                  <a:schemeClr val="accent1">
                    <a:lumMod val="75000"/>
                  </a:schemeClr>
                </a:solidFill>
                <a:latin typeface="Montserrat ExtraBold" panose="00000900000000000000" pitchFamily="2" charset="0"/>
              </a:rPr>
              <a:t>Gloriate</a:t>
            </a:r>
            <a:r>
              <a:rPr lang="es-ES" sz="4000" dirty="0">
                <a:solidFill>
                  <a:schemeClr val="accent1">
                    <a:lumMod val="75000"/>
                  </a:schemeClr>
                </a:solidFill>
                <a:latin typeface="Montserrat ExtraBold" panose="00000900000000000000" pitchFamily="2" charset="0"/>
              </a:rPr>
              <a:t> en tu debilidad</a:t>
            </a:r>
            <a:endParaRPr lang="pt-BR" sz="4000" dirty="0">
              <a:solidFill>
                <a:schemeClr val="accent1">
                  <a:lumMod val="75000"/>
                </a:schemeClr>
              </a:solidFill>
              <a:latin typeface="Montserrat ExtraBold" panose="00000900000000000000" pitchFamily="2" charset="0"/>
            </a:endParaRPr>
          </a:p>
          <a:p>
            <a:pPr>
              <a:lnSpc>
                <a:spcPct val="100000"/>
              </a:lnSpc>
              <a:spcBef>
                <a:spcPts val="0"/>
              </a:spcBef>
              <a:spcAft>
                <a:spcPts val="2400"/>
              </a:spcAft>
            </a:pPr>
            <a:r>
              <a:rPr lang="es-ES" sz="4000" b="1" dirty="0">
                <a:solidFill>
                  <a:srgbClr val="494B42"/>
                </a:solidFill>
                <a:highlight>
                  <a:srgbClr val="D2C092"/>
                </a:highlight>
                <a:latin typeface="Montserrat SemiBold" panose="00000700000000000000" pitchFamily="2" charset="0"/>
              </a:rPr>
              <a:t>Muestre la gracia de Dios a través de su dependencia de él</a:t>
            </a:r>
            <a:endParaRPr lang="pt-BR" sz="4000" b="1" dirty="0">
              <a:solidFill>
                <a:srgbClr val="494B42"/>
              </a:solidFill>
              <a:highlight>
                <a:srgbClr val="D2C092"/>
              </a:highlight>
              <a:latin typeface="Montserrat SemiBold" panose="00000700000000000000" pitchFamily="2" charset="0"/>
            </a:endParaRPr>
          </a:p>
        </p:txBody>
      </p:sp>
    </p:spTree>
    <p:extLst>
      <p:ext uri="{BB962C8B-B14F-4D97-AF65-F5344CB8AC3E}">
        <p14:creationId xmlns:p14="http://schemas.microsoft.com/office/powerpoint/2010/main" val="8374218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9FC2A15-2943-9A9B-F7C9-2248FA45385D}"/>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8A6B02BB-08E5-3746-F52C-43329379B7F5}"/>
              </a:ext>
            </a:extLst>
          </p:cNvPr>
          <p:cNvSpPr txBox="1">
            <a:spLocks/>
          </p:cNvSpPr>
          <p:nvPr/>
        </p:nvSpPr>
        <p:spPr>
          <a:xfrm>
            <a:off x="1913659" y="1520305"/>
            <a:ext cx="8364682" cy="3817389"/>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pt-BR" sz="2800" dirty="0">
                <a:solidFill>
                  <a:srgbClr val="D2C092"/>
                </a:solidFill>
                <a:latin typeface="Montserrat SemiBold" panose="00000700000000000000" pitchFamily="2" charset="0"/>
              </a:rPr>
              <a:t>“</a:t>
            </a:r>
            <a:r>
              <a:rPr lang="es-ES" sz="2800" dirty="0">
                <a:solidFill>
                  <a:srgbClr val="D2C092"/>
                </a:solidFill>
                <a:latin typeface="Montserrat SemiBold" panose="00000700000000000000" pitchFamily="2" charset="0"/>
              </a:rPr>
              <a:t>Tu esperanza no se cifra en ti mismo, sino en Cristo. Tu debilidad está unida a su fuerza, tu ignorancia a su sabiduría, tu fragilidad a su eterno poder. Así que no has de mirar a ti mismo ni depender de ti, sino mirar a Cristo. Piensa en su amor, en la belleza y perfección de su carácter</a:t>
            </a:r>
            <a:r>
              <a:rPr lang="pt-BR" sz="2800" dirty="0">
                <a:solidFill>
                  <a:srgbClr val="D2C092"/>
                </a:solidFill>
                <a:latin typeface="Montserrat SemiBold" panose="00000700000000000000" pitchFamily="2" charset="0"/>
              </a:rPr>
              <a:t>” </a:t>
            </a:r>
            <a:br>
              <a:rPr lang="pt-BR" sz="2800" dirty="0">
                <a:solidFill>
                  <a:srgbClr val="D2C092"/>
                </a:solidFill>
                <a:latin typeface="Montserrat SemiBold" panose="00000700000000000000" pitchFamily="2" charset="0"/>
              </a:rPr>
            </a:br>
            <a:endParaRPr lang="pt-BR" sz="2800" dirty="0">
              <a:solidFill>
                <a:srgbClr val="D2C092"/>
              </a:solidFill>
              <a:latin typeface="Montserrat SemiBold" panose="00000700000000000000" pitchFamily="2" charset="0"/>
            </a:endParaRPr>
          </a:p>
          <a:p>
            <a:pPr>
              <a:spcBef>
                <a:spcPts val="0"/>
              </a:spcBef>
            </a:pPr>
            <a:r>
              <a:rPr lang="pt-BR" sz="1800" dirty="0">
                <a:solidFill>
                  <a:srgbClr val="D2C092"/>
                </a:solidFill>
                <a:latin typeface="Montserrat SemiBold" panose="00000700000000000000" pitchFamily="2" charset="0"/>
              </a:rPr>
              <a:t>(</a:t>
            </a:r>
            <a:r>
              <a:rPr lang="pt-BR" sz="1800" i="1" dirty="0">
                <a:solidFill>
                  <a:srgbClr val="D2C092"/>
                </a:solidFill>
                <a:latin typeface="Montserrat SemiBold" panose="00000700000000000000" pitchFamily="2" charset="0"/>
              </a:rPr>
              <a:t>El </a:t>
            </a:r>
            <a:r>
              <a:rPr lang="pt-BR" sz="1800" i="1" dirty="0" err="1">
                <a:solidFill>
                  <a:srgbClr val="D2C092"/>
                </a:solidFill>
                <a:latin typeface="Montserrat SemiBold" panose="00000700000000000000" pitchFamily="2" charset="0"/>
              </a:rPr>
              <a:t>camino</a:t>
            </a:r>
            <a:r>
              <a:rPr lang="pt-BR" sz="1800" i="1" dirty="0">
                <a:solidFill>
                  <a:srgbClr val="D2C092"/>
                </a:solidFill>
                <a:latin typeface="Montserrat SemiBold" panose="00000700000000000000" pitchFamily="2" charset="0"/>
              </a:rPr>
              <a:t> a Cristo</a:t>
            </a:r>
            <a:r>
              <a:rPr lang="pt-BR" sz="1800" dirty="0">
                <a:solidFill>
                  <a:srgbClr val="D2C092"/>
                </a:solidFill>
                <a:latin typeface="Montserrat SemiBold" panose="00000700000000000000" pitchFamily="2" charset="0"/>
              </a:rPr>
              <a:t>, p. 70).</a:t>
            </a:r>
          </a:p>
        </p:txBody>
      </p:sp>
    </p:spTree>
    <p:extLst>
      <p:ext uri="{BB962C8B-B14F-4D97-AF65-F5344CB8AC3E}">
        <p14:creationId xmlns:p14="http://schemas.microsoft.com/office/powerpoint/2010/main" val="39990353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3BAB7DA-D973-0FDF-5D08-2EF290DD137E}"/>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6AC85BF8-8A63-90BF-1773-CA7F684D909A}"/>
              </a:ext>
            </a:extLst>
          </p:cNvPr>
          <p:cNvSpPr txBox="1">
            <a:spLocks/>
          </p:cNvSpPr>
          <p:nvPr/>
        </p:nvSpPr>
        <p:spPr>
          <a:xfrm>
            <a:off x="1514352" y="1477817"/>
            <a:ext cx="6538157" cy="4137891"/>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pt-BR" b="1" dirty="0">
                <a:solidFill>
                  <a:srgbClr val="494B42"/>
                </a:solidFill>
                <a:latin typeface="Montserrat SemiBold" panose="00000700000000000000" pitchFamily="2" charset="0"/>
              </a:rPr>
              <a:t>“</a:t>
            </a:r>
            <a:r>
              <a:rPr lang="es-ES" b="1" dirty="0">
                <a:solidFill>
                  <a:srgbClr val="494B42"/>
                </a:solidFill>
                <a:latin typeface="Montserrat SemiBold" panose="00000700000000000000" pitchFamily="2" charset="0"/>
              </a:rPr>
              <a:t>Porque no tenemos un sumo sacerdote que no pueda compadecerse de nuestras debilidades, sino uno que fue tentado en todo según nuestra semejanza, pero sin pecado.. Acerquémonos, pues, confiadamente al trono de la gracia, para alcanzar misericordia y hallar gracia para el oportuno socorro</a:t>
            </a:r>
            <a:r>
              <a:rPr lang="pt-BR" b="1" dirty="0">
                <a:solidFill>
                  <a:srgbClr val="494B42"/>
                </a:solidFill>
                <a:latin typeface="Montserrat SemiBold" panose="00000700000000000000" pitchFamily="2" charset="0"/>
              </a:rPr>
              <a:t>” </a:t>
            </a:r>
          </a:p>
          <a:p>
            <a:pPr>
              <a:lnSpc>
                <a:spcPct val="100000"/>
              </a:lnSpc>
            </a:pPr>
            <a:r>
              <a:rPr lang="pt-BR" sz="1800" b="1" dirty="0">
                <a:solidFill>
                  <a:srgbClr val="494B42"/>
                </a:solidFill>
                <a:latin typeface="Montserrat SemiBold" panose="00000700000000000000" pitchFamily="2" charset="0"/>
              </a:rPr>
              <a:t>(</a:t>
            </a:r>
            <a:r>
              <a:rPr lang="pt-BR" sz="1800" b="1" dirty="0" err="1">
                <a:solidFill>
                  <a:srgbClr val="494B42"/>
                </a:solidFill>
                <a:latin typeface="Montserrat SemiBold" panose="00000700000000000000" pitchFamily="2" charset="0"/>
              </a:rPr>
              <a:t>Hebreos</a:t>
            </a:r>
            <a:r>
              <a:rPr lang="pt-BR" sz="1800" b="1" dirty="0">
                <a:solidFill>
                  <a:srgbClr val="494B42"/>
                </a:solidFill>
                <a:latin typeface="Montserrat SemiBold" panose="00000700000000000000" pitchFamily="2" charset="0"/>
              </a:rPr>
              <a:t> 4:15, 16).</a:t>
            </a:r>
          </a:p>
        </p:txBody>
      </p:sp>
    </p:spTree>
    <p:extLst>
      <p:ext uri="{BB962C8B-B14F-4D97-AF65-F5344CB8AC3E}">
        <p14:creationId xmlns:p14="http://schemas.microsoft.com/office/powerpoint/2010/main" val="17963851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9685A35-C133-6232-D67D-DD2CBA36C9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42D79F-5686-5BAD-6C15-5C71F9AEF662}"/>
              </a:ext>
            </a:extLst>
          </p:cNvPr>
          <p:cNvSpPr txBox="1">
            <a:spLocks/>
          </p:cNvSpPr>
          <p:nvPr/>
        </p:nvSpPr>
        <p:spPr>
          <a:xfrm>
            <a:off x="2905270" y="2410622"/>
            <a:ext cx="6381459" cy="227214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4800" b="1" dirty="0">
                <a:solidFill>
                  <a:srgbClr val="494B42"/>
                </a:solidFill>
                <a:latin typeface="Montserrat ExtraBold" panose="00000900000000000000" pitchFamily="2" charset="0"/>
              </a:rPr>
              <a:t>El poder de Dios en la debilidad</a:t>
            </a:r>
            <a:endParaRPr lang="en-US" sz="4800" dirty="0">
              <a:solidFill>
                <a:srgbClr val="494B42"/>
              </a:solidFill>
              <a:latin typeface="Montserrat ExtraBold" panose="00000900000000000000" pitchFamily="2" charset="0"/>
            </a:endParaRPr>
          </a:p>
        </p:txBody>
      </p:sp>
    </p:spTree>
    <p:extLst>
      <p:ext uri="{BB962C8B-B14F-4D97-AF65-F5344CB8AC3E}">
        <p14:creationId xmlns:p14="http://schemas.microsoft.com/office/powerpoint/2010/main" val="42323900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9664FAA-1654-470A-8C2A-6D4020A0FCA6}"/>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E2F740A1-3A11-6CE0-8D68-43998C970145}"/>
              </a:ext>
            </a:extLst>
          </p:cNvPr>
          <p:cNvSpPr txBox="1">
            <a:spLocks/>
          </p:cNvSpPr>
          <p:nvPr/>
        </p:nvSpPr>
        <p:spPr>
          <a:xfrm>
            <a:off x="1414158" y="1780983"/>
            <a:ext cx="9363683" cy="3296034"/>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pt-BR" sz="2800" dirty="0">
              <a:solidFill>
                <a:srgbClr val="D2C092"/>
              </a:solidFill>
              <a:latin typeface="Montserrat SemiBold" panose="00000700000000000000" pitchFamily="2" charset="0"/>
            </a:endParaRPr>
          </a:p>
          <a:p>
            <a:r>
              <a:rPr lang="pt-BR" sz="2800" dirty="0">
                <a:solidFill>
                  <a:srgbClr val="D2C092"/>
                </a:solidFill>
                <a:latin typeface="Montserrat SemiBold" panose="00000700000000000000" pitchFamily="2" charset="0"/>
              </a:rPr>
              <a:t>“</a:t>
            </a:r>
            <a:r>
              <a:rPr lang="es-ES" sz="2800" dirty="0">
                <a:solidFill>
                  <a:srgbClr val="D2C092"/>
                </a:solidFill>
                <a:latin typeface="Montserrat SemiBold" panose="00000700000000000000" pitchFamily="2" charset="0"/>
              </a:rPr>
              <a:t>Sino que lo necio del mundo escogió Dios, para avergonzar a los sabios; y lo débil del mundo escogió Dios, para avergonzar a lo fuerte. Y lo vil del mundo y lo menospreciado escogió Dios, y lo que no es, para deshacer lo que es, a fin de que nadie se jacte en su presencia</a:t>
            </a:r>
            <a:r>
              <a:rPr lang="pt-BR" sz="2800" dirty="0">
                <a:solidFill>
                  <a:srgbClr val="D2C092"/>
                </a:solidFill>
                <a:latin typeface="Montserrat SemiBold" panose="00000700000000000000" pitchFamily="2" charset="0"/>
              </a:rPr>
              <a:t>”</a:t>
            </a:r>
            <a:br>
              <a:rPr lang="pt-BR" sz="2800" dirty="0">
                <a:solidFill>
                  <a:srgbClr val="D2C092"/>
                </a:solidFill>
                <a:latin typeface="Montserrat SemiBold" panose="00000700000000000000" pitchFamily="2" charset="0"/>
              </a:rPr>
            </a:br>
            <a:br>
              <a:rPr lang="pt-BR" sz="2800" dirty="0">
                <a:solidFill>
                  <a:srgbClr val="D2C092"/>
                </a:solidFill>
                <a:latin typeface="Montserrat SemiBold" panose="00000700000000000000" pitchFamily="2" charset="0"/>
              </a:rPr>
            </a:br>
            <a:r>
              <a:rPr lang="pt-BR" sz="1800" dirty="0">
                <a:solidFill>
                  <a:srgbClr val="D2C092"/>
                </a:solidFill>
                <a:latin typeface="Montserrat SemiBold" panose="00000700000000000000" pitchFamily="2" charset="0"/>
              </a:rPr>
              <a:t>(1 </a:t>
            </a:r>
            <a:r>
              <a:rPr lang="pt-BR" sz="1800" dirty="0" err="1">
                <a:solidFill>
                  <a:srgbClr val="D2C092"/>
                </a:solidFill>
                <a:latin typeface="Montserrat SemiBold" panose="00000700000000000000" pitchFamily="2" charset="0"/>
              </a:rPr>
              <a:t>Corintios</a:t>
            </a:r>
            <a:r>
              <a:rPr lang="pt-BR" sz="1800" dirty="0">
                <a:solidFill>
                  <a:srgbClr val="D2C092"/>
                </a:solidFill>
                <a:latin typeface="Montserrat SemiBold" panose="00000700000000000000" pitchFamily="2" charset="0"/>
              </a:rPr>
              <a:t> 1:27-29).</a:t>
            </a:r>
          </a:p>
          <a:p>
            <a:endParaRPr lang="en-US" sz="2800" dirty="0">
              <a:solidFill>
                <a:srgbClr val="D2C092"/>
              </a:solidFill>
              <a:latin typeface="Montserrat SemiBold" panose="00000700000000000000" pitchFamily="2" charset="0"/>
            </a:endParaRPr>
          </a:p>
        </p:txBody>
      </p:sp>
    </p:spTree>
    <p:extLst>
      <p:ext uri="{BB962C8B-B14F-4D97-AF65-F5344CB8AC3E}">
        <p14:creationId xmlns:p14="http://schemas.microsoft.com/office/powerpoint/2010/main" val="4030889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0A91475-5669-9EF7-6E73-A1E1EB5CCE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7654CD-824D-AEC9-73CC-A0ECA1CB2E78}"/>
              </a:ext>
            </a:extLst>
          </p:cNvPr>
          <p:cNvSpPr txBox="1">
            <a:spLocks/>
          </p:cNvSpPr>
          <p:nvPr/>
        </p:nvSpPr>
        <p:spPr>
          <a:xfrm>
            <a:off x="784063" y="779047"/>
            <a:ext cx="6820848" cy="1084113"/>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s-ES" sz="3200" dirty="0">
                <a:solidFill>
                  <a:schemeClr val="accent1">
                    <a:lumMod val="75000"/>
                  </a:schemeClr>
                </a:solidFill>
                <a:latin typeface="Montserrat ExtraBold" panose="00000900000000000000" pitchFamily="2" charset="0"/>
              </a:rPr>
              <a:t>Fuertes y débiles… ¿Cómo se relaciona Dios con ellos?</a:t>
            </a:r>
            <a:endParaRPr lang="pt-BR" sz="3200" dirty="0">
              <a:solidFill>
                <a:schemeClr val="accent1">
                  <a:lumMod val="75000"/>
                </a:schemeClr>
              </a:solidFill>
              <a:latin typeface="Montserrat ExtraBold" panose="00000900000000000000" pitchFamily="2" charset="0"/>
            </a:endParaRPr>
          </a:p>
        </p:txBody>
      </p:sp>
      <p:sp>
        <p:nvSpPr>
          <p:cNvPr id="3" name="Content Placeholder 2">
            <a:extLst>
              <a:ext uri="{FF2B5EF4-FFF2-40B4-BE49-F238E27FC236}">
                <a16:creationId xmlns:a16="http://schemas.microsoft.com/office/drawing/2014/main" id="{1A1208DB-2A4A-8982-BD98-BF7F7838CA73}"/>
              </a:ext>
            </a:extLst>
          </p:cNvPr>
          <p:cNvSpPr txBox="1">
            <a:spLocks/>
          </p:cNvSpPr>
          <p:nvPr/>
        </p:nvSpPr>
        <p:spPr>
          <a:xfrm>
            <a:off x="784062" y="2129485"/>
            <a:ext cx="8997247" cy="37698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00000"/>
              </a:lnSpc>
              <a:spcBef>
                <a:spcPts val="0"/>
              </a:spcBef>
              <a:spcAft>
                <a:spcPts val="1200"/>
              </a:spcAft>
              <a:buFont typeface="Arial" panose="020B0604020202020204" pitchFamily="34" charset="0"/>
              <a:buChar char="•"/>
            </a:pPr>
            <a:r>
              <a:rPr lang="es-ES" sz="2800" dirty="0">
                <a:solidFill>
                  <a:srgbClr val="494B42"/>
                </a:solidFill>
                <a:latin typeface="Montserrat SemiBold" panose="00000700000000000000" pitchFamily="2" charset="0"/>
              </a:rPr>
              <a:t>A Dios nunca le impresionó la fuerza o la autosuficiencia.</a:t>
            </a:r>
          </a:p>
          <a:p>
            <a:pPr marL="342900" indent="-342900" algn="l">
              <a:lnSpc>
                <a:spcPct val="100000"/>
              </a:lnSpc>
              <a:spcBef>
                <a:spcPts val="0"/>
              </a:spcBef>
              <a:spcAft>
                <a:spcPts val="1200"/>
              </a:spcAft>
              <a:buFont typeface="Arial" panose="020B0604020202020204" pitchFamily="34" charset="0"/>
              <a:buChar char="•"/>
            </a:pPr>
            <a:r>
              <a:rPr lang="es-ES" sz="2800" dirty="0">
                <a:solidFill>
                  <a:srgbClr val="494B42"/>
                </a:solidFill>
                <a:latin typeface="Montserrat SemiBold" panose="00000700000000000000" pitchFamily="2" charset="0"/>
              </a:rPr>
              <a:t>Se siente atraído por las personas que son débiles y lo admiten.</a:t>
            </a:r>
          </a:p>
          <a:p>
            <a:pPr marL="342900" indent="-342900" algn="l">
              <a:lnSpc>
                <a:spcPct val="100000"/>
              </a:lnSpc>
              <a:spcBef>
                <a:spcPts val="0"/>
              </a:spcBef>
              <a:spcAft>
                <a:spcPts val="1200"/>
              </a:spcAft>
              <a:buFont typeface="Arial" panose="020B0604020202020204" pitchFamily="34" charset="0"/>
              <a:buChar char="•"/>
            </a:pPr>
            <a:r>
              <a:rPr lang="es-ES" sz="2800" dirty="0">
                <a:solidFill>
                  <a:srgbClr val="494B42"/>
                </a:solidFill>
                <a:latin typeface="Montserrat SemiBold" panose="00000700000000000000" pitchFamily="2" charset="0"/>
              </a:rPr>
              <a:t>Dios considera a aquellos que reconocen sus propias necesidades: "humildes de espíritu". Esta fue la primera actitud bendecida por él</a:t>
            </a:r>
            <a:r>
              <a:rPr lang="pt-BR" sz="2800" dirty="0">
                <a:solidFill>
                  <a:srgbClr val="494B42"/>
                </a:solidFill>
                <a:latin typeface="Montserrat SemiBold" panose="00000700000000000000" pitchFamily="2" charset="0"/>
              </a:rPr>
              <a:t>.</a:t>
            </a:r>
          </a:p>
        </p:txBody>
      </p:sp>
    </p:spTree>
    <p:extLst>
      <p:ext uri="{BB962C8B-B14F-4D97-AF65-F5344CB8AC3E}">
        <p14:creationId xmlns:p14="http://schemas.microsoft.com/office/powerpoint/2010/main" val="23140807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C3AB49E-0025-DA74-7BEF-176CE721601F}"/>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64755771-9151-1A6C-CFAA-80B1ECCE7C04}"/>
              </a:ext>
            </a:extLst>
          </p:cNvPr>
          <p:cNvSpPr txBox="1">
            <a:spLocks/>
          </p:cNvSpPr>
          <p:nvPr/>
        </p:nvSpPr>
        <p:spPr>
          <a:xfrm>
            <a:off x="1463805" y="2424709"/>
            <a:ext cx="9264388" cy="3434438"/>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0"/>
              </a:spcBef>
              <a:spcAft>
                <a:spcPts val="2400"/>
              </a:spcAft>
            </a:pPr>
            <a:r>
              <a:rPr lang="es-ES" sz="3200" b="1" dirty="0">
                <a:solidFill>
                  <a:srgbClr val="494B42"/>
                </a:solidFill>
                <a:highlight>
                  <a:srgbClr val="D2C092"/>
                </a:highlight>
                <a:latin typeface="Montserrat SemiBold" panose="00000700000000000000" pitchFamily="2" charset="0"/>
              </a:rPr>
              <a:t>Dios nunca está limitado por nuestras limitaciones</a:t>
            </a:r>
            <a:r>
              <a:rPr lang="pt-BR" sz="3200" b="1" dirty="0">
                <a:solidFill>
                  <a:srgbClr val="494B42"/>
                </a:solidFill>
                <a:highlight>
                  <a:srgbClr val="D2C092"/>
                </a:highlight>
                <a:latin typeface="Montserrat SemiBold" panose="00000700000000000000" pitchFamily="2" charset="0"/>
              </a:rPr>
              <a:t>:</a:t>
            </a:r>
          </a:p>
          <a:p>
            <a:pPr>
              <a:lnSpc>
                <a:spcPct val="100000"/>
              </a:lnSpc>
              <a:spcBef>
                <a:spcPts val="0"/>
              </a:spcBef>
              <a:spcAft>
                <a:spcPts val="2400"/>
              </a:spcAft>
            </a:pPr>
            <a:r>
              <a:rPr lang="pt-BR" sz="3200" b="1" dirty="0">
                <a:solidFill>
                  <a:srgbClr val="494B42"/>
                </a:solidFill>
                <a:latin typeface="Montserrat SemiBold" panose="00000700000000000000" pitchFamily="2" charset="0"/>
              </a:rPr>
              <a:t>“...</a:t>
            </a:r>
            <a:r>
              <a:rPr lang="es-ES" sz="3200" b="1" dirty="0">
                <a:solidFill>
                  <a:srgbClr val="494B42"/>
                </a:solidFill>
                <a:latin typeface="Montserrat SemiBold" panose="00000700000000000000" pitchFamily="2" charset="0"/>
              </a:rPr>
              <a:t>tenemos este tesoro en vasos de barro, para que la excelencia del poder sea de Dios, y no de nosotros</a:t>
            </a:r>
            <a:r>
              <a:rPr lang="pt-BR" b="1" dirty="0">
                <a:solidFill>
                  <a:srgbClr val="494B42"/>
                </a:solidFill>
                <a:latin typeface="Montserrat SemiBold" panose="00000700000000000000" pitchFamily="2" charset="0"/>
              </a:rPr>
              <a:t>” (2 </a:t>
            </a:r>
            <a:r>
              <a:rPr lang="pt-BR" b="1" dirty="0" err="1">
                <a:solidFill>
                  <a:srgbClr val="494B42"/>
                </a:solidFill>
                <a:latin typeface="Montserrat SemiBold" panose="00000700000000000000" pitchFamily="2" charset="0"/>
              </a:rPr>
              <a:t>Corintios</a:t>
            </a:r>
            <a:r>
              <a:rPr lang="pt-BR" b="1" dirty="0">
                <a:solidFill>
                  <a:srgbClr val="494B42"/>
                </a:solidFill>
                <a:latin typeface="Montserrat SemiBold" panose="00000700000000000000" pitchFamily="2" charset="0"/>
              </a:rPr>
              <a:t> 4:7).</a:t>
            </a:r>
            <a:endParaRPr lang="pt-BR" sz="3200" b="1" dirty="0">
              <a:solidFill>
                <a:srgbClr val="494B42"/>
              </a:solidFill>
              <a:latin typeface="Montserrat SemiBold" panose="00000700000000000000" pitchFamily="2" charset="0"/>
            </a:endParaRPr>
          </a:p>
        </p:txBody>
      </p:sp>
      <p:sp>
        <p:nvSpPr>
          <p:cNvPr id="3" name="CaixaDeTexto 2">
            <a:extLst>
              <a:ext uri="{FF2B5EF4-FFF2-40B4-BE49-F238E27FC236}">
                <a16:creationId xmlns:a16="http://schemas.microsoft.com/office/drawing/2014/main" id="{63DE8787-59FB-D5CD-D2F4-1A2A56370176}"/>
              </a:ext>
            </a:extLst>
          </p:cNvPr>
          <p:cNvSpPr txBox="1"/>
          <p:nvPr/>
        </p:nvSpPr>
        <p:spPr>
          <a:xfrm>
            <a:off x="1089891" y="1190350"/>
            <a:ext cx="9827491" cy="1323439"/>
          </a:xfrm>
          <a:prstGeom prst="rect">
            <a:avLst/>
          </a:prstGeom>
          <a:noFill/>
        </p:spPr>
        <p:txBody>
          <a:bodyPr wrap="square">
            <a:spAutoFit/>
          </a:bodyPr>
          <a:lstStyle/>
          <a:p>
            <a:pPr algn="ctr"/>
            <a:r>
              <a:rPr lang="es-ES" sz="4000" dirty="0">
                <a:solidFill>
                  <a:schemeClr val="accent1">
                    <a:lumMod val="75000"/>
                  </a:schemeClr>
                </a:solidFill>
                <a:latin typeface="Montserrat ExtraBold" panose="00000900000000000000" pitchFamily="2" charset="0"/>
              </a:rPr>
              <a:t>Dios usa a las personas imperfectas</a:t>
            </a:r>
            <a:endParaRPr lang="pt-BR" sz="4000" dirty="0">
              <a:solidFill>
                <a:schemeClr val="accent1">
                  <a:lumMod val="75000"/>
                </a:schemeClr>
              </a:solidFill>
              <a:latin typeface="Montserrat ExtraBold" panose="00000900000000000000" pitchFamily="2" charset="0"/>
            </a:endParaRPr>
          </a:p>
        </p:txBody>
      </p:sp>
    </p:spTree>
    <p:extLst>
      <p:ext uri="{BB962C8B-B14F-4D97-AF65-F5344CB8AC3E}">
        <p14:creationId xmlns:p14="http://schemas.microsoft.com/office/powerpoint/2010/main" val="1883839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FEE0F8A-86A9-B47F-C467-95013E5683E0}"/>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85836589-0F6B-3446-0FD8-F72D9BEBB967}"/>
              </a:ext>
            </a:extLst>
          </p:cNvPr>
          <p:cNvSpPr txBox="1"/>
          <p:nvPr/>
        </p:nvSpPr>
        <p:spPr>
          <a:xfrm>
            <a:off x="866870" y="830967"/>
            <a:ext cx="5164475" cy="1323439"/>
          </a:xfrm>
          <a:prstGeom prst="rect">
            <a:avLst/>
          </a:prstGeom>
          <a:noFill/>
        </p:spPr>
        <p:txBody>
          <a:bodyPr wrap="square">
            <a:spAutoFit/>
          </a:bodyPr>
          <a:lstStyle/>
          <a:p>
            <a:pPr marL="0" indent="0">
              <a:buNone/>
            </a:pPr>
            <a:r>
              <a:rPr lang="pt-BR" sz="4000" b="1" dirty="0">
                <a:solidFill>
                  <a:srgbClr val="D2C092"/>
                </a:solidFill>
                <a:latin typeface="Montserrat ExtraBold" panose="00000900000000000000" pitchFamily="2" charset="0"/>
              </a:rPr>
              <a:t>Admite </a:t>
            </a:r>
            <a:r>
              <a:rPr lang="pt-BR" sz="4000" b="1" dirty="0" err="1">
                <a:solidFill>
                  <a:srgbClr val="D2C092"/>
                </a:solidFill>
                <a:latin typeface="Montserrat ExtraBold" panose="00000900000000000000" pitchFamily="2" charset="0"/>
              </a:rPr>
              <a:t>tus</a:t>
            </a:r>
            <a:r>
              <a:rPr lang="pt-BR" sz="4000" b="1" dirty="0">
                <a:solidFill>
                  <a:srgbClr val="D2C092"/>
                </a:solidFill>
                <a:latin typeface="Montserrat ExtraBold" panose="00000900000000000000" pitchFamily="2" charset="0"/>
              </a:rPr>
              <a:t> debilidades </a:t>
            </a:r>
          </a:p>
        </p:txBody>
      </p:sp>
      <p:sp>
        <p:nvSpPr>
          <p:cNvPr id="5" name="CaixaDeTexto 4">
            <a:extLst>
              <a:ext uri="{FF2B5EF4-FFF2-40B4-BE49-F238E27FC236}">
                <a16:creationId xmlns:a16="http://schemas.microsoft.com/office/drawing/2014/main" id="{E9966D50-02AC-24A7-6E28-5BAC5884FE4B}"/>
              </a:ext>
            </a:extLst>
          </p:cNvPr>
          <p:cNvSpPr txBox="1"/>
          <p:nvPr/>
        </p:nvSpPr>
        <p:spPr>
          <a:xfrm>
            <a:off x="866870" y="3665939"/>
            <a:ext cx="7944621" cy="1723549"/>
          </a:xfrm>
          <a:prstGeom prst="rect">
            <a:avLst/>
          </a:prstGeom>
          <a:noFill/>
        </p:spPr>
        <p:txBody>
          <a:bodyPr wrap="square">
            <a:spAutoFit/>
          </a:bodyPr>
          <a:lstStyle/>
          <a:p>
            <a:pPr marL="457200" indent="-457200">
              <a:spcAft>
                <a:spcPts val="1200"/>
              </a:spcAft>
              <a:buFont typeface="Arial" panose="020B0604020202020204" pitchFamily="34" charset="0"/>
              <a:buChar char="•"/>
            </a:pPr>
            <a:r>
              <a:rPr lang="es-ES" sz="3200" dirty="0">
                <a:solidFill>
                  <a:srgbClr val="494B42"/>
                </a:solidFill>
                <a:latin typeface="Montserrat SemiBold" panose="00000700000000000000" pitchFamily="2" charset="0"/>
              </a:rPr>
              <a:t>Deja de fingir que eres perfecto </a:t>
            </a:r>
            <a:r>
              <a:rPr lang="pt-BR" sz="3200" dirty="0">
                <a:solidFill>
                  <a:srgbClr val="494B42"/>
                </a:solidFill>
                <a:latin typeface="Montserrat SemiBold" panose="00000700000000000000" pitchFamily="2" charset="0"/>
              </a:rPr>
              <a:t>.</a:t>
            </a:r>
          </a:p>
          <a:p>
            <a:pPr marL="457200" indent="-457200">
              <a:spcAft>
                <a:spcPts val="1200"/>
              </a:spcAft>
              <a:buFont typeface="Arial" panose="020B0604020202020204" pitchFamily="34" charset="0"/>
              <a:buChar char="•"/>
            </a:pPr>
            <a:r>
              <a:rPr lang="es-ES" sz="3200" dirty="0">
                <a:solidFill>
                  <a:srgbClr val="494B42"/>
                </a:solidFill>
                <a:latin typeface="Montserrat SemiBold" panose="00000700000000000000" pitchFamily="2" charset="0"/>
              </a:rPr>
              <a:t>Sé honesto contigo mismo y con Dios</a:t>
            </a:r>
            <a:r>
              <a:rPr lang="pt-BR" sz="3200" dirty="0">
                <a:solidFill>
                  <a:srgbClr val="494B42"/>
                </a:solidFill>
                <a:latin typeface="Montserrat SemiBold" panose="00000700000000000000" pitchFamily="2" charset="0"/>
              </a:rPr>
              <a:t>.</a:t>
            </a:r>
          </a:p>
        </p:txBody>
      </p:sp>
    </p:spTree>
    <p:extLst>
      <p:ext uri="{BB962C8B-B14F-4D97-AF65-F5344CB8AC3E}">
        <p14:creationId xmlns:p14="http://schemas.microsoft.com/office/powerpoint/2010/main" val="2650028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EC93D91-62C6-DBB3-F99E-FC88BB6D3BA0}"/>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1E9E38B5-8C09-DC3A-6828-507CD2702B52}"/>
              </a:ext>
            </a:extLst>
          </p:cNvPr>
          <p:cNvSpPr txBox="1"/>
          <p:nvPr/>
        </p:nvSpPr>
        <p:spPr>
          <a:xfrm>
            <a:off x="866870" y="830967"/>
            <a:ext cx="5164475" cy="1323439"/>
          </a:xfrm>
          <a:prstGeom prst="rect">
            <a:avLst/>
          </a:prstGeom>
          <a:noFill/>
        </p:spPr>
        <p:txBody>
          <a:bodyPr wrap="square">
            <a:spAutoFit/>
          </a:bodyPr>
          <a:lstStyle/>
          <a:p>
            <a:pPr marL="0" indent="0">
              <a:buNone/>
            </a:pPr>
            <a:r>
              <a:rPr lang="es-ES" sz="4000" b="1" dirty="0">
                <a:solidFill>
                  <a:srgbClr val="D2C092"/>
                </a:solidFill>
                <a:latin typeface="Montserrat ExtraBold" panose="00000900000000000000" pitchFamily="2" charset="0"/>
              </a:rPr>
              <a:t>Regocíjate en tus debilidades</a:t>
            </a:r>
            <a:endParaRPr lang="pt-BR" sz="4000" b="1" dirty="0">
              <a:solidFill>
                <a:srgbClr val="D2C092"/>
              </a:solidFill>
              <a:latin typeface="Montserrat ExtraBold" panose="00000900000000000000" pitchFamily="2" charset="0"/>
            </a:endParaRPr>
          </a:p>
        </p:txBody>
      </p:sp>
      <p:sp>
        <p:nvSpPr>
          <p:cNvPr id="5" name="CaixaDeTexto 4">
            <a:extLst>
              <a:ext uri="{FF2B5EF4-FFF2-40B4-BE49-F238E27FC236}">
                <a16:creationId xmlns:a16="http://schemas.microsoft.com/office/drawing/2014/main" id="{27FE56EE-1F5D-03E5-9F63-C4C54BB572FC}"/>
              </a:ext>
            </a:extLst>
          </p:cNvPr>
          <p:cNvSpPr txBox="1"/>
          <p:nvPr/>
        </p:nvSpPr>
        <p:spPr>
          <a:xfrm>
            <a:off x="866870" y="3665939"/>
            <a:ext cx="10290657" cy="1877437"/>
          </a:xfrm>
          <a:prstGeom prst="rect">
            <a:avLst/>
          </a:prstGeom>
          <a:noFill/>
        </p:spPr>
        <p:txBody>
          <a:bodyPr wrap="square">
            <a:spAutoFit/>
          </a:bodyPr>
          <a:lstStyle/>
          <a:p>
            <a:pPr marL="457200" indent="-457200">
              <a:spcAft>
                <a:spcPts val="1200"/>
              </a:spcAft>
              <a:buFont typeface="Arial" panose="020B0604020202020204" pitchFamily="34" charset="0"/>
              <a:buChar char="•"/>
            </a:pPr>
            <a:r>
              <a:rPr lang="es-ES" sz="3200" dirty="0">
                <a:solidFill>
                  <a:srgbClr val="494B42"/>
                </a:solidFill>
                <a:latin typeface="Montserrat SemiBold" panose="00000700000000000000" pitchFamily="2" charset="0"/>
              </a:rPr>
              <a:t>Nos recuerdan que somos humanos.</a:t>
            </a:r>
          </a:p>
          <a:p>
            <a:pPr marL="457200" indent="-457200">
              <a:spcAft>
                <a:spcPts val="1200"/>
              </a:spcAft>
              <a:buFont typeface="Arial" panose="020B0604020202020204" pitchFamily="34" charset="0"/>
              <a:buChar char="•"/>
            </a:pPr>
            <a:r>
              <a:rPr lang="es-ES" sz="3200" dirty="0">
                <a:solidFill>
                  <a:srgbClr val="494B42"/>
                </a:solidFill>
                <a:latin typeface="Montserrat SemiBold" panose="00000700000000000000" pitchFamily="2" charset="0"/>
              </a:rPr>
              <a:t>Nos recuerdan que dependemos de Dios.</a:t>
            </a:r>
          </a:p>
          <a:p>
            <a:pPr marL="457200" indent="-457200">
              <a:spcAft>
                <a:spcPts val="1200"/>
              </a:spcAft>
              <a:buFont typeface="Arial" panose="020B0604020202020204" pitchFamily="34" charset="0"/>
              <a:buChar char="•"/>
            </a:pPr>
            <a:r>
              <a:rPr lang="es-ES" sz="3200" dirty="0">
                <a:solidFill>
                  <a:srgbClr val="494B42"/>
                </a:solidFill>
                <a:latin typeface="Montserrat SemiBold" panose="00000700000000000000" pitchFamily="2" charset="0"/>
              </a:rPr>
              <a:t>Nuestras debilidades evitan la arrogancia</a:t>
            </a:r>
            <a:r>
              <a:rPr lang="pt-BR" sz="3200" dirty="0">
                <a:solidFill>
                  <a:srgbClr val="494B42"/>
                </a:solidFill>
                <a:latin typeface="Montserrat SemiBold" panose="00000700000000000000" pitchFamily="2" charset="0"/>
              </a:rPr>
              <a:t>.</a:t>
            </a:r>
          </a:p>
        </p:txBody>
      </p:sp>
    </p:spTree>
    <p:extLst>
      <p:ext uri="{BB962C8B-B14F-4D97-AF65-F5344CB8AC3E}">
        <p14:creationId xmlns:p14="http://schemas.microsoft.com/office/powerpoint/2010/main" val="2544998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E9E5682-B8A3-A10B-598E-67CA06F916A7}"/>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96C97CD3-C877-A6DB-7515-BA9A546A399E}"/>
              </a:ext>
            </a:extLst>
          </p:cNvPr>
          <p:cNvSpPr txBox="1">
            <a:spLocks/>
          </p:cNvSpPr>
          <p:nvPr/>
        </p:nvSpPr>
        <p:spPr>
          <a:xfrm>
            <a:off x="1650422" y="1520305"/>
            <a:ext cx="8891155" cy="3817389"/>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pt-BR" dirty="0">
                <a:solidFill>
                  <a:srgbClr val="D2C092"/>
                </a:solidFill>
                <a:latin typeface="Montserrat SemiBold" panose="00000700000000000000" pitchFamily="2" charset="0"/>
              </a:rPr>
              <a:t>“</a:t>
            </a:r>
            <a:r>
              <a:rPr lang="es-ES" dirty="0">
                <a:solidFill>
                  <a:srgbClr val="D2C092"/>
                </a:solidFill>
                <a:latin typeface="Montserrat SemiBold" panose="00000700000000000000" pitchFamily="2" charset="0"/>
              </a:rPr>
              <a:t>Si usted se forma una opinión demasiado elevada de sí mismo, pensará que sus labores son de mayor importancia de lo que realmente son, y abogará por una independencia individual que bordea en la arrogancia. Si usted va al otro extremo y se forma una opinión personal demasiado baja, se sentirá menoscabado y dejará una impresión de inferioridad que limitará grandemente la influencia que podría tener para el bien. Debiera evitar ambos extremos</a:t>
            </a:r>
            <a:r>
              <a:rPr lang="pt-BR" dirty="0">
                <a:solidFill>
                  <a:srgbClr val="D2C092"/>
                </a:solidFill>
                <a:latin typeface="Montserrat SemiBold" panose="00000700000000000000" pitchFamily="2" charset="0"/>
              </a:rPr>
              <a:t>”</a:t>
            </a:r>
            <a:br>
              <a:rPr lang="pt-BR" dirty="0">
                <a:solidFill>
                  <a:srgbClr val="D2C092"/>
                </a:solidFill>
                <a:latin typeface="Montserrat SemiBold" panose="00000700000000000000" pitchFamily="2" charset="0"/>
              </a:rPr>
            </a:br>
            <a:endParaRPr lang="pt-BR" dirty="0">
              <a:solidFill>
                <a:srgbClr val="D2C092"/>
              </a:solidFill>
              <a:latin typeface="Montserrat SemiBold" panose="00000700000000000000" pitchFamily="2" charset="0"/>
            </a:endParaRPr>
          </a:p>
          <a:p>
            <a:pPr>
              <a:spcBef>
                <a:spcPts val="0"/>
              </a:spcBef>
            </a:pPr>
            <a:r>
              <a:rPr lang="pt-BR" sz="1600" dirty="0">
                <a:solidFill>
                  <a:srgbClr val="D2C092"/>
                </a:solidFill>
                <a:latin typeface="Montserrat SemiBold" panose="00000700000000000000" pitchFamily="2" charset="0"/>
              </a:rPr>
              <a:t>(</a:t>
            </a:r>
            <a:r>
              <a:rPr lang="pt-BR" sz="1600" i="1" dirty="0" err="1">
                <a:solidFill>
                  <a:srgbClr val="D2C092"/>
                </a:solidFill>
                <a:latin typeface="Montserrat SemiBold" panose="00000700000000000000" pitchFamily="2" charset="0"/>
              </a:rPr>
              <a:t>Testimonios</a:t>
            </a:r>
            <a:r>
              <a:rPr lang="pt-BR" sz="1600" i="1" dirty="0">
                <a:solidFill>
                  <a:srgbClr val="D2C092"/>
                </a:solidFill>
                <a:latin typeface="Montserrat SemiBold" panose="00000700000000000000" pitchFamily="2" charset="0"/>
              </a:rPr>
              <a:t> para </a:t>
            </a:r>
            <a:r>
              <a:rPr lang="pt-BR" sz="1600" i="1" dirty="0" err="1">
                <a:solidFill>
                  <a:srgbClr val="D2C092"/>
                </a:solidFill>
                <a:latin typeface="Montserrat SemiBold" panose="00000700000000000000" pitchFamily="2" charset="0"/>
              </a:rPr>
              <a:t>la</a:t>
            </a:r>
            <a:r>
              <a:rPr lang="pt-BR" sz="1600" i="1" dirty="0">
                <a:solidFill>
                  <a:srgbClr val="D2C092"/>
                </a:solidFill>
                <a:latin typeface="Montserrat SemiBold" panose="00000700000000000000" pitchFamily="2" charset="0"/>
              </a:rPr>
              <a:t> </a:t>
            </a:r>
            <a:r>
              <a:rPr lang="pt-BR" sz="1600" i="1" dirty="0" err="1">
                <a:solidFill>
                  <a:srgbClr val="D2C092"/>
                </a:solidFill>
                <a:latin typeface="Montserrat SemiBold" panose="00000700000000000000" pitchFamily="2" charset="0"/>
              </a:rPr>
              <a:t>Iglesia</a:t>
            </a:r>
            <a:r>
              <a:rPr lang="pt-BR" sz="1600" dirty="0">
                <a:solidFill>
                  <a:srgbClr val="D2C092"/>
                </a:solidFill>
                <a:latin typeface="Montserrat SemiBold" panose="00000700000000000000" pitchFamily="2" charset="0"/>
              </a:rPr>
              <a:t>, v. 3, p. 554).</a:t>
            </a:r>
          </a:p>
        </p:txBody>
      </p:sp>
    </p:spTree>
    <p:extLst>
      <p:ext uri="{BB962C8B-B14F-4D97-AF65-F5344CB8AC3E}">
        <p14:creationId xmlns:p14="http://schemas.microsoft.com/office/powerpoint/2010/main" val="152612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EA1AF49-E6C1-83B5-3E00-C29AAFA71885}"/>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6DC4717B-776C-0DCC-9F7C-1071969E723D}"/>
              </a:ext>
            </a:extLst>
          </p:cNvPr>
          <p:cNvSpPr txBox="1">
            <a:spLocks/>
          </p:cNvSpPr>
          <p:nvPr/>
        </p:nvSpPr>
        <p:spPr>
          <a:xfrm>
            <a:off x="2548041" y="1935182"/>
            <a:ext cx="7095917" cy="3434438"/>
          </a:xfrm>
          <a:prstGeom prst="rect">
            <a:avLst/>
          </a:prstGeom>
        </p:spPr>
        <p:txBody>
          <a:bodyPr vert="horz" lIns="91440" tIns="45720" rIns="91440" bIns="45720" rtlCol="0" anchor="ct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0"/>
              </a:spcBef>
              <a:spcAft>
                <a:spcPts val="2400"/>
              </a:spcAft>
            </a:pPr>
            <a:r>
              <a:rPr lang="es-ES" sz="3600" b="1" dirty="0">
                <a:solidFill>
                  <a:srgbClr val="494B42"/>
                </a:solidFill>
                <a:highlight>
                  <a:srgbClr val="D2C092"/>
                </a:highlight>
                <a:latin typeface="Montserrat SemiBold" panose="00000700000000000000" pitchFamily="2" charset="0"/>
              </a:rPr>
              <a:t>Las debilidades fomentan el espíritu de equipo</a:t>
            </a:r>
            <a:r>
              <a:rPr lang="pt-BR" sz="3600" b="1" dirty="0">
                <a:solidFill>
                  <a:srgbClr val="494B42"/>
                </a:solidFill>
                <a:highlight>
                  <a:srgbClr val="D2C092"/>
                </a:highlight>
                <a:latin typeface="Montserrat SemiBold" panose="00000700000000000000" pitchFamily="2" charset="0"/>
              </a:rPr>
              <a:t>:</a:t>
            </a:r>
          </a:p>
          <a:p>
            <a:pPr>
              <a:lnSpc>
                <a:spcPct val="100000"/>
              </a:lnSpc>
              <a:spcBef>
                <a:spcPts val="0"/>
              </a:spcBef>
              <a:spcAft>
                <a:spcPts val="2400"/>
              </a:spcAft>
            </a:pPr>
            <a:r>
              <a:rPr lang="pt-BR" sz="3600" b="1" dirty="0">
                <a:solidFill>
                  <a:srgbClr val="494B42"/>
                </a:solidFill>
                <a:latin typeface="Montserrat SemiBold" panose="00000700000000000000" pitchFamily="2" charset="0"/>
              </a:rPr>
              <a:t>“</a:t>
            </a:r>
            <a:r>
              <a:rPr lang="es-ES" sz="3600" b="1" dirty="0">
                <a:solidFill>
                  <a:srgbClr val="494B42"/>
                </a:solidFill>
                <a:latin typeface="Montserrat SemiBold" panose="00000700000000000000" pitchFamily="2" charset="0"/>
              </a:rPr>
              <a:t>Los cristianos son como copos de nieve: aislados, frágiles, pero juntos detienen el tránsito</a:t>
            </a:r>
            <a:r>
              <a:rPr lang="pt-BR" sz="3600" b="1" dirty="0">
                <a:solidFill>
                  <a:srgbClr val="494B42"/>
                </a:solidFill>
                <a:latin typeface="Montserrat SemiBold" panose="00000700000000000000" pitchFamily="2" charset="0"/>
              </a:rPr>
              <a:t>” </a:t>
            </a:r>
          </a:p>
          <a:p>
            <a:pPr>
              <a:lnSpc>
                <a:spcPct val="100000"/>
              </a:lnSpc>
              <a:spcBef>
                <a:spcPts val="0"/>
              </a:spcBef>
              <a:spcAft>
                <a:spcPts val="2400"/>
              </a:spcAft>
            </a:pPr>
            <a:r>
              <a:rPr lang="pt-BR" sz="2600" b="1" dirty="0">
                <a:solidFill>
                  <a:srgbClr val="494B42"/>
                </a:solidFill>
                <a:latin typeface="Montserrat SemiBold" panose="00000700000000000000" pitchFamily="2" charset="0"/>
              </a:rPr>
              <a:t>(Vance </a:t>
            </a:r>
            <a:r>
              <a:rPr lang="pt-BR" sz="2600" b="1" dirty="0" err="1">
                <a:solidFill>
                  <a:srgbClr val="494B42"/>
                </a:solidFill>
                <a:latin typeface="Montserrat SemiBold" panose="00000700000000000000" pitchFamily="2" charset="0"/>
              </a:rPr>
              <a:t>Havner</a:t>
            </a:r>
            <a:r>
              <a:rPr lang="pt-BR" sz="2600" b="1" dirty="0">
                <a:solidFill>
                  <a:srgbClr val="494B42"/>
                </a:solidFill>
                <a:latin typeface="Montserrat SemiBold" panose="00000700000000000000" pitchFamily="2" charset="0"/>
              </a:rPr>
              <a:t>).</a:t>
            </a:r>
            <a:endParaRPr lang="pt-BR" sz="3500" b="1" dirty="0">
              <a:solidFill>
                <a:srgbClr val="494B42"/>
              </a:solidFill>
              <a:latin typeface="Montserrat SemiBold" panose="00000700000000000000" pitchFamily="2" charset="0"/>
            </a:endParaRPr>
          </a:p>
        </p:txBody>
      </p:sp>
    </p:spTree>
    <p:extLst>
      <p:ext uri="{BB962C8B-B14F-4D97-AF65-F5344CB8AC3E}">
        <p14:creationId xmlns:p14="http://schemas.microsoft.com/office/powerpoint/2010/main" val="3932569970"/>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8" ma:contentTypeDescription="Crie um novo documento." ma:contentTypeScope="" ma:versionID="e667ed11a7dc85a5ce8aef94a7e3c0c4">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6402b3dae7abd56f70f156dc023e281"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Props1.xml><?xml version="1.0" encoding="utf-8"?>
<ds:datastoreItem xmlns:ds="http://schemas.openxmlformats.org/officeDocument/2006/customXml" ds:itemID="{2DB42D90-E45B-4D51-8672-0E3C9EDB6A44}"/>
</file>

<file path=customXml/itemProps2.xml><?xml version="1.0" encoding="utf-8"?>
<ds:datastoreItem xmlns:ds="http://schemas.openxmlformats.org/officeDocument/2006/customXml" ds:itemID="{71FD91BD-644B-47C0-B3DF-EFE71DA46B9C}"/>
</file>

<file path=customXml/itemProps3.xml><?xml version="1.0" encoding="utf-8"?>
<ds:datastoreItem xmlns:ds="http://schemas.openxmlformats.org/officeDocument/2006/customXml" ds:itemID="{5336EED1-294F-441F-A871-E0014AE266F1}"/>
</file>

<file path=docProps/app.xml><?xml version="1.0" encoding="utf-8"?>
<Properties xmlns="http://schemas.openxmlformats.org/officeDocument/2006/extended-properties" xmlns:vt="http://schemas.openxmlformats.org/officeDocument/2006/docPropsVTypes">
  <TotalTime>282</TotalTime>
  <Words>666</Words>
  <Application>Microsoft Office PowerPoint</Application>
  <PresentationFormat>Panorámica</PresentationFormat>
  <Paragraphs>43</Paragraphs>
  <Slides>16</Slides>
  <Notes>1</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16</vt:i4>
      </vt:variant>
    </vt:vector>
  </HeadingPairs>
  <TitlesOfParts>
    <vt:vector size="22" baseType="lpstr">
      <vt:lpstr>Montserrat SemiBold</vt:lpstr>
      <vt:lpstr>Montserrat ExtraBold</vt:lpstr>
      <vt:lpstr>Aptos Display</vt:lpstr>
      <vt:lpstr>Arial</vt:lpstr>
      <vt:lpstr>Aptos</vt:lpstr>
      <vt:lpstr>Tema do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Claudia Suzana Rossi Lima</dc:creator>
  <cp:lastModifiedBy>DSA - Rocio Viviana Macena</cp:lastModifiedBy>
  <cp:revision>16</cp:revision>
  <dcterms:created xsi:type="dcterms:W3CDTF">2024-11-25T23:42:57Z</dcterms:created>
  <dcterms:modified xsi:type="dcterms:W3CDTF">2024-12-11T16:35:16Z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