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270" r:id="rId4"/>
    <p:sldId id="257" r:id="rId5"/>
    <p:sldId id="262" r:id="rId6"/>
    <p:sldId id="261" r:id="rId7"/>
    <p:sldId id="263" r:id="rId8"/>
    <p:sldId id="260" r:id="rId9"/>
    <p:sldId id="273" r:id="rId10"/>
    <p:sldId id="258" r:id="rId11"/>
    <p:sldId id="274" r:id="rId12"/>
    <p:sldId id="267" r:id="rId13"/>
    <p:sldId id="275" r:id="rId14"/>
    <p:sldId id="276" r:id="rId15"/>
    <p:sldId id="277" r:id="rId16"/>
  </p:sldIdLst>
  <p:sldSz cx="12192000" cy="6858000"/>
  <p:notesSz cx="6858000" cy="9144000"/>
  <p:embeddedFontLst>
    <p:embeddedFont>
      <p:font typeface="Aptos" panose="020B0004020202020204" pitchFamily="34" charset="0"/>
      <p:regular r:id="rId18"/>
      <p:bold r:id="rId19"/>
      <p:italic r:id="rId20"/>
      <p:boldItalic r:id="rId21"/>
    </p:embeddedFont>
    <p:embeddedFont>
      <p:font typeface="Aptos Display" panose="020B0004020202020204" pitchFamily="34" charset="0"/>
      <p:regular r:id="rId22"/>
      <p:bold r:id="rId23"/>
      <p:italic r:id="rId24"/>
      <p:boldItalic r:id="rId25"/>
    </p:embeddedFont>
    <p:embeddedFont>
      <p:font typeface="Montserrat ExtraBold" panose="00000900000000000000" pitchFamily="2" charset="0"/>
      <p:bold r:id="rId26"/>
      <p:boldItalic r:id="rId27"/>
    </p:embeddedFont>
    <p:embeddedFont>
      <p:font typeface="Montserrat SemiBold" panose="00000700000000000000" pitchFamily="2" charset="0"/>
      <p:bold r:id="rId28"/>
      <p:boldItalic r:id="rId29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B42"/>
    <a:srgbClr val="D2C09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565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E4315-398F-41A4-67DB-57C939D6A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E8E26A4-5657-E464-4B33-11DFC648FEA2}"/>
              </a:ext>
            </a:extLst>
          </p:cNvPr>
          <p:cNvSpPr txBox="1"/>
          <p:nvPr/>
        </p:nvSpPr>
        <p:spPr>
          <a:xfrm>
            <a:off x="1020778" y="874590"/>
            <a:ext cx="60975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No confíes en tu propio entendimiento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0C14AB1-9089-CBE1-220C-98B40AF549BD}"/>
              </a:ext>
            </a:extLst>
          </p:cNvPr>
          <p:cNvSpPr txBox="1"/>
          <p:nvPr/>
        </p:nvSpPr>
        <p:spPr>
          <a:xfrm>
            <a:off x="1020777" y="2503386"/>
            <a:ext cx="9082889" cy="2740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spcAft>
                <a:spcPts val="600"/>
              </a:spcAft>
              <a:buNone/>
            </a:pP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Dios no nos </a:t>
            </a:r>
            <a:r>
              <a:rPr lang="pt-BR" sz="28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pide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 que neguemos: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La inteligencia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El discernimiento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La sabiduría</a:t>
            </a:r>
          </a:p>
          <a:p>
            <a:pPr marL="457200" indent="-4572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El desarrollo de capacidades</a:t>
            </a:r>
          </a:p>
        </p:txBody>
      </p:sp>
    </p:spTree>
    <p:extLst>
      <p:ext uri="{BB962C8B-B14F-4D97-AF65-F5344CB8AC3E}">
        <p14:creationId xmlns:p14="http://schemas.microsoft.com/office/powerpoint/2010/main" val="1770647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0B6FC6-9EBE-F9B1-2CCA-B67455929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068B368-FF64-2EC6-2DC7-BCC1F93975AB}"/>
              </a:ext>
            </a:extLst>
          </p:cNvPr>
          <p:cNvSpPr txBox="1">
            <a:spLocks/>
          </p:cNvSpPr>
          <p:nvPr/>
        </p:nvSpPr>
        <p:spPr>
          <a:xfrm>
            <a:off x="1472045" y="1597891"/>
            <a:ext cx="9247909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Las mayores victorias de la iglesia de Cristo o del cristiano no son las que se ganan mediante el talento o la educación, la riqueza o el favor de los hombres. Son las victorias que se alcanzan en la cámara de audiencia con Dios, cuando la fe fervorosa y agonizante se ase del poderoso brazo de la omnipotencia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b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16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El colportor evangélico </a:t>
            </a: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84).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46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939298" y="2367171"/>
            <a:ext cx="4076047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Reconócelo en todos tus caminos</a:t>
            </a:r>
            <a:endParaRPr lang="pt-BR" sz="44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EED330-9D3E-95A9-5724-E3B93CE92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5449720-2DDB-D350-898F-8A239F178D1A}"/>
              </a:ext>
            </a:extLst>
          </p:cNvPr>
          <p:cNvSpPr txBox="1">
            <a:spLocks/>
          </p:cNvSpPr>
          <p:nvPr/>
        </p:nvSpPr>
        <p:spPr>
          <a:xfrm>
            <a:off x="1772969" y="1856508"/>
            <a:ext cx="6161067" cy="33418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La fe consiste en confiar en Dios, en creer que nos ama y sabe lo que es mejor para nuestro bien Así, en vez de nuestro camino, nos induce a preferir el suyo</a:t>
            </a: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</a:p>
          <a:p>
            <a:pPr>
              <a:lnSpc>
                <a:spcPct val="100000"/>
              </a:lnSpc>
            </a:pPr>
            <a:b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b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Obreros</a:t>
            </a: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evangélicos, p. 273).</a:t>
            </a:r>
            <a:endParaRPr lang="pt-BR" sz="28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0102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FE0A42-262D-CBD0-46B3-A18841F17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26D4AE8-916D-5BB8-CCCB-4EE84F99D755}"/>
              </a:ext>
            </a:extLst>
          </p:cNvPr>
          <p:cNvSpPr txBox="1"/>
          <p:nvPr/>
        </p:nvSpPr>
        <p:spPr>
          <a:xfrm>
            <a:off x="866870" y="830967"/>
            <a:ext cx="51644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Él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enderezará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tus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caminos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DFCD9D-907F-47A0-E284-133E8091504B}"/>
              </a:ext>
            </a:extLst>
          </p:cNvPr>
          <p:cNvSpPr txBox="1"/>
          <p:nvPr/>
        </p:nvSpPr>
        <p:spPr>
          <a:xfrm>
            <a:off x="1061844" y="3663306"/>
            <a:ext cx="9939001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Conozco, oh Jehová, que el hombre no es señor de su camino, ni del hombre que camina es el ordenar sus pasos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</a:p>
          <a:p>
            <a:pPr algn="ctr">
              <a:spcAft>
                <a:spcPts val="1200"/>
              </a:spcAft>
            </a:pP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4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Jeremías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 10:23).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41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01133A-B550-8D03-025A-2C35AAE4B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D0A8136-E252-954E-8735-B3DE4D989C27}"/>
              </a:ext>
            </a:extLst>
          </p:cNvPr>
          <p:cNvSpPr txBox="1">
            <a:spLocks/>
          </p:cNvSpPr>
          <p:nvPr/>
        </p:nvSpPr>
        <p:spPr>
          <a:xfrm>
            <a:off x="1472045" y="1520305"/>
            <a:ext cx="9247909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Si entregamos nuestra vida a su servicio, nunca podremos hallarnos en una posición para la cual Dios no haya hecho provisión</a:t>
            </a:r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Obreros</a:t>
            </a:r>
            <a:r>
              <a:rPr lang="pt-BR" sz="20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evangélicos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277).</a:t>
            </a:r>
          </a:p>
        </p:txBody>
      </p:sp>
    </p:spTree>
    <p:extLst>
      <p:ext uri="{BB962C8B-B14F-4D97-AF65-F5344CB8AC3E}">
        <p14:creationId xmlns:p14="http://schemas.microsoft.com/office/powerpoint/2010/main" val="424720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2119745" y="2292927"/>
            <a:ext cx="7952509" cy="2272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5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El camino de la confianza</a:t>
            </a:r>
            <a:endParaRPr lang="en-US" sz="54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1472045" y="1655596"/>
            <a:ext cx="9247909" cy="35468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Fíate de Jehová de todo tu corazón, y no te apoyes en tu propia prudencia. Reconócelo en todos tus caminos, y él enderezará tus veredas</a:t>
            </a:r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Proverbios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 3:5-6).</a:t>
            </a:r>
          </a:p>
          <a:p>
            <a:endParaRPr lang="en-US" sz="36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A91475-5669-9EF7-6E73-A1E1EB5CC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4CD-824D-AEC9-73CC-A0ECA1CB2E78}"/>
              </a:ext>
            </a:extLst>
          </p:cNvPr>
          <p:cNvSpPr txBox="1">
            <a:spLocks/>
          </p:cNvSpPr>
          <p:nvPr/>
        </p:nvSpPr>
        <p:spPr>
          <a:xfrm>
            <a:off x="784063" y="779047"/>
            <a:ext cx="7399356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28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El objeto de nuestra confianza determina la condición de nuestra vida, determina quiénes somos.</a:t>
            </a:r>
            <a:endParaRPr lang="pt-BR" sz="28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208DB-2A4A-8982-BD98-BF7F7838CA73}"/>
              </a:ext>
            </a:extLst>
          </p:cNvPr>
          <p:cNvSpPr txBox="1">
            <a:spLocks/>
          </p:cNvSpPr>
          <p:nvPr/>
        </p:nvSpPr>
        <p:spPr>
          <a:xfrm>
            <a:off x="784062" y="2382982"/>
            <a:ext cx="8997247" cy="37698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2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Algo dentro de </a:t>
            </a:r>
            <a:r>
              <a:rPr lang="pt-BR" sz="28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nosotros</a:t>
            </a:r>
            <a:r>
              <a:rPr lang="pt-BR" sz="2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nos impulsa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a querer confiar: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Inteligencia, sabiduría, experiencia, comprensión, talentos.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Fuerza para el trabajo.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Gente.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Cosas o bienes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  <a:p>
            <a:pPr algn="l">
              <a:lnSpc>
                <a:spcPct val="120000"/>
              </a:lnSpc>
            </a:pPr>
            <a:endParaRPr lang="pt-BR" sz="2800" i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8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30967"/>
            <a:ext cx="58941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Dos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errores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fatales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de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confianza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866870" y="3952266"/>
            <a:ext cx="7944621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Confiar en el discernimiento personal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514350" indent="-514350">
              <a:spcAft>
                <a:spcPts val="1200"/>
              </a:spcAft>
              <a:buFont typeface="+mj-lt"/>
              <a:buAutoNum type="arabicPeriod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Confiar en el ser humano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4755771-9151-1A6C-CFAA-80B1ECCE7C04}"/>
              </a:ext>
            </a:extLst>
          </p:cNvPr>
          <p:cNvSpPr txBox="1">
            <a:spLocks/>
          </p:cNvSpPr>
          <p:nvPr/>
        </p:nvSpPr>
        <p:spPr>
          <a:xfrm>
            <a:off x="1725440" y="2239981"/>
            <a:ext cx="6105808" cy="343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Engañoso es el corazón más que todas las cosas, y perverso. ¿Quién lo conocerá?</a:t>
            </a: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b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Jeremías</a:t>
            </a: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17:9).</a:t>
            </a:r>
            <a:endParaRPr lang="pt-BR" sz="28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3DE8787-59FB-D5CD-D2F4-1A2A56370176}"/>
              </a:ext>
            </a:extLst>
          </p:cNvPr>
          <p:cNvSpPr txBox="1"/>
          <p:nvPr/>
        </p:nvSpPr>
        <p:spPr>
          <a:xfrm>
            <a:off x="1951136" y="1553035"/>
            <a:ext cx="565441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rgbClr val="494B42"/>
                </a:solidFill>
                <a:latin typeface="Montserrat ExtraBold" panose="00000900000000000000" pitchFamily="2" charset="0"/>
              </a:rPr>
              <a:t>No confíes en tu propio entendimiento</a:t>
            </a:r>
            <a:endParaRPr lang="pt-BR" sz="32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AB7DA-D973-0FDF-5D08-2EF290DD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C85BF8-8A63-90BF-1773-CA7F684D909A}"/>
              </a:ext>
            </a:extLst>
          </p:cNvPr>
          <p:cNvSpPr txBox="1">
            <a:spLocks/>
          </p:cNvSpPr>
          <p:nvPr/>
        </p:nvSpPr>
        <p:spPr>
          <a:xfrm>
            <a:off x="1505115" y="2475345"/>
            <a:ext cx="6538157" cy="3037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"... Maldito el varón que confía en el hombre, y pone carne por su brazo, y su corazón se aparta de Jehová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b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Jeremías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17:5).</a:t>
            </a:r>
            <a:b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83038F2-2708-51FB-BD67-20C02750BE56}"/>
              </a:ext>
            </a:extLst>
          </p:cNvPr>
          <p:cNvSpPr txBox="1"/>
          <p:nvPr/>
        </p:nvSpPr>
        <p:spPr>
          <a:xfrm>
            <a:off x="1725440" y="1338041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494B42"/>
                </a:solidFill>
                <a:latin typeface="Montserrat ExtraBold" panose="00000900000000000000" pitchFamily="2" charset="0"/>
              </a:rPr>
              <a:t>Confiar no ser humano</a:t>
            </a:r>
          </a:p>
        </p:txBody>
      </p:sp>
    </p:spTree>
    <p:extLst>
      <p:ext uri="{BB962C8B-B14F-4D97-AF65-F5344CB8AC3E}">
        <p14:creationId xmlns:p14="http://schemas.microsoft.com/office/powerpoint/2010/main" val="1796385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695DBE-82DA-1988-49CD-A6D8B89E7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FA5BA71-A3A3-56DC-7A74-D59BCAC808AC}"/>
              </a:ext>
            </a:extLst>
          </p:cNvPr>
          <p:cNvSpPr txBox="1"/>
          <p:nvPr/>
        </p:nvSpPr>
        <p:spPr>
          <a:xfrm>
            <a:off x="1554555" y="1296557"/>
            <a:ext cx="9082889" cy="426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pt-BR" sz="4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Confía</a:t>
            </a:r>
            <a:r>
              <a:rPr lang="pt-BR" sz="4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4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en</a:t>
            </a:r>
            <a:r>
              <a:rPr lang="pt-BR" sz="4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4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el</a:t>
            </a:r>
            <a:r>
              <a:rPr lang="pt-BR" sz="4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4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Señor</a:t>
            </a:r>
            <a:endParaRPr lang="pt-BR" sz="4400" b="1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endParaRPr lang="pt-BR" sz="3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La única fe que nos beneficiará es la que le acepta a él como Salvador personal; que nos pone en posesión de sus méritos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sz="24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La maravillosa gracia de Dios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140).</a:t>
            </a:r>
          </a:p>
        </p:txBody>
      </p:sp>
    </p:spTree>
    <p:extLst>
      <p:ext uri="{BB962C8B-B14F-4D97-AF65-F5344CB8AC3E}">
        <p14:creationId xmlns:p14="http://schemas.microsoft.com/office/powerpoint/2010/main" val="2513420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E5682-B8A3-A10B-598E-67CA06F9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C97CD3-C877-A6DB-7515-BA9A546A399E}"/>
              </a:ext>
            </a:extLst>
          </p:cNvPr>
          <p:cNvSpPr txBox="1">
            <a:spLocks/>
          </p:cNvSpPr>
          <p:nvPr/>
        </p:nvSpPr>
        <p:spPr>
          <a:xfrm>
            <a:off x="1821295" y="1616363"/>
            <a:ext cx="8549410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Confía en ti mismo y te decepcionarás. Confía en tus amigos y te dejarán. Confía en el dinero y verás que se acaba. Confía en tu reputación, y alguna mala lengua la destruirá. Pero confía en Dios, y nunca serás decepcionado, ni aquí ni en la eternidad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b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(Dwight L. Moody).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12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77E5D361-B031-4343-8835-A506B1109A39}"/>
</file>

<file path=customXml/itemProps2.xml><?xml version="1.0" encoding="utf-8"?>
<ds:datastoreItem xmlns:ds="http://schemas.openxmlformats.org/officeDocument/2006/customXml" ds:itemID="{39C66DF5-4F33-41B3-8999-15F4F80F6C9E}"/>
</file>

<file path=customXml/itemProps3.xml><?xml version="1.0" encoding="utf-8"?>
<ds:datastoreItem xmlns:ds="http://schemas.openxmlformats.org/officeDocument/2006/customXml" ds:itemID="{7BC9C57A-82F1-45C4-A39A-D32E864AC79F}"/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493</Words>
  <Application>Microsoft Office PowerPoint</Application>
  <PresentationFormat>Panorámica</PresentationFormat>
  <Paragraphs>40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Montserrat ExtraBold</vt:lpstr>
      <vt:lpstr>Aptos</vt:lpstr>
      <vt:lpstr>Montserrat SemiBold</vt:lpstr>
      <vt:lpstr>Aptos Display</vt:lpstr>
      <vt:lpstr>Arial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14</cp:revision>
  <dcterms:created xsi:type="dcterms:W3CDTF">2024-11-25T23:42:57Z</dcterms:created>
  <dcterms:modified xsi:type="dcterms:W3CDTF">2024-12-11T14:25:48Z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