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Masters/slideMaster1.xml" ContentType="application/vnd.openxmlformats-officedocument.presentationml.slideMaster+xml"/>
  <Override PartName="/ppt/notesSlides/notesSlide2.xml" ContentType="application/vnd.openxmlformats-officedocument.presentationml.notesSlide+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3.xml" ContentType="application/vnd.openxmlformats-officedocument.presentationml.notesSlide+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9"/>
  </p:notesMasterIdLst>
  <p:sldIdLst>
    <p:sldId id="256" r:id="rId2"/>
    <p:sldId id="264" r:id="rId3"/>
    <p:sldId id="270" r:id="rId4"/>
    <p:sldId id="275" r:id="rId5"/>
    <p:sldId id="267" r:id="rId6"/>
    <p:sldId id="258" r:id="rId7"/>
    <p:sldId id="282" r:id="rId8"/>
    <p:sldId id="262" r:id="rId9"/>
    <p:sldId id="257" r:id="rId10"/>
    <p:sldId id="283" r:id="rId11"/>
    <p:sldId id="281" r:id="rId12"/>
    <p:sldId id="261" r:id="rId13"/>
    <p:sldId id="284" r:id="rId14"/>
    <p:sldId id="268" r:id="rId15"/>
    <p:sldId id="272" r:id="rId16"/>
    <p:sldId id="273" r:id="rId17"/>
    <p:sldId id="274" r:id="rId18"/>
  </p:sldIdLst>
  <p:sldSz cx="12192000" cy="6858000"/>
  <p:notesSz cx="6858000" cy="9144000"/>
  <p:embeddedFontLst>
    <p:embeddedFont>
      <p:font typeface="Aptos" panose="020B0004020202020204" pitchFamily="34" charset="0"/>
      <p:regular r:id="rId20"/>
    </p:embeddedFont>
    <p:embeddedFont>
      <p:font typeface="Aptos Display" panose="020B0004020202020204" pitchFamily="34" charset="0"/>
      <p:regular r:id="rId21"/>
    </p:embeddedFont>
    <p:embeddedFont>
      <p:font typeface="Montserrat ExtraBold" panose="00000900000000000000" pitchFamily="2" charset="0"/>
      <p:bold r:id="rId22"/>
      <p:boldItalic r:id="rId23"/>
    </p:embeddedFont>
    <p:embeddedFont>
      <p:font typeface="Montserrat SemiBold" panose="00000700000000000000" pitchFamily="2" charset="0"/>
      <p:bold r:id="rId24"/>
      <p:boldItalic r:id="rId25"/>
    </p:embeddedFont>
  </p:embeddedFontLst>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94B42"/>
    <a:srgbClr val="D2C092"/>
    <a:srgbClr val="575952"/>
    <a:srgbClr val="D1BE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80" d="100"/>
          <a:sy n="80" d="100"/>
        </p:scale>
        <p:origin x="78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viewProps" Target="viewProps.xml"/><Relationship Id="rId30"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71BEC4-4966-4905-9FBA-4B85F33F05BA}" type="datetimeFigureOut">
              <a:rPr lang="pt-BR" smtClean="0"/>
              <a:t>11/12/2024</a:t>
            </a:fld>
            <a:endParaRPr lang="pt-BR"/>
          </a:p>
        </p:txBody>
      </p:sp>
      <p:sp>
        <p:nvSpPr>
          <p:cNvPr id="4" name="Espaço Reservado para Imagem de Sli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F0AE75-71D6-4CFA-BAF2-3698CB12F668}" type="slidenum">
              <a:rPr lang="pt-BR" smtClean="0"/>
              <a:t>‹Nº›</a:t>
            </a:fld>
            <a:endParaRPr lang="pt-BR"/>
          </a:p>
        </p:txBody>
      </p:sp>
    </p:spTree>
    <p:extLst>
      <p:ext uri="{BB962C8B-B14F-4D97-AF65-F5344CB8AC3E}">
        <p14:creationId xmlns:p14="http://schemas.microsoft.com/office/powerpoint/2010/main" val="7265991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28F0AE75-71D6-4CFA-BAF2-3698CB12F668}" type="slidenum">
              <a:rPr lang="pt-BR" smtClean="0"/>
              <a:t>6</a:t>
            </a:fld>
            <a:endParaRPr lang="pt-BR"/>
          </a:p>
        </p:txBody>
      </p:sp>
    </p:spTree>
    <p:extLst>
      <p:ext uri="{BB962C8B-B14F-4D97-AF65-F5344CB8AC3E}">
        <p14:creationId xmlns:p14="http://schemas.microsoft.com/office/powerpoint/2010/main" val="1655651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CB679D-BFCA-BD08-8850-9C36B0BE6C04}"/>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9ED0B605-3F6A-87A6-7E07-F56AC171FC2C}"/>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276DDB39-1E75-EC43-9D69-DDDA298A7D07}"/>
              </a:ext>
            </a:extLst>
          </p:cNvPr>
          <p:cNvSpPr>
            <a:spLocks noGrp="1"/>
          </p:cNvSpPr>
          <p:nvPr>
            <p:ph type="body" idx="1"/>
          </p:nvPr>
        </p:nvSpPr>
        <p:spPr/>
        <p:txBody>
          <a:bodyPr/>
          <a:lstStyle/>
          <a:p>
            <a:endParaRPr lang="pt-BR" dirty="0"/>
          </a:p>
        </p:txBody>
      </p:sp>
      <p:sp>
        <p:nvSpPr>
          <p:cNvPr id="4" name="Espaço Reservado para Número de Slide 3">
            <a:extLst>
              <a:ext uri="{FF2B5EF4-FFF2-40B4-BE49-F238E27FC236}">
                <a16:creationId xmlns:a16="http://schemas.microsoft.com/office/drawing/2014/main" id="{09D28C5B-7C0B-FDE4-473B-11301BF85A40}"/>
              </a:ext>
            </a:extLst>
          </p:cNvPr>
          <p:cNvSpPr>
            <a:spLocks noGrp="1"/>
          </p:cNvSpPr>
          <p:nvPr>
            <p:ph type="sldNum" sz="quarter" idx="5"/>
          </p:nvPr>
        </p:nvSpPr>
        <p:spPr/>
        <p:txBody>
          <a:bodyPr/>
          <a:lstStyle/>
          <a:p>
            <a:fld id="{28F0AE75-71D6-4CFA-BAF2-3698CB12F668}" type="slidenum">
              <a:rPr lang="pt-BR" smtClean="0"/>
              <a:t>7</a:t>
            </a:fld>
            <a:endParaRPr lang="pt-BR"/>
          </a:p>
        </p:txBody>
      </p:sp>
    </p:spTree>
    <p:extLst>
      <p:ext uri="{BB962C8B-B14F-4D97-AF65-F5344CB8AC3E}">
        <p14:creationId xmlns:p14="http://schemas.microsoft.com/office/powerpoint/2010/main" val="38956523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4BC5F4-2BE7-B706-EA2D-019C68E49FD1}"/>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C5628F57-AF8F-475C-9060-CD1E66E23395}"/>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49C967CC-D000-4AF3-79E6-FD4F5E4CD479}"/>
              </a:ext>
            </a:extLst>
          </p:cNvPr>
          <p:cNvSpPr>
            <a:spLocks noGrp="1"/>
          </p:cNvSpPr>
          <p:nvPr>
            <p:ph type="body" idx="1"/>
          </p:nvPr>
        </p:nvSpPr>
        <p:spPr/>
        <p:txBody>
          <a:bodyPr/>
          <a:lstStyle/>
          <a:p>
            <a:endParaRPr lang="pt-BR" dirty="0"/>
          </a:p>
        </p:txBody>
      </p:sp>
      <p:sp>
        <p:nvSpPr>
          <p:cNvPr id="4" name="Espaço Reservado para Número de Slide 3">
            <a:extLst>
              <a:ext uri="{FF2B5EF4-FFF2-40B4-BE49-F238E27FC236}">
                <a16:creationId xmlns:a16="http://schemas.microsoft.com/office/drawing/2014/main" id="{566E21B0-B1AB-9BE6-644E-0DECFED38B3C}"/>
              </a:ext>
            </a:extLst>
          </p:cNvPr>
          <p:cNvSpPr>
            <a:spLocks noGrp="1"/>
          </p:cNvSpPr>
          <p:nvPr>
            <p:ph type="sldNum" sz="quarter" idx="5"/>
          </p:nvPr>
        </p:nvSpPr>
        <p:spPr/>
        <p:txBody>
          <a:bodyPr/>
          <a:lstStyle/>
          <a:p>
            <a:fld id="{28F0AE75-71D6-4CFA-BAF2-3698CB12F668}" type="slidenum">
              <a:rPr lang="pt-BR" smtClean="0"/>
              <a:t>16</a:t>
            </a:fld>
            <a:endParaRPr lang="pt-BR"/>
          </a:p>
        </p:txBody>
      </p:sp>
    </p:spTree>
    <p:extLst>
      <p:ext uri="{BB962C8B-B14F-4D97-AF65-F5344CB8AC3E}">
        <p14:creationId xmlns:p14="http://schemas.microsoft.com/office/powerpoint/2010/main" val="15308068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D334690-E3C7-08D3-6744-DFFB89DD8C90}"/>
              </a:ext>
            </a:extLst>
          </p:cNvPr>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a:extLst>
              <a:ext uri="{FF2B5EF4-FFF2-40B4-BE49-F238E27FC236}">
                <a16:creationId xmlns:a16="http://schemas.microsoft.com/office/drawing/2014/main" id="{C2D73249-C837-EBE9-B118-B703C203B54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a:extLst>
              <a:ext uri="{FF2B5EF4-FFF2-40B4-BE49-F238E27FC236}">
                <a16:creationId xmlns:a16="http://schemas.microsoft.com/office/drawing/2014/main" id="{59FC4E18-9CFA-FB45-A248-957AA618CF38}"/>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5" name="Espaço Reservado para Rodapé 4">
            <a:extLst>
              <a:ext uri="{FF2B5EF4-FFF2-40B4-BE49-F238E27FC236}">
                <a16:creationId xmlns:a16="http://schemas.microsoft.com/office/drawing/2014/main" id="{9353CCAB-36B9-8034-BB03-C4797D773717}"/>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0A78CA9F-A3F4-25AD-81F5-DE2F365B1A6E}"/>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20710360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8EB64BD-7175-558E-63D9-2D6D8D656A59}"/>
              </a:ext>
            </a:extLst>
          </p:cNvPr>
          <p:cNvSpPr>
            <a:spLocks noGrp="1"/>
          </p:cNvSpPr>
          <p:nvPr>
            <p:ph type="title"/>
          </p:nvPr>
        </p:nvSpPr>
        <p:spPr/>
        <p:txBody>
          <a:bodyPr/>
          <a:lstStyle/>
          <a:p>
            <a:r>
              <a:rPr lang="pt-BR"/>
              <a:t>Clique para editar o título Mestre</a:t>
            </a:r>
          </a:p>
        </p:txBody>
      </p:sp>
      <p:sp>
        <p:nvSpPr>
          <p:cNvPr id="3" name="Espaço Reservado para Texto Vertical 2">
            <a:extLst>
              <a:ext uri="{FF2B5EF4-FFF2-40B4-BE49-F238E27FC236}">
                <a16:creationId xmlns:a16="http://schemas.microsoft.com/office/drawing/2014/main" id="{3D746573-73CF-49EA-3B5C-2A16969E2472}"/>
              </a:ext>
            </a:extLst>
          </p:cNvPr>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F264FBBE-DA38-C863-C909-1EC53EC57FDB}"/>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5" name="Espaço Reservado para Rodapé 4">
            <a:extLst>
              <a:ext uri="{FF2B5EF4-FFF2-40B4-BE49-F238E27FC236}">
                <a16:creationId xmlns:a16="http://schemas.microsoft.com/office/drawing/2014/main" id="{F2FADF5D-0DF8-C29D-CC4C-5D6A67F0D8FF}"/>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8A5D9C2E-D1C6-9EC5-8467-63B3F6B2769B}"/>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41162087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951C06D4-838D-261E-B8C9-50E5551EE75F}"/>
              </a:ext>
            </a:extLst>
          </p:cNvPr>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a:extLst>
              <a:ext uri="{FF2B5EF4-FFF2-40B4-BE49-F238E27FC236}">
                <a16:creationId xmlns:a16="http://schemas.microsoft.com/office/drawing/2014/main" id="{C94BC42E-0DB4-3193-E06D-D3D7E4764D01}"/>
              </a:ext>
            </a:extLst>
          </p:cNvPr>
          <p:cNvSpPr>
            <a:spLocks noGrp="1"/>
          </p:cNvSpPr>
          <p:nvPr>
            <p:ph type="body" orient="vert" idx="1"/>
          </p:nvPr>
        </p:nvSpPr>
        <p:spPr>
          <a:xfrm>
            <a:off x="838200" y="365125"/>
            <a:ext cx="7734300" cy="5811838"/>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EE15311C-6DEF-E155-354D-4744D59410A1}"/>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5" name="Espaço Reservado para Rodapé 4">
            <a:extLst>
              <a:ext uri="{FF2B5EF4-FFF2-40B4-BE49-F238E27FC236}">
                <a16:creationId xmlns:a16="http://schemas.microsoft.com/office/drawing/2014/main" id="{EF8EE14A-A5FA-2593-A46C-EE4C34E5F187}"/>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0819600E-3959-F0CC-51BD-4C42BE93E580}"/>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12512342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FF87762-5989-2F1D-6B55-F29915B291E3}"/>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1A555B32-4C2C-1D2D-CE26-254E0352E964}"/>
              </a:ext>
            </a:extLst>
          </p:cNvPr>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E3BE5B13-3654-69E2-2ECF-80B3DE50F6E0}"/>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5" name="Espaço Reservado para Rodapé 4">
            <a:extLst>
              <a:ext uri="{FF2B5EF4-FFF2-40B4-BE49-F238E27FC236}">
                <a16:creationId xmlns:a16="http://schemas.microsoft.com/office/drawing/2014/main" id="{3C57E042-2884-ED3B-496C-008CC1ECF75C}"/>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271DC68F-2D12-C4E1-7A5A-090A366F9A61}"/>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25849018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8EE889E-7B2E-5518-92BD-6ED0BEC9A2A8}"/>
              </a:ext>
            </a:extLst>
          </p:cNvPr>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a:extLst>
              <a:ext uri="{FF2B5EF4-FFF2-40B4-BE49-F238E27FC236}">
                <a16:creationId xmlns:a16="http://schemas.microsoft.com/office/drawing/2014/main" id="{7827B527-F015-387E-4A6D-B872DC98CEF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pt-BR"/>
              <a:t>Clique para editar os estilos de texto Mestres</a:t>
            </a:r>
          </a:p>
        </p:txBody>
      </p:sp>
      <p:sp>
        <p:nvSpPr>
          <p:cNvPr id="4" name="Espaço Reservado para Data 3">
            <a:extLst>
              <a:ext uri="{FF2B5EF4-FFF2-40B4-BE49-F238E27FC236}">
                <a16:creationId xmlns:a16="http://schemas.microsoft.com/office/drawing/2014/main" id="{D6BDB04D-12BA-BE5A-A1ED-6132748C83C3}"/>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5" name="Espaço Reservado para Rodapé 4">
            <a:extLst>
              <a:ext uri="{FF2B5EF4-FFF2-40B4-BE49-F238E27FC236}">
                <a16:creationId xmlns:a16="http://schemas.microsoft.com/office/drawing/2014/main" id="{AE490CD1-CE5C-BBEB-8446-CD9A344BE7CB}"/>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AA41B2DE-0A50-C47B-5596-B021D6DBB444}"/>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10022257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3F69E41-2F2D-B390-C387-3AC77515D2CC}"/>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4303A30B-9A95-E453-AE26-277E25CBA319}"/>
              </a:ext>
            </a:extLst>
          </p:cNvPr>
          <p:cNvSpPr>
            <a:spLocks noGrp="1"/>
          </p:cNvSpPr>
          <p:nvPr>
            <p:ph sz="half" idx="1"/>
          </p:nvPr>
        </p:nvSpPr>
        <p:spPr>
          <a:xfrm>
            <a:off x="838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a:extLst>
              <a:ext uri="{FF2B5EF4-FFF2-40B4-BE49-F238E27FC236}">
                <a16:creationId xmlns:a16="http://schemas.microsoft.com/office/drawing/2014/main" id="{FF99E84E-CD4A-6E26-238C-A7D2B24DA9CC}"/>
              </a:ext>
            </a:extLst>
          </p:cNvPr>
          <p:cNvSpPr>
            <a:spLocks noGrp="1"/>
          </p:cNvSpPr>
          <p:nvPr>
            <p:ph sz="half" idx="2"/>
          </p:nvPr>
        </p:nvSpPr>
        <p:spPr>
          <a:xfrm>
            <a:off x="6172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a:extLst>
              <a:ext uri="{FF2B5EF4-FFF2-40B4-BE49-F238E27FC236}">
                <a16:creationId xmlns:a16="http://schemas.microsoft.com/office/drawing/2014/main" id="{8A69FBFA-17ED-28EE-A25C-C9563214C42C}"/>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6" name="Espaço Reservado para Rodapé 5">
            <a:extLst>
              <a:ext uri="{FF2B5EF4-FFF2-40B4-BE49-F238E27FC236}">
                <a16:creationId xmlns:a16="http://schemas.microsoft.com/office/drawing/2014/main" id="{429BBF86-9EAF-C9B2-7C1C-7BA1A38D3177}"/>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60969074-956D-B8CA-7567-938DE586DFF5}"/>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13560326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34D4AE-D69B-B97A-805C-39CD2F99AD44}"/>
              </a:ext>
            </a:extLst>
          </p:cNvPr>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a:extLst>
              <a:ext uri="{FF2B5EF4-FFF2-40B4-BE49-F238E27FC236}">
                <a16:creationId xmlns:a16="http://schemas.microsoft.com/office/drawing/2014/main" id="{72E88C2C-E4D2-6CF3-6A11-7A8818738B5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4" name="Espaço Reservado para Conteúdo 3">
            <a:extLst>
              <a:ext uri="{FF2B5EF4-FFF2-40B4-BE49-F238E27FC236}">
                <a16:creationId xmlns:a16="http://schemas.microsoft.com/office/drawing/2014/main" id="{3DDF373B-7AE8-963E-F752-55333BCC5343}"/>
              </a:ext>
            </a:extLst>
          </p:cNvPr>
          <p:cNvSpPr>
            <a:spLocks noGrp="1"/>
          </p:cNvSpPr>
          <p:nvPr>
            <p:ph sz="half" idx="2"/>
          </p:nvPr>
        </p:nvSpPr>
        <p:spPr>
          <a:xfrm>
            <a:off x="839788" y="2505075"/>
            <a:ext cx="5157787"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a:extLst>
              <a:ext uri="{FF2B5EF4-FFF2-40B4-BE49-F238E27FC236}">
                <a16:creationId xmlns:a16="http://schemas.microsoft.com/office/drawing/2014/main" id="{FF7A296C-0347-3A80-A575-7370AEA08D5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6" name="Espaço Reservado para Conteúdo 5">
            <a:extLst>
              <a:ext uri="{FF2B5EF4-FFF2-40B4-BE49-F238E27FC236}">
                <a16:creationId xmlns:a16="http://schemas.microsoft.com/office/drawing/2014/main" id="{56736877-B4A6-DDE3-92BA-4A9CEB3D0DFC}"/>
              </a:ext>
            </a:extLst>
          </p:cNvPr>
          <p:cNvSpPr>
            <a:spLocks noGrp="1"/>
          </p:cNvSpPr>
          <p:nvPr>
            <p:ph sz="quarter" idx="4"/>
          </p:nvPr>
        </p:nvSpPr>
        <p:spPr>
          <a:xfrm>
            <a:off x="6172200" y="2505075"/>
            <a:ext cx="5183188"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a:extLst>
              <a:ext uri="{FF2B5EF4-FFF2-40B4-BE49-F238E27FC236}">
                <a16:creationId xmlns:a16="http://schemas.microsoft.com/office/drawing/2014/main" id="{B5D3869D-40A6-8101-3BDB-DE43B4013A51}"/>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8" name="Espaço Reservado para Rodapé 7">
            <a:extLst>
              <a:ext uri="{FF2B5EF4-FFF2-40B4-BE49-F238E27FC236}">
                <a16:creationId xmlns:a16="http://schemas.microsoft.com/office/drawing/2014/main" id="{B5DA704B-FEF0-4799-E569-CD4E7D41BB50}"/>
              </a:ext>
            </a:extLst>
          </p:cNvPr>
          <p:cNvSpPr>
            <a:spLocks noGrp="1"/>
          </p:cNvSpPr>
          <p:nvPr>
            <p:ph type="ftr" sz="quarter" idx="11"/>
          </p:nvPr>
        </p:nvSpPr>
        <p:spPr/>
        <p:txBody>
          <a:bodyPr/>
          <a:lstStyle/>
          <a:p>
            <a:endParaRPr lang="pt-BR"/>
          </a:p>
        </p:txBody>
      </p:sp>
      <p:sp>
        <p:nvSpPr>
          <p:cNvPr id="9" name="Espaço Reservado para Número de Slide 8">
            <a:extLst>
              <a:ext uri="{FF2B5EF4-FFF2-40B4-BE49-F238E27FC236}">
                <a16:creationId xmlns:a16="http://schemas.microsoft.com/office/drawing/2014/main" id="{CBCB15EF-2E16-184F-C022-D665088373C6}"/>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1123638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98BD146-D2CD-D1EB-966D-E76E3831B0FA}"/>
              </a:ext>
            </a:extLst>
          </p:cNvPr>
          <p:cNvSpPr>
            <a:spLocks noGrp="1"/>
          </p:cNvSpPr>
          <p:nvPr>
            <p:ph type="title"/>
          </p:nvPr>
        </p:nvSpPr>
        <p:spPr/>
        <p:txBody>
          <a:bodyPr/>
          <a:lstStyle/>
          <a:p>
            <a:r>
              <a:rPr lang="pt-BR"/>
              <a:t>Clique para editar o título Mestre</a:t>
            </a:r>
          </a:p>
        </p:txBody>
      </p:sp>
      <p:sp>
        <p:nvSpPr>
          <p:cNvPr id="3" name="Espaço Reservado para Data 2">
            <a:extLst>
              <a:ext uri="{FF2B5EF4-FFF2-40B4-BE49-F238E27FC236}">
                <a16:creationId xmlns:a16="http://schemas.microsoft.com/office/drawing/2014/main" id="{1C79D5F3-530C-4D43-BE26-E8AF76685705}"/>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4" name="Espaço Reservado para Rodapé 3">
            <a:extLst>
              <a:ext uri="{FF2B5EF4-FFF2-40B4-BE49-F238E27FC236}">
                <a16:creationId xmlns:a16="http://schemas.microsoft.com/office/drawing/2014/main" id="{2B4819FA-D877-6436-F447-2C3AEBBEC515}"/>
              </a:ext>
            </a:extLst>
          </p:cNvPr>
          <p:cNvSpPr>
            <a:spLocks noGrp="1"/>
          </p:cNvSpPr>
          <p:nvPr>
            <p:ph type="ftr" sz="quarter" idx="11"/>
          </p:nvPr>
        </p:nvSpPr>
        <p:spPr/>
        <p:txBody>
          <a:bodyPr/>
          <a:lstStyle/>
          <a:p>
            <a:endParaRPr lang="pt-BR"/>
          </a:p>
        </p:txBody>
      </p:sp>
      <p:sp>
        <p:nvSpPr>
          <p:cNvPr id="5" name="Espaço Reservado para Número de Slide 4">
            <a:extLst>
              <a:ext uri="{FF2B5EF4-FFF2-40B4-BE49-F238E27FC236}">
                <a16:creationId xmlns:a16="http://schemas.microsoft.com/office/drawing/2014/main" id="{CFC9BBA0-7895-FFBE-581C-031282D3762F}"/>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42218054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a:extLst>
              <a:ext uri="{FF2B5EF4-FFF2-40B4-BE49-F238E27FC236}">
                <a16:creationId xmlns:a16="http://schemas.microsoft.com/office/drawing/2014/main" id="{895C3059-6A08-AC69-862E-8800F5D4FFD6}"/>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3" name="Espaço Reservado para Rodapé 2">
            <a:extLst>
              <a:ext uri="{FF2B5EF4-FFF2-40B4-BE49-F238E27FC236}">
                <a16:creationId xmlns:a16="http://schemas.microsoft.com/office/drawing/2014/main" id="{D8EB573E-4A06-3743-3CE6-A6690433BE5D}"/>
              </a:ext>
            </a:extLst>
          </p:cNvPr>
          <p:cNvSpPr>
            <a:spLocks noGrp="1"/>
          </p:cNvSpPr>
          <p:nvPr>
            <p:ph type="ftr" sz="quarter" idx="11"/>
          </p:nvPr>
        </p:nvSpPr>
        <p:spPr/>
        <p:txBody>
          <a:bodyPr/>
          <a:lstStyle/>
          <a:p>
            <a:endParaRPr lang="pt-BR"/>
          </a:p>
        </p:txBody>
      </p:sp>
      <p:sp>
        <p:nvSpPr>
          <p:cNvPr id="4" name="Espaço Reservado para Número de Slide 3">
            <a:extLst>
              <a:ext uri="{FF2B5EF4-FFF2-40B4-BE49-F238E27FC236}">
                <a16:creationId xmlns:a16="http://schemas.microsoft.com/office/drawing/2014/main" id="{033F4C22-2A3F-AD80-F5B7-0499A1EC3FB2}"/>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22293431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A1E6A57-4BB2-75C5-9F62-700F3565CE79}"/>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a:extLst>
              <a:ext uri="{FF2B5EF4-FFF2-40B4-BE49-F238E27FC236}">
                <a16:creationId xmlns:a16="http://schemas.microsoft.com/office/drawing/2014/main" id="{24D5F382-9A89-87FB-3B1A-0DFB19FC3F5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a:extLst>
              <a:ext uri="{FF2B5EF4-FFF2-40B4-BE49-F238E27FC236}">
                <a16:creationId xmlns:a16="http://schemas.microsoft.com/office/drawing/2014/main" id="{D1324691-1C48-1B28-F478-A22E0D821FC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8249EC6C-CBAD-F552-45C3-92E893B8A96C}"/>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6" name="Espaço Reservado para Rodapé 5">
            <a:extLst>
              <a:ext uri="{FF2B5EF4-FFF2-40B4-BE49-F238E27FC236}">
                <a16:creationId xmlns:a16="http://schemas.microsoft.com/office/drawing/2014/main" id="{D3FB2AC7-0432-FB51-6B52-A0CEA4D2E6ED}"/>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7259121C-0907-0A6D-6FB7-7A40F23C1BAA}"/>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33048098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03520DF-4316-2B16-40A2-C06325B23985}"/>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a:extLst>
              <a:ext uri="{FF2B5EF4-FFF2-40B4-BE49-F238E27FC236}">
                <a16:creationId xmlns:a16="http://schemas.microsoft.com/office/drawing/2014/main" id="{1727308F-5F1C-70D6-A592-F35E864E05D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a:extLst>
              <a:ext uri="{FF2B5EF4-FFF2-40B4-BE49-F238E27FC236}">
                <a16:creationId xmlns:a16="http://schemas.microsoft.com/office/drawing/2014/main" id="{CA879B1F-813D-2EEB-6612-A50CC66D840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06F92316-67C6-DA6A-C70A-ACB622A75D59}"/>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6" name="Espaço Reservado para Rodapé 5">
            <a:extLst>
              <a:ext uri="{FF2B5EF4-FFF2-40B4-BE49-F238E27FC236}">
                <a16:creationId xmlns:a16="http://schemas.microsoft.com/office/drawing/2014/main" id="{BAE71F85-381B-0E3D-1371-48F2F49C1F19}"/>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F07CAFC1-B33A-5368-616E-FA62D2C2BBE1}"/>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39604636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a:extLst>
              <a:ext uri="{FF2B5EF4-FFF2-40B4-BE49-F238E27FC236}">
                <a16:creationId xmlns:a16="http://schemas.microsoft.com/office/drawing/2014/main" id="{4CB6A6A5-F6DA-50B0-0529-D83746AF630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a:extLst>
              <a:ext uri="{FF2B5EF4-FFF2-40B4-BE49-F238E27FC236}">
                <a16:creationId xmlns:a16="http://schemas.microsoft.com/office/drawing/2014/main" id="{17CA1473-FB8D-199A-2C21-F7E16D6006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E1616F80-AD03-C5DB-81F5-4E3ED916EDC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41DAB40-46B7-470B-BE6E-D7E9EEE35A77}" type="datetimeFigureOut">
              <a:rPr lang="pt-BR" smtClean="0"/>
              <a:t>11/12/2024</a:t>
            </a:fld>
            <a:endParaRPr lang="pt-BR"/>
          </a:p>
        </p:txBody>
      </p:sp>
      <p:sp>
        <p:nvSpPr>
          <p:cNvPr id="5" name="Espaço Reservado para Rodapé 4">
            <a:extLst>
              <a:ext uri="{FF2B5EF4-FFF2-40B4-BE49-F238E27FC236}">
                <a16:creationId xmlns:a16="http://schemas.microsoft.com/office/drawing/2014/main" id="{6B96C216-1C68-C1ED-3F53-5CC011E445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pt-BR"/>
          </a:p>
        </p:txBody>
      </p:sp>
      <p:sp>
        <p:nvSpPr>
          <p:cNvPr id="6" name="Espaço Reservado para Número de Slide 5">
            <a:extLst>
              <a:ext uri="{FF2B5EF4-FFF2-40B4-BE49-F238E27FC236}">
                <a16:creationId xmlns:a16="http://schemas.microsoft.com/office/drawing/2014/main" id="{EDA83ACB-1F0E-DD91-EAB0-A03E0D0E87C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797C9DD-BF75-4D18-A450-D3ACE76FAC76}" type="slidenum">
              <a:rPr lang="pt-BR" smtClean="0"/>
              <a:t>‹Nº›</a:t>
            </a:fld>
            <a:endParaRPr lang="pt-BR"/>
          </a:p>
        </p:txBody>
      </p:sp>
    </p:spTree>
    <p:extLst>
      <p:ext uri="{BB962C8B-B14F-4D97-AF65-F5344CB8AC3E}">
        <p14:creationId xmlns:p14="http://schemas.microsoft.com/office/powerpoint/2010/main" val="19947073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94975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E30CC9A2-FFB6-E2C9-2401-BB31D71C633F}"/>
            </a:ext>
          </a:extLst>
        </p:cNvPr>
        <p:cNvGrpSpPr/>
        <p:nvPr/>
      </p:nvGrpSpPr>
      <p:grpSpPr>
        <a:xfrm>
          <a:off x="0" y="0"/>
          <a:ext cx="0" cy="0"/>
          <a:chOff x="0" y="0"/>
          <a:chExt cx="0" cy="0"/>
        </a:xfrm>
      </p:grpSpPr>
      <p:sp>
        <p:nvSpPr>
          <p:cNvPr id="2" name="Content Placeholder 2">
            <a:extLst>
              <a:ext uri="{FF2B5EF4-FFF2-40B4-BE49-F238E27FC236}">
                <a16:creationId xmlns:a16="http://schemas.microsoft.com/office/drawing/2014/main" id="{9576937C-1F50-553F-EE82-9906314DF2F5}"/>
              </a:ext>
            </a:extLst>
          </p:cNvPr>
          <p:cNvSpPr txBox="1">
            <a:spLocks/>
          </p:cNvSpPr>
          <p:nvPr/>
        </p:nvSpPr>
        <p:spPr>
          <a:xfrm>
            <a:off x="1376312" y="1619574"/>
            <a:ext cx="9597680" cy="3618851"/>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pt-BR" sz="2900" dirty="0">
                <a:solidFill>
                  <a:srgbClr val="D2C092"/>
                </a:solidFill>
                <a:latin typeface="Montserrat SemiBold" panose="00000700000000000000" pitchFamily="2" charset="0"/>
              </a:rPr>
              <a:t>“</a:t>
            </a:r>
            <a:r>
              <a:rPr lang="es-ES" sz="2900" dirty="0">
                <a:solidFill>
                  <a:srgbClr val="D2C092"/>
                </a:solidFill>
                <a:latin typeface="Montserrat SemiBold" panose="00000700000000000000" pitchFamily="2" charset="0"/>
              </a:rPr>
              <a:t>Los que comprenden bien que les es imposible salvarse y que por sí mismos no pueden hacer ningún acto justo son los que aprecian la ayuda que les ofrece Cristo". Estos son los pobres en espíritu, a quienes él llama bienaventurados</a:t>
            </a:r>
            <a:r>
              <a:rPr lang="pt-BR" sz="2900" dirty="0">
                <a:solidFill>
                  <a:srgbClr val="D2C092"/>
                </a:solidFill>
                <a:latin typeface="Montserrat SemiBold" panose="00000700000000000000" pitchFamily="2" charset="0"/>
              </a:rPr>
              <a:t>” </a:t>
            </a:r>
          </a:p>
          <a:p>
            <a:r>
              <a:rPr lang="pt-BR" sz="2000" dirty="0">
                <a:solidFill>
                  <a:srgbClr val="D2C092"/>
                </a:solidFill>
                <a:latin typeface="Montserrat SemiBold" panose="00000700000000000000" pitchFamily="2" charset="0"/>
              </a:rPr>
              <a:t>(</a:t>
            </a:r>
            <a:r>
              <a:rPr lang="es-ES" sz="2000" i="1" dirty="0">
                <a:solidFill>
                  <a:srgbClr val="D2C092"/>
                </a:solidFill>
                <a:latin typeface="Montserrat SemiBold" panose="00000700000000000000" pitchFamily="2" charset="0"/>
              </a:rPr>
              <a:t>El discurso maestro de Jesucristo</a:t>
            </a:r>
            <a:r>
              <a:rPr lang="pt-BR" sz="2000" dirty="0">
                <a:solidFill>
                  <a:srgbClr val="D2C092"/>
                </a:solidFill>
                <a:latin typeface="Montserrat SemiBold" panose="00000700000000000000" pitchFamily="2" charset="0"/>
              </a:rPr>
              <a:t>, p. 12).</a:t>
            </a:r>
            <a:endParaRPr lang="en-US" sz="3600" dirty="0">
              <a:solidFill>
                <a:srgbClr val="D2C092"/>
              </a:solidFill>
              <a:latin typeface="Montserrat SemiBold" panose="00000700000000000000" pitchFamily="2" charset="0"/>
            </a:endParaRPr>
          </a:p>
        </p:txBody>
      </p:sp>
    </p:spTree>
    <p:extLst>
      <p:ext uri="{BB962C8B-B14F-4D97-AF65-F5344CB8AC3E}">
        <p14:creationId xmlns:p14="http://schemas.microsoft.com/office/powerpoint/2010/main" val="14832407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07C5301-A549-0DAE-5FE3-1D2214E456FC}"/>
            </a:ext>
          </a:extLst>
        </p:cNvPr>
        <p:cNvGrpSpPr/>
        <p:nvPr/>
      </p:nvGrpSpPr>
      <p:grpSpPr>
        <a:xfrm>
          <a:off x="0" y="0"/>
          <a:ext cx="0" cy="0"/>
          <a:chOff x="0" y="0"/>
          <a:chExt cx="0" cy="0"/>
        </a:xfrm>
      </p:grpSpPr>
      <p:sp>
        <p:nvSpPr>
          <p:cNvPr id="2" name="CaixaDeTexto 1">
            <a:extLst>
              <a:ext uri="{FF2B5EF4-FFF2-40B4-BE49-F238E27FC236}">
                <a16:creationId xmlns:a16="http://schemas.microsoft.com/office/drawing/2014/main" id="{AD2F6B8B-A9CE-794A-DB4E-74D264687126}"/>
              </a:ext>
            </a:extLst>
          </p:cNvPr>
          <p:cNvSpPr txBox="1"/>
          <p:nvPr/>
        </p:nvSpPr>
        <p:spPr>
          <a:xfrm>
            <a:off x="2210994" y="880551"/>
            <a:ext cx="7770011" cy="1439861"/>
          </a:xfrm>
          <a:prstGeom prst="rect">
            <a:avLst/>
          </a:prstGeom>
          <a:noFill/>
        </p:spPr>
        <p:txBody>
          <a:bodyPr wrap="square">
            <a:noAutofit/>
          </a:bodyPr>
          <a:lstStyle/>
          <a:p>
            <a:pPr marL="0" indent="0" algn="ctr">
              <a:spcAft>
                <a:spcPts val="600"/>
              </a:spcAft>
              <a:buNone/>
            </a:pPr>
            <a:r>
              <a:rPr lang="pt-BR" sz="4000" dirty="0">
                <a:solidFill>
                  <a:srgbClr val="494B42"/>
                </a:solidFill>
                <a:latin typeface="Montserrat ExtraBold" panose="00000900000000000000" pitchFamily="2" charset="0"/>
              </a:rPr>
              <a:t>Contraste bíblico</a:t>
            </a:r>
          </a:p>
          <a:p>
            <a:pPr marL="0" indent="0" algn="ctr">
              <a:spcAft>
                <a:spcPts val="600"/>
              </a:spcAft>
              <a:buNone/>
            </a:pPr>
            <a:r>
              <a:rPr lang="pt-BR" sz="2800" dirty="0">
                <a:solidFill>
                  <a:srgbClr val="494B42"/>
                </a:solidFill>
                <a:latin typeface="Montserrat SemiBold" panose="00000700000000000000" pitchFamily="2" charset="0"/>
              </a:rPr>
              <a:t>Mateo 5:3   vs. </a:t>
            </a:r>
            <a:r>
              <a:rPr lang="pt-BR" sz="2800" dirty="0" err="1">
                <a:solidFill>
                  <a:srgbClr val="494B42"/>
                </a:solidFill>
                <a:latin typeface="Montserrat SemiBold" panose="00000700000000000000" pitchFamily="2" charset="0"/>
              </a:rPr>
              <a:t>Apocalipsis</a:t>
            </a:r>
            <a:r>
              <a:rPr lang="pt-BR" sz="3200" dirty="0">
                <a:solidFill>
                  <a:srgbClr val="494B42"/>
                </a:solidFill>
                <a:latin typeface="Montserrat SemiBold" panose="00000700000000000000" pitchFamily="2" charset="0"/>
              </a:rPr>
              <a:t> 3:17</a:t>
            </a:r>
          </a:p>
          <a:p>
            <a:pPr marL="0" indent="0" algn="ctr">
              <a:spcAft>
                <a:spcPts val="600"/>
              </a:spcAft>
              <a:buNone/>
            </a:pPr>
            <a:endParaRPr lang="pt-BR" sz="4000" dirty="0">
              <a:solidFill>
                <a:srgbClr val="494B42"/>
              </a:solidFill>
              <a:latin typeface="Montserrat SemiBold" panose="00000700000000000000" pitchFamily="2" charset="0"/>
            </a:endParaRPr>
          </a:p>
          <a:p>
            <a:pPr marL="0" indent="0" algn="ctr">
              <a:spcAft>
                <a:spcPts val="600"/>
              </a:spcAft>
              <a:buNone/>
            </a:pPr>
            <a:endParaRPr lang="pt-BR" sz="4000" dirty="0">
              <a:solidFill>
                <a:srgbClr val="494B42"/>
              </a:solidFill>
              <a:latin typeface="Montserrat SemiBold" panose="00000700000000000000" pitchFamily="2" charset="0"/>
            </a:endParaRPr>
          </a:p>
        </p:txBody>
      </p:sp>
      <p:graphicFrame>
        <p:nvGraphicFramePr>
          <p:cNvPr id="3" name="Content Placeholder 3">
            <a:extLst>
              <a:ext uri="{FF2B5EF4-FFF2-40B4-BE49-F238E27FC236}">
                <a16:creationId xmlns:a16="http://schemas.microsoft.com/office/drawing/2014/main" id="{DE6C033D-9A59-78C3-D65F-18289E16A220}"/>
              </a:ext>
            </a:extLst>
          </p:cNvPr>
          <p:cNvGraphicFramePr>
            <a:graphicFrameLocks/>
          </p:cNvGraphicFramePr>
          <p:nvPr>
            <p:extLst>
              <p:ext uri="{D42A27DB-BD31-4B8C-83A1-F6EECF244321}">
                <p14:modId xmlns:p14="http://schemas.microsoft.com/office/powerpoint/2010/main" val="3630145940"/>
              </p:ext>
            </p:extLst>
          </p:nvPr>
        </p:nvGraphicFramePr>
        <p:xfrm>
          <a:off x="1826880" y="2764449"/>
          <a:ext cx="8538240" cy="3213000"/>
        </p:xfrm>
        <a:graphic>
          <a:graphicData uri="http://schemas.openxmlformats.org/drawingml/2006/table">
            <a:tbl>
              <a:tblPr/>
              <a:tblGrid>
                <a:gridCol w="4421319">
                  <a:extLst>
                    <a:ext uri="{9D8B030D-6E8A-4147-A177-3AD203B41FA5}">
                      <a16:colId xmlns:a16="http://schemas.microsoft.com/office/drawing/2014/main" val="2869416196"/>
                    </a:ext>
                  </a:extLst>
                </a:gridCol>
                <a:gridCol w="4116921">
                  <a:extLst>
                    <a:ext uri="{9D8B030D-6E8A-4147-A177-3AD203B41FA5}">
                      <a16:colId xmlns:a16="http://schemas.microsoft.com/office/drawing/2014/main" val="1346676772"/>
                    </a:ext>
                  </a:extLst>
                </a:gridCol>
              </a:tblGrid>
              <a:tr h="642600">
                <a:tc>
                  <a:txBody>
                    <a:bodyPr/>
                    <a:lstStyle/>
                    <a:p>
                      <a:pPr algn="ctr"/>
                      <a:r>
                        <a:rPr lang="en-US" sz="2400" b="1" dirty="0" err="1">
                          <a:solidFill>
                            <a:schemeClr val="bg1"/>
                          </a:solidFill>
                          <a:latin typeface="Montserrat SemiBold" panose="00000700000000000000" pitchFamily="2" charset="0"/>
                        </a:rPr>
                        <a:t>Pobres</a:t>
                      </a:r>
                      <a:r>
                        <a:rPr lang="en-US" sz="2400" b="1" dirty="0">
                          <a:solidFill>
                            <a:schemeClr val="bg1"/>
                          </a:solidFill>
                          <a:latin typeface="Montserrat SemiBold" panose="00000700000000000000" pitchFamily="2" charset="0"/>
                        </a:rPr>
                        <a:t> de </a:t>
                      </a:r>
                      <a:r>
                        <a:rPr lang="en-US" sz="2400" b="1" dirty="0" err="1">
                          <a:solidFill>
                            <a:schemeClr val="bg1"/>
                          </a:solidFill>
                          <a:latin typeface="Montserrat SemiBold" panose="00000700000000000000" pitchFamily="2" charset="0"/>
                        </a:rPr>
                        <a:t>espíritu</a:t>
                      </a:r>
                      <a:endParaRPr lang="en-US" sz="2400" dirty="0">
                        <a:solidFill>
                          <a:schemeClr val="bg1"/>
                        </a:solidFill>
                        <a:latin typeface="Montserrat SemiBold" panose="00000700000000000000" pitchFamily="2" charset="0"/>
                      </a:endParaRPr>
                    </a:p>
                  </a:txBody>
                  <a:tcPr marL="163016" marR="163016" marT="81508" marB="815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94B42"/>
                    </a:solidFill>
                  </a:tcPr>
                </a:tc>
                <a:tc>
                  <a:txBody>
                    <a:bodyPr/>
                    <a:lstStyle/>
                    <a:p>
                      <a:pPr algn="ctr"/>
                      <a:r>
                        <a:rPr lang="en-US" sz="2400" b="1" dirty="0" err="1">
                          <a:solidFill>
                            <a:schemeClr val="bg1"/>
                          </a:solidFill>
                          <a:latin typeface="Montserrat SemiBold" panose="00000700000000000000" pitchFamily="2" charset="0"/>
                        </a:rPr>
                        <a:t>Satisfechos</a:t>
                      </a:r>
                      <a:endParaRPr lang="en-US" sz="2400" dirty="0">
                        <a:solidFill>
                          <a:schemeClr val="bg1"/>
                        </a:solidFill>
                        <a:latin typeface="Montserrat SemiBold" panose="00000700000000000000" pitchFamily="2" charset="0"/>
                      </a:endParaRPr>
                    </a:p>
                  </a:txBody>
                  <a:tcPr marL="163016" marR="163016" marT="81508" marB="815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94B42"/>
                    </a:solidFill>
                  </a:tcPr>
                </a:tc>
                <a:extLst>
                  <a:ext uri="{0D108BD9-81ED-4DB2-BD59-A6C34878D82A}">
                    <a16:rowId xmlns:a16="http://schemas.microsoft.com/office/drawing/2014/main" val="1754370443"/>
                  </a:ext>
                </a:extLst>
              </a:tr>
              <a:tr h="642600">
                <a:tc>
                  <a:txBody>
                    <a:bodyPr/>
                    <a:lstStyle/>
                    <a:p>
                      <a:pPr algn="ctr"/>
                      <a:r>
                        <a:rPr lang="en-US" sz="2400" dirty="0" err="1">
                          <a:latin typeface="Montserrat SemiBold" panose="00000700000000000000" pitchFamily="2" charset="0"/>
                        </a:rPr>
                        <a:t>Sienten</a:t>
                      </a:r>
                      <a:r>
                        <a:rPr lang="en-US" sz="2400" dirty="0">
                          <a:latin typeface="Montserrat SemiBold" panose="00000700000000000000" pitchFamily="2" charset="0"/>
                        </a:rPr>
                        <a:t> </a:t>
                      </a:r>
                      <a:r>
                        <a:rPr lang="en-US" sz="2400" dirty="0" err="1">
                          <a:latin typeface="Montserrat SemiBold" panose="00000700000000000000" pitchFamily="2" charset="0"/>
                        </a:rPr>
                        <a:t>insuficiencia</a:t>
                      </a:r>
                      <a:endParaRPr lang="en-US" sz="2400" dirty="0">
                        <a:latin typeface="Montserrat SemiBold" panose="00000700000000000000" pitchFamily="2" charset="0"/>
                      </a:endParaRPr>
                    </a:p>
                  </a:txBody>
                  <a:tcPr marL="163016" marR="163016" marT="81508" marB="815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2C092"/>
                    </a:solidFill>
                  </a:tcPr>
                </a:tc>
                <a:tc>
                  <a:txBody>
                    <a:bodyPr/>
                    <a:lstStyle/>
                    <a:p>
                      <a:pPr algn="ctr"/>
                      <a:r>
                        <a:rPr lang="en-US" sz="2400" dirty="0">
                          <a:latin typeface="Montserrat SemiBold" panose="00000700000000000000" pitchFamily="2" charset="0"/>
                        </a:rPr>
                        <a:t>Se </a:t>
                      </a:r>
                      <a:r>
                        <a:rPr lang="en-US" sz="2400" dirty="0" err="1">
                          <a:latin typeface="Montserrat SemiBold" panose="00000700000000000000" pitchFamily="2" charset="0"/>
                        </a:rPr>
                        <a:t>consideran</a:t>
                      </a:r>
                      <a:r>
                        <a:rPr lang="en-US" sz="2400" dirty="0">
                          <a:latin typeface="Montserrat SemiBold" panose="00000700000000000000" pitchFamily="2" charset="0"/>
                        </a:rPr>
                        <a:t> </a:t>
                      </a:r>
                      <a:r>
                        <a:rPr lang="en-US" sz="2400" dirty="0" err="1">
                          <a:latin typeface="Montserrat SemiBold" panose="00000700000000000000" pitchFamily="2" charset="0"/>
                        </a:rPr>
                        <a:t>ricos</a:t>
                      </a:r>
                      <a:endParaRPr lang="en-US" sz="2400" dirty="0">
                        <a:latin typeface="Montserrat SemiBold" panose="00000700000000000000" pitchFamily="2" charset="0"/>
                      </a:endParaRPr>
                    </a:p>
                  </a:txBody>
                  <a:tcPr marL="163016" marR="163016" marT="81508" marB="815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2C092"/>
                    </a:solidFill>
                  </a:tcPr>
                </a:tc>
                <a:extLst>
                  <a:ext uri="{0D108BD9-81ED-4DB2-BD59-A6C34878D82A}">
                    <a16:rowId xmlns:a16="http://schemas.microsoft.com/office/drawing/2014/main" val="1228608526"/>
                  </a:ext>
                </a:extLst>
              </a:tr>
              <a:tr h="642600">
                <a:tc>
                  <a:txBody>
                    <a:bodyPr/>
                    <a:lstStyle/>
                    <a:p>
                      <a:pPr algn="ctr"/>
                      <a:r>
                        <a:rPr lang="en-US" sz="2400" dirty="0" err="1">
                          <a:latin typeface="Montserrat SemiBold" panose="00000700000000000000" pitchFamily="2" charset="0"/>
                        </a:rPr>
                        <a:t>Buscan</a:t>
                      </a:r>
                      <a:r>
                        <a:rPr lang="en-US" sz="2400" dirty="0">
                          <a:latin typeface="Montserrat SemiBold" panose="00000700000000000000" pitchFamily="2" charset="0"/>
                        </a:rPr>
                        <a:t> la Fuente</a:t>
                      </a:r>
                    </a:p>
                  </a:txBody>
                  <a:tcPr marL="163016" marR="163016" marT="81508" marB="815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2C092"/>
                    </a:solidFill>
                  </a:tcPr>
                </a:tc>
                <a:tc>
                  <a:txBody>
                    <a:bodyPr/>
                    <a:lstStyle/>
                    <a:p>
                      <a:pPr algn="ctr"/>
                      <a:r>
                        <a:rPr lang="en-US" sz="2400" dirty="0">
                          <a:latin typeface="Montserrat SemiBold" panose="00000700000000000000" pitchFamily="2" charset="0"/>
                        </a:rPr>
                        <a:t>"No es </a:t>
                      </a:r>
                      <a:r>
                        <a:rPr lang="en-US" sz="2400" dirty="0" err="1">
                          <a:latin typeface="Montserrat SemiBold" panose="00000700000000000000" pitchFamily="2" charset="0"/>
                        </a:rPr>
                        <a:t>necesario</a:t>
                      </a:r>
                      <a:r>
                        <a:rPr lang="en-US" sz="2400" dirty="0">
                          <a:latin typeface="Montserrat SemiBold" panose="00000700000000000000" pitchFamily="2" charset="0"/>
                        </a:rPr>
                        <a:t>..."</a:t>
                      </a:r>
                    </a:p>
                  </a:txBody>
                  <a:tcPr marL="163016" marR="163016" marT="81508" marB="815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2C092"/>
                    </a:solidFill>
                  </a:tcPr>
                </a:tc>
                <a:extLst>
                  <a:ext uri="{0D108BD9-81ED-4DB2-BD59-A6C34878D82A}">
                    <a16:rowId xmlns:a16="http://schemas.microsoft.com/office/drawing/2014/main" val="29259390"/>
                  </a:ext>
                </a:extLst>
              </a:tr>
              <a:tr h="642600">
                <a:tc>
                  <a:txBody>
                    <a:bodyPr/>
                    <a:lstStyle/>
                    <a:p>
                      <a:pPr algn="ctr"/>
                      <a:r>
                        <a:rPr lang="en-US" sz="2400" dirty="0" err="1">
                          <a:latin typeface="Montserrat SemiBold" panose="00000700000000000000" pitchFamily="2" charset="0"/>
                        </a:rPr>
                        <a:t>Quieren</a:t>
                      </a:r>
                      <a:r>
                        <a:rPr lang="en-US" sz="2400" dirty="0">
                          <a:latin typeface="Montserrat SemiBold" panose="00000700000000000000" pitchFamily="2" charset="0"/>
                        </a:rPr>
                        <a:t> </a:t>
                      </a:r>
                      <a:r>
                        <a:rPr lang="en-US" sz="2400" dirty="0" err="1">
                          <a:latin typeface="Montserrat SemiBold" panose="00000700000000000000" pitchFamily="2" charset="0"/>
                        </a:rPr>
                        <a:t>crecer</a:t>
                      </a:r>
                      <a:endParaRPr lang="en-US" sz="2400" dirty="0">
                        <a:latin typeface="Montserrat SemiBold" panose="00000700000000000000" pitchFamily="2" charset="0"/>
                      </a:endParaRPr>
                    </a:p>
                  </a:txBody>
                  <a:tcPr marL="163016" marR="163016" marT="81508" marB="815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2C092"/>
                    </a:solidFill>
                  </a:tcPr>
                </a:tc>
                <a:tc>
                  <a:txBody>
                    <a:bodyPr/>
                    <a:lstStyle/>
                    <a:p>
                      <a:pPr algn="ctr"/>
                      <a:r>
                        <a:rPr lang="en-US" sz="2400" dirty="0" err="1">
                          <a:latin typeface="Montserrat SemiBold" panose="00000700000000000000" pitchFamily="2" charset="0"/>
                        </a:rPr>
                        <a:t>Están</a:t>
                      </a:r>
                      <a:r>
                        <a:rPr lang="en-US" sz="2400" dirty="0">
                          <a:latin typeface="Montserrat SemiBold" panose="00000700000000000000" pitchFamily="2" charset="0"/>
                        </a:rPr>
                        <a:t> </a:t>
                      </a:r>
                      <a:r>
                        <a:rPr lang="en-US" sz="2400" dirty="0" err="1">
                          <a:latin typeface="Montserrat SemiBold" panose="00000700000000000000" pitchFamily="2" charset="0"/>
                        </a:rPr>
                        <a:t>satisfechos</a:t>
                      </a:r>
                      <a:endParaRPr lang="en-US" sz="2400" dirty="0">
                        <a:latin typeface="Montserrat SemiBold" panose="00000700000000000000" pitchFamily="2" charset="0"/>
                      </a:endParaRPr>
                    </a:p>
                  </a:txBody>
                  <a:tcPr marL="163016" marR="163016" marT="81508" marB="815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2C092"/>
                    </a:solidFill>
                  </a:tcPr>
                </a:tc>
                <a:extLst>
                  <a:ext uri="{0D108BD9-81ED-4DB2-BD59-A6C34878D82A}">
                    <a16:rowId xmlns:a16="http://schemas.microsoft.com/office/drawing/2014/main" val="561419432"/>
                  </a:ext>
                </a:extLst>
              </a:tr>
              <a:tr h="642600">
                <a:tc>
                  <a:txBody>
                    <a:bodyPr/>
                    <a:lstStyle/>
                    <a:p>
                      <a:pPr algn="ctr"/>
                      <a:r>
                        <a:rPr lang="es-ES" sz="2400" dirty="0">
                          <a:latin typeface="Montserrat SemiBold" panose="00000700000000000000" pitchFamily="2" charset="0"/>
                        </a:rPr>
                        <a:t>De ellos es el reino</a:t>
                      </a:r>
                      <a:endParaRPr lang="pt-BR" sz="2400" dirty="0">
                        <a:latin typeface="Montserrat SemiBold" panose="00000700000000000000" pitchFamily="2" charset="0"/>
                      </a:endParaRPr>
                    </a:p>
                  </a:txBody>
                  <a:tcPr marL="163016" marR="163016" marT="81508" marB="815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2C092"/>
                    </a:solidFill>
                  </a:tcPr>
                </a:tc>
                <a:tc>
                  <a:txBody>
                    <a:bodyPr/>
                    <a:lstStyle/>
                    <a:p>
                      <a:pPr algn="ctr"/>
                      <a:r>
                        <a:rPr lang="en-US" sz="2400" dirty="0" err="1">
                          <a:latin typeface="Montserrat SemiBold" panose="00000700000000000000" pitchFamily="2" charset="0"/>
                        </a:rPr>
                        <a:t>Pobre</a:t>
                      </a:r>
                      <a:r>
                        <a:rPr lang="en-US" sz="2400" dirty="0">
                          <a:latin typeface="Montserrat SemiBold" panose="00000700000000000000" pitchFamily="2" charset="0"/>
                        </a:rPr>
                        <a:t>, </a:t>
                      </a:r>
                      <a:r>
                        <a:rPr lang="en-US" sz="2400" dirty="0" err="1">
                          <a:latin typeface="Montserrat SemiBold" panose="00000700000000000000" pitchFamily="2" charset="0"/>
                        </a:rPr>
                        <a:t>ciego</a:t>
                      </a:r>
                      <a:r>
                        <a:rPr lang="en-US" sz="2400" dirty="0">
                          <a:latin typeface="Montserrat SemiBold" panose="00000700000000000000" pitchFamily="2" charset="0"/>
                        </a:rPr>
                        <a:t> y </a:t>
                      </a:r>
                      <a:r>
                        <a:rPr lang="en-US" sz="2400" dirty="0" err="1">
                          <a:latin typeface="Montserrat SemiBold" panose="00000700000000000000" pitchFamily="2" charset="0"/>
                        </a:rPr>
                        <a:t>desnudo</a:t>
                      </a:r>
                      <a:endParaRPr lang="en-US" sz="2400" dirty="0">
                        <a:latin typeface="Montserrat SemiBold" panose="00000700000000000000" pitchFamily="2" charset="0"/>
                      </a:endParaRPr>
                    </a:p>
                  </a:txBody>
                  <a:tcPr marL="163016" marR="163016" marT="81508" marB="815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2C092"/>
                    </a:solidFill>
                  </a:tcPr>
                </a:tc>
                <a:extLst>
                  <a:ext uri="{0D108BD9-81ED-4DB2-BD59-A6C34878D82A}">
                    <a16:rowId xmlns:a16="http://schemas.microsoft.com/office/drawing/2014/main" val="639990409"/>
                  </a:ext>
                </a:extLst>
              </a:tr>
            </a:tbl>
          </a:graphicData>
        </a:graphic>
      </p:graphicFrame>
    </p:spTree>
    <p:extLst>
      <p:ext uri="{BB962C8B-B14F-4D97-AF65-F5344CB8AC3E}">
        <p14:creationId xmlns:p14="http://schemas.microsoft.com/office/powerpoint/2010/main" val="28499203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C3AB49E-0025-DA74-7BEF-176CE721601F}"/>
            </a:ext>
          </a:extLst>
        </p:cNvPr>
        <p:cNvGrpSpPr/>
        <p:nvPr/>
      </p:nvGrpSpPr>
      <p:grpSpPr>
        <a:xfrm>
          <a:off x="0" y="0"/>
          <a:ext cx="0" cy="0"/>
          <a:chOff x="0" y="0"/>
          <a:chExt cx="0" cy="0"/>
        </a:xfrm>
      </p:grpSpPr>
      <p:sp>
        <p:nvSpPr>
          <p:cNvPr id="2" name="Content Placeholder 2">
            <a:extLst>
              <a:ext uri="{FF2B5EF4-FFF2-40B4-BE49-F238E27FC236}">
                <a16:creationId xmlns:a16="http://schemas.microsoft.com/office/drawing/2014/main" id="{64755771-9151-1A6C-CFAA-80B1ECCE7C04}"/>
              </a:ext>
            </a:extLst>
          </p:cNvPr>
          <p:cNvSpPr txBox="1">
            <a:spLocks/>
          </p:cNvSpPr>
          <p:nvPr/>
        </p:nvSpPr>
        <p:spPr>
          <a:xfrm>
            <a:off x="1859241" y="2057996"/>
            <a:ext cx="5829905" cy="3434438"/>
          </a:xfrm>
          <a:prstGeom prst="rect">
            <a:avLst/>
          </a:prstGeom>
        </p:spPr>
        <p:txBody>
          <a:bodyPr vert="horz" lIns="91440" tIns="45720" rIns="91440" bIns="45720" rtlCol="0" anchor="ctr">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pt-BR" b="1" dirty="0">
                <a:solidFill>
                  <a:srgbClr val="494B42"/>
                </a:solidFill>
                <a:latin typeface="Montserrat SemiBold" panose="00000700000000000000" pitchFamily="2" charset="0"/>
              </a:rPr>
              <a:t>“</a:t>
            </a:r>
            <a:r>
              <a:rPr lang="es-ES" b="1" dirty="0">
                <a:solidFill>
                  <a:srgbClr val="494B42"/>
                </a:solidFill>
                <a:latin typeface="Montserrat SemiBold" panose="00000700000000000000" pitchFamily="2" charset="0"/>
              </a:rPr>
              <a:t>Para progresar en la ciencia es absolutamente necesario que los investigadores nunca estén completamente satisfechos con los logros que ya han alcanzado. Siempre deben ser considerados como un punto de partida para nuevas adquisiciones</a:t>
            </a:r>
            <a:r>
              <a:rPr lang="pt-BR" b="1" dirty="0">
                <a:solidFill>
                  <a:srgbClr val="494B42"/>
                </a:solidFill>
                <a:latin typeface="Montserrat SemiBold" panose="00000700000000000000" pitchFamily="2" charset="0"/>
              </a:rPr>
              <a:t>” </a:t>
            </a:r>
          </a:p>
          <a:p>
            <a:pPr>
              <a:lnSpc>
                <a:spcPct val="100000"/>
              </a:lnSpc>
            </a:pPr>
            <a:r>
              <a:rPr lang="pt-BR" b="1" dirty="0">
                <a:solidFill>
                  <a:srgbClr val="494B42"/>
                </a:solidFill>
                <a:latin typeface="Montserrat SemiBold" panose="00000700000000000000" pitchFamily="2" charset="0"/>
              </a:rPr>
              <a:t>(Miguel Rizzo Jr.)</a:t>
            </a:r>
          </a:p>
        </p:txBody>
      </p:sp>
      <p:sp>
        <p:nvSpPr>
          <p:cNvPr id="3" name="CaixaDeTexto 2">
            <a:extLst>
              <a:ext uri="{FF2B5EF4-FFF2-40B4-BE49-F238E27FC236}">
                <a16:creationId xmlns:a16="http://schemas.microsoft.com/office/drawing/2014/main" id="{63DE8787-59FB-D5CD-D2F4-1A2A56370176}"/>
              </a:ext>
            </a:extLst>
          </p:cNvPr>
          <p:cNvSpPr txBox="1"/>
          <p:nvPr/>
        </p:nvSpPr>
        <p:spPr>
          <a:xfrm>
            <a:off x="1725440" y="1464841"/>
            <a:ext cx="6097508" cy="584775"/>
          </a:xfrm>
          <a:prstGeom prst="rect">
            <a:avLst/>
          </a:prstGeom>
          <a:noFill/>
        </p:spPr>
        <p:txBody>
          <a:bodyPr wrap="square">
            <a:spAutoFit/>
          </a:bodyPr>
          <a:lstStyle/>
          <a:p>
            <a:pPr algn="ctr"/>
            <a:r>
              <a:rPr lang="pt-BR" sz="3200" dirty="0" err="1">
                <a:solidFill>
                  <a:srgbClr val="494B42"/>
                </a:solidFill>
                <a:latin typeface="Montserrat ExtraBold" panose="00000900000000000000" pitchFamily="2" charset="0"/>
              </a:rPr>
              <a:t>Insatisfacción</a:t>
            </a:r>
            <a:r>
              <a:rPr lang="pt-BR" sz="3200" dirty="0">
                <a:solidFill>
                  <a:srgbClr val="494B42"/>
                </a:solidFill>
                <a:latin typeface="Montserrat ExtraBold" panose="00000900000000000000" pitchFamily="2" charset="0"/>
              </a:rPr>
              <a:t> </a:t>
            </a:r>
            <a:r>
              <a:rPr lang="pt-BR" sz="3200" dirty="0" err="1">
                <a:solidFill>
                  <a:srgbClr val="494B42"/>
                </a:solidFill>
                <a:latin typeface="Montserrat ExtraBold" panose="00000900000000000000" pitchFamily="2" charset="0"/>
              </a:rPr>
              <a:t>saludable</a:t>
            </a:r>
            <a:endParaRPr lang="pt-BR" sz="3200" dirty="0">
              <a:solidFill>
                <a:srgbClr val="494B42"/>
              </a:solidFill>
              <a:latin typeface="Montserrat ExtraBold" panose="00000900000000000000" pitchFamily="2" charset="0"/>
            </a:endParaRPr>
          </a:p>
        </p:txBody>
      </p:sp>
    </p:spTree>
    <p:extLst>
      <p:ext uri="{BB962C8B-B14F-4D97-AF65-F5344CB8AC3E}">
        <p14:creationId xmlns:p14="http://schemas.microsoft.com/office/powerpoint/2010/main" val="18838391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E5A91E70-F81A-C80D-8BCE-CB2E13A35CEE}"/>
            </a:ext>
          </a:extLst>
        </p:cNvPr>
        <p:cNvGrpSpPr/>
        <p:nvPr/>
      </p:nvGrpSpPr>
      <p:grpSpPr>
        <a:xfrm>
          <a:off x="0" y="0"/>
          <a:ext cx="0" cy="0"/>
          <a:chOff x="0" y="0"/>
          <a:chExt cx="0" cy="0"/>
        </a:xfrm>
      </p:grpSpPr>
      <p:sp>
        <p:nvSpPr>
          <p:cNvPr id="2" name="Content Placeholder 2">
            <a:extLst>
              <a:ext uri="{FF2B5EF4-FFF2-40B4-BE49-F238E27FC236}">
                <a16:creationId xmlns:a16="http://schemas.microsoft.com/office/drawing/2014/main" id="{D14486F8-2912-45DC-265F-CED3CE4A49BA}"/>
              </a:ext>
            </a:extLst>
          </p:cNvPr>
          <p:cNvSpPr txBox="1">
            <a:spLocks/>
          </p:cNvSpPr>
          <p:nvPr/>
        </p:nvSpPr>
        <p:spPr>
          <a:xfrm>
            <a:off x="2394252" y="1198880"/>
            <a:ext cx="7403495" cy="3618851"/>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pt-BR" sz="3200" dirty="0">
                <a:solidFill>
                  <a:srgbClr val="D2C092"/>
                </a:solidFill>
                <a:latin typeface="Montserrat SemiBold" panose="00000700000000000000" pitchFamily="2" charset="0"/>
              </a:rPr>
              <a:t>“</a:t>
            </a:r>
            <a:r>
              <a:rPr lang="es-ES" sz="3200" dirty="0">
                <a:solidFill>
                  <a:srgbClr val="D2C092"/>
                </a:solidFill>
                <a:latin typeface="Montserrat SemiBold" panose="00000700000000000000" pitchFamily="2" charset="0"/>
              </a:rPr>
              <a:t>[...] creced en la gracia y el conocimiento de nuestro Señor y Salvador Jesucristo [...]</a:t>
            </a:r>
            <a:r>
              <a:rPr lang="pt-BR" sz="3200" dirty="0">
                <a:solidFill>
                  <a:srgbClr val="D2C092"/>
                </a:solidFill>
                <a:latin typeface="Montserrat SemiBold" panose="00000700000000000000" pitchFamily="2" charset="0"/>
              </a:rPr>
              <a:t>”</a:t>
            </a:r>
          </a:p>
          <a:p>
            <a:r>
              <a:rPr lang="pt-BR" dirty="0">
                <a:solidFill>
                  <a:srgbClr val="D2C092"/>
                </a:solidFill>
                <a:latin typeface="Montserrat SemiBold" panose="00000700000000000000" pitchFamily="2" charset="0"/>
              </a:rPr>
              <a:t>(2 Pedro 3:18).</a:t>
            </a:r>
            <a:endParaRPr lang="en-US" sz="4000" dirty="0">
              <a:solidFill>
                <a:srgbClr val="D2C092"/>
              </a:solidFill>
              <a:latin typeface="Montserrat SemiBold" panose="00000700000000000000" pitchFamily="2" charset="0"/>
            </a:endParaRPr>
          </a:p>
        </p:txBody>
      </p:sp>
    </p:spTree>
    <p:extLst>
      <p:ext uri="{BB962C8B-B14F-4D97-AF65-F5344CB8AC3E}">
        <p14:creationId xmlns:p14="http://schemas.microsoft.com/office/powerpoint/2010/main" val="42371160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5A2C33E4-3E7E-6F1D-6D2A-E6579E8226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62372A-D20E-30DE-264F-A044C679ADBF}"/>
              </a:ext>
            </a:extLst>
          </p:cNvPr>
          <p:cNvSpPr txBox="1">
            <a:spLocks/>
          </p:cNvSpPr>
          <p:nvPr/>
        </p:nvSpPr>
        <p:spPr>
          <a:xfrm>
            <a:off x="774826" y="742102"/>
            <a:ext cx="8414441" cy="108411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600" dirty="0" err="1">
                <a:solidFill>
                  <a:schemeClr val="accent1">
                    <a:lumMod val="75000"/>
                  </a:schemeClr>
                </a:solidFill>
                <a:latin typeface="Montserrat ExtraBold" panose="00000900000000000000" pitchFamily="2" charset="0"/>
              </a:rPr>
              <a:t>Ejemplos</a:t>
            </a:r>
            <a:r>
              <a:rPr lang="en-US" sz="3600" dirty="0">
                <a:solidFill>
                  <a:schemeClr val="accent1">
                    <a:lumMod val="75000"/>
                  </a:schemeClr>
                </a:solidFill>
                <a:latin typeface="Montserrat ExtraBold" panose="00000900000000000000" pitchFamily="2" charset="0"/>
              </a:rPr>
              <a:t> de </a:t>
            </a:r>
            <a:r>
              <a:rPr lang="en-US" sz="3600" dirty="0" err="1">
                <a:solidFill>
                  <a:schemeClr val="accent1">
                    <a:lumMod val="75000"/>
                  </a:schemeClr>
                </a:solidFill>
                <a:latin typeface="Montserrat ExtraBold" panose="00000900000000000000" pitchFamily="2" charset="0"/>
              </a:rPr>
              <a:t>insatisfacción</a:t>
            </a:r>
            <a:r>
              <a:rPr lang="en-US" sz="3600" dirty="0">
                <a:solidFill>
                  <a:schemeClr val="accent1">
                    <a:lumMod val="75000"/>
                  </a:schemeClr>
                </a:solidFill>
                <a:latin typeface="Montserrat ExtraBold" panose="00000900000000000000" pitchFamily="2" charset="0"/>
              </a:rPr>
              <a:t> </a:t>
            </a:r>
            <a:r>
              <a:rPr lang="en-US" sz="3600" dirty="0" err="1">
                <a:solidFill>
                  <a:schemeClr val="accent1">
                    <a:lumMod val="75000"/>
                  </a:schemeClr>
                </a:solidFill>
                <a:latin typeface="Montserrat ExtraBold" panose="00000900000000000000" pitchFamily="2" charset="0"/>
              </a:rPr>
              <a:t>inspiradora</a:t>
            </a:r>
            <a:endParaRPr lang="en-US" sz="3600" dirty="0">
              <a:solidFill>
                <a:schemeClr val="accent1">
                  <a:lumMod val="75000"/>
                </a:schemeClr>
              </a:solidFill>
              <a:latin typeface="Montserrat ExtraBold" panose="00000900000000000000" pitchFamily="2" charset="0"/>
            </a:endParaRPr>
          </a:p>
        </p:txBody>
      </p:sp>
      <p:sp>
        <p:nvSpPr>
          <p:cNvPr id="3" name="Content Placeholder 2">
            <a:extLst>
              <a:ext uri="{FF2B5EF4-FFF2-40B4-BE49-F238E27FC236}">
                <a16:creationId xmlns:a16="http://schemas.microsoft.com/office/drawing/2014/main" id="{FC634670-5688-3C78-EA08-506589509A0C}"/>
              </a:ext>
            </a:extLst>
          </p:cNvPr>
          <p:cNvSpPr txBox="1">
            <a:spLocks/>
          </p:cNvSpPr>
          <p:nvPr/>
        </p:nvSpPr>
        <p:spPr>
          <a:xfrm>
            <a:off x="774826" y="2136856"/>
            <a:ext cx="9863677" cy="325747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lnSpc>
                <a:spcPct val="100000"/>
              </a:lnSpc>
              <a:spcBef>
                <a:spcPts val="0"/>
              </a:spcBef>
              <a:spcAft>
                <a:spcPts val="1800"/>
              </a:spcAft>
              <a:buFont typeface="Arial" panose="020B0604020202020204" pitchFamily="34" charset="0"/>
              <a:buChar char="•"/>
            </a:pPr>
            <a:r>
              <a:rPr lang="pt-BR" sz="2600" b="1" dirty="0">
                <a:solidFill>
                  <a:srgbClr val="494B42"/>
                </a:solidFill>
                <a:latin typeface="Montserrat ExtraBold" panose="00000900000000000000" pitchFamily="2" charset="0"/>
              </a:rPr>
              <a:t>Thomas Edison:</a:t>
            </a:r>
            <a:r>
              <a:rPr lang="pt-BR" sz="2600" dirty="0">
                <a:solidFill>
                  <a:srgbClr val="494B42"/>
                </a:solidFill>
                <a:latin typeface="Montserrat SemiBold" panose="00000700000000000000" pitchFamily="2" charset="0"/>
              </a:rPr>
              <a:t> “</a:t>
            </a:r>
            <a:r>
              <a:rPr lang="es-ES" sz="2600" dirty="0">
                <a:solidFill>
                  <a:srgbClr val="494B42"/>
                </a:solidFill>
                <a:latin typeface="Montserrat SemiBold" panose="00000700000000000000" pitchFamily="2" charset="0"/>
              </a:rPr>
              <a:t>Muéstreme a un hombre que esté 100% satisfecho y le mostraré un fracaso</a:t>
            </a:r>
            <a:r>
              <a:rPr lang="pt-BR" sz="2600" dirty="0">
                <a:solidFill>
                  <a:srgbClr val="494B42"/>
                </a:solidFill>
                <a:latin typeface="Montserrat SemiBold" panose="00000700000000000000" pitchFamily="2" charset="0"/>
              </a:rPr>
              <a:t>”.</a:t>
            </a:r>
          </a:p>
          <a:p>
            <a:pPr marL="342900" indent="-342900" algn="l">
              <a:lnSpc>
                <a:spcPct val="100000"/>
              </a:lnSpc>
              <a:spcBef>
                <a:spcPts val="0"/>
              </a:spcBef>
              <a:spcAft>
                <a:spcPts val="1800"/>
              </a:spcAft>
              <a:buFont typeface="Arial" panose="020B0604020202020204" pitchFamily="34" charset="0"/>
              <a:buChar char="•"/>
            </a:pPr>
            <a:r>
              <a:rPr lang="pt-BR" sz="2600" dirty="0">
                <a:solidFill>
                  <a:srgbClr val="494B42"/>
                </a:solidFill>
                <a:latin typeface="Montserrat ExtraBold" panose="00000900000000000000" pitchFamily="2" charset="0"/>
              </a:rPr>
              <a:t>Toscanini:</a:t>
            </a:r>
            <a:r>
              <a:rPr lang="pt-BR" sz="2600" dirty="0">
                <a:solidFill>
                  <a:srgbClr val="494B42"/>
                </a:solidFill>
                <a:latin typeface="Montserrat SemiBold" panose="00000700000000000000" pitchFamily="2" charset="0"/>
              </a:rPr>
              <a:t> “</a:t>
            </a:r>
            <a:r>
              <a:rPr lang="es-ES" sz="2600" dirty="0">
                <a:solidFill>
                  <a:srgbClr val="494B42"/>
                </a:solidFill>
                <a:latin typeface="Montserrat SemiBold" panose="00000700000000000000" pitchFamily="2" charset="0"/>
              </a:rPr>
              <a:t>Lo irritaban los aplausos, porque pensaba que no había sido capaz de interpretar perfectamente”</a:t>
            </a:r>
            <a:r>
              <a:rPr lang="pt-BR" sz="2600" dirty="0">
                <a:solidFill>
                  <a:srgbClr val="494B42"/>
                </a:solidFill>
                <a:latin typeface="Montserrat SemiBold" panose="00000700000000000000" pitchFamily="2" charset="0"/>
              </a:rPr>
              <a:t>.</a:t>
            </a:r>
          </a:p>
          <a:p>
            <a:pPr marL="342900" indent="-342900" algn="l">
              <a:lnSpc>
                <a:spcPct val="100000"/>
              </a:lnSpc>
              <a:spcBef>
                <a:spcPts val="0"/>
              </a:spcBef>
              <a:spcAft>
                <a:spcPts val="1800"/>
              </a:spcAft>
              <a:buFont typeface="Arial" panose="020B0604020202020204" pitchFamily="34" charset="0"/>
              <a:buChar char="•"/>
            </a:pPr>
            <a:r>
              <a:rPr lang="pt-BR" sz="2600" dirty="0">
                <a:solidFill>
                  <a:srgbClr val="494B42"/>
                </a:solidFill>
                <a:latin typeface="Montserrat ExtraBold" panose="00000900000000000000" pitchFamily="2" charset="0"/>
              </a:rPr>
              <a:t>Pablo:</a:t>
            </a:r>
            <a:r>
              <a:rPr lang="pt-BR" sz="2600" dirty="0">
                <a:solidFill>
                  <a:srgbClr val="494B42"/>
                </a:solidFill>
                <a:latin typeface="Montserrat SemiBold" panose="00000700000000000000" pitchFamily="2" charset="0"/>
              </a:rPr>
              <a:t> “</a:t>
            </a:r>
            <a:r>
              <a:rPr lang="es-ES" sz="2600" dirty="0">
                <a:solidFill>
                  <a:srgbClr val="494B42"/>
                </a:solidFill>
                <a:latin typeface="Montserrat SemiBold" panose="00000700000000000000" pitchFamily="2" charset="0"/>
              </a:rPr>
              <a:t>No que lo haya alcanzado ya, ni que ya sea perfecto; sino que prosigo [...]</a:t>
            </a:r>
            <a:r>
              <a:rPr lang="pt-BR" sz="2600" dirty="0">
                <a:solidFill>
                  <a:srgbClr val="494B42"/>
                </a:solidFill>
                <a:latin typeface="Montserrat SemiBold" panose="00000700000000000000" pitchFamily="2" charset="0"/>
              </a:rPr>
              <a:t>” (Filipenses 3:12).</a:t>
            </a:r>
          </a:p>
        </p:txBody>
      </p:sp>
    </p:spTree>
    <p:extLst>
      <p:ext uri="{BB962C8B-B14F-4D97-AF65-F5344CB8AC3E}">
        <p14:creationId xmlns:p14="http://schemas.microsoft.com/office/powerpoint/2010/main" val="41331448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FDA201F-BBB1-18BC-A79A-DADB7CC3668A}"/>
            </a:ext>
          </a:extLst>
        </p:cNvPr>
        <p:cNvGrpSpPr/>
        <p:nvPr/>
      </p:nvGrpSpPr>
      <p:grpSpPr>
        <a:xfrm>
          <a:off x="0" y="0"/>
          <a:ext cx="0" cy="0"/>
          <a:chOff x="0" y="0"/>
          <a:chExt cx="0" cy="0"/>
        </a:xfrm>
      </p:grpSpPr>
      <p:sp>
        <p:nvSpPr>
          <p:cNvPr id="3" name="CaixaDeTexto 2">
            <a:extLst>
              <a:ext uri="{FF2B5EF4-FFF2-40B4-BE49-F238E27FC236}">
                <a16:creationId xmlns:a16="http://schemas.microsoft.com/office/drawing/2014/main" id="{511A6BD9-CE55-5879-3CBB-4F2AF977E367}"/>
              </a:ext>
            </a:extLst>
          </p:cNvPr>
          <p:cNvSpPr txBox="1"/>
          <p:nvPr/>
        </p:nvSpPr>
        <p:spPr>
          <a:xfrm>
            <a:off x="756033" y="757077"/>
            <a:ext cx="8102832" cy="1938992"/>
          </a:xfrm>
          <a:prstGeom prst="rect">
            <a:avLst/>
          </a:prstGeom>
          <a:noFill/>
        </p:spPr>
        <p:txBody>
          <a:bodyPr wrap="square">
            <a:spAutoFit/>
          </a:bodyPr>
          <a:lstStyle/>
          <a:p>
            <a:pPr marL="0" indent="0">
              <a:buNone/>
            </a:pPr>
            <a:r>
              <a:rPr lang="es-ES" sz="4000" b="1" dirty="0">
                <a:solidFill>
                  <a:srgbClr val="D2C092"/>
                </a:solidFill>
                <a:latin typeface="Montserrat ExtraBold" panose="00000900000000000000" pitchFamily="2" charset="0"/>
              </a:rPr>
              <a:t>Los pobres de espíritu reconocen su dependencia de Dios</a:t>
            </a:r>
            <a:endParaRPr lang="pt-BR" sz="4000" b="1" dirty="0">
              <a:solidFill>
                <a:srgbClr val="D2C092"/>
              </a:solidFill>
              <a:latin typeface="Montserrat ExtraBold" panose="00000900000000000000" pitchFamily="2" charset="0"/>
            </a:endParaRPr>
          </a:p>
        </p:txBody>
      </p:sp>
      <p:sp>
        <p:nvSpPr>
          <p:cNvPr id="5" name="CaixaDeTexto 4">
            <a:extLst>
              <a:ext uri="{FF2B5EF4-FFF2-40B4-BE49-F238E27FC236}">
                <a16:creationId xmlns:a16="http://schemas.microsoft.com/office/drawing/2014/main" id="{D18DDCEF-584D-47BD-9188-CA1EA1614E41}"/>
              </a:ext>
            </a:extLst>
          </p:cNvPr>
          <p:cNvSpPr txBox="1"/>
          <p:nvPr/>
        </p:nvSpPr>
        <p:spPr>
          <a:xfrm>
            <a:off x="913874" y="3689605"/>
            <a:ext cx="10465325" cy="2046714"/>
          </a:xfrm>
          <a:prstGeom prst="rect">
            <a:avLst/>
          </a:prstGeom>
          <a:noFill/>
        </p:spPr>
        <p:txBody>
          <a:bodyPr wrap="square">
            <a:spAutoFit/>
          </a:bodyPr>
          <a:lstStyle/>
          <a:p>
            <a:pPr>
              <a:spcAft>
                <a:spcPts val="1800"/>
              </a:spcAft>
            </a:pPr>
            <a:r>
              <a:rPr lang="pt-BR" sz="3200" dirty="0">
                <a:solidFill>
                  <a:srgbClr val="494B42"/>
                </a:solidFill>
                <a:latin typeface="Montserrat SemiBold" panose="00000700000000000000" pitchFamily="2" charset="0"/>
              </a:rPr>
              <a:t>“[...] </a:t>
            </a:r>
            <a:r>
              <a:rPr lang="es-ES" sz="3200" dirty="0">
                <a:solidFill>
                  <a:srgbClr val="494B42"/>
                </a:solidFill>
                <a:latin typeface="Montserrat SemiBold" panose="00000700000000000000" pitchFamily="2" charset="0"/>
              </a:rPr>
              <a:t>Y todo esto proviene de Dios </a:t>
            </a:r>
            <a:r>
              <a:rPr lang="pt-BR" sz="3200" dirty="0">
                <a:solidFill>
                  <a:srgbClr val="494B42"/>
                </a:solidFill>
                <a:latin typeface="Montserrat SemiBold" panose="00000700000000000000" pitchFamily="2" charset="0"/>
              </a:rPr>
              <a:t>[...]”                     </a:t>
            </a:r>
            <a:r>
              <a:rPr lang="pt-BR" sz="2400" dirty="0">
                <a:solidFill>
                  <a:srgbClr val="494B42"/>
                </a:solidFill>
                <a:latin typeface="Montserrat SemiBold" panose="00000700000000000000" pitchFamily="2" charset="0"/>
              </a:rPr>
              <a:t>(2 </a:t>
            </a:r>
            <a:r>
              <a:rPr lang="pt-BR" sz="2400" dirty="0" err="1">
                <a:solidFill>
                  <a:srgbClr val="494B42"/>
                </a:solidFill>
                <a:latin typeface="Montserrat SemiBold" panose="00000700000000000000" pitchFamily="2" charset="0"/>
              </a:rPr>
              <a:t>Corintios</a:t>
            </a:r>
            <a:r>
              <a:rPr lang="pt-BR" sz="2400" dirty="0">
                <a:solidFill>
                  <a:srgbClr val="494B42"/>
                </a:solidFill>
                <a:latin typeface="Montserrat SemiBold" panose="00000700000000000000" pitchFamily="2" charset="0"/>
              </a:rPr>
              <a:t> 5:18).</a:t>
            </a:r>
          </a:p>
          <a:p>
            <a:pPr>
              <a:spcAft>
                <a:spcPts val="1800"/>
              </a:spcAft>
            </a:pPr>
            <a:r>
              <a:rPr lang="es-ES" sz="3200" dirty="0">
                <a:solidFill>
                  <a:srgbClr val="494B42"/>
                </a:solidFill>
                <a:latin typeface="Montserrat SemiBold" panose="00000700000000000000" pitchFamily="2" charset="0"/>
              </a:rPr>
              <a:t>"[...] porque separados de mí nada podéis hacer</a:t>
            </a:r>
            <a:r>
              <a:rPr lang="pt-BR" sz="3200" dirty="0">
                <a:solidFill>
                  <a:srgbClr val="494B42"/>
                </a:solidFill>
                <a:latin typeface="Montserrat SemiBold" panose="00000700000000000000" pitchFamily="2" charset="0"/>
              </a:rPr>
              <a:t>” </a:t>
            </a:r>
            <a:r>
              <a:rPr lang="pt-BR" sz="2400" dirty="0">
                <a:solidFill>
                  <a:srgbClr val="494B42"/>
                </a:solidFill>
                <a:latin typeface="Montserrat SemiBold" panose="00000700000000000000" pitchFamily="2" charset="0"/>
              </a:rPr>
              <a:t>(Juan 15:5).</a:t>
            </a:r>
            <a:endParaRPr lang="pt-BR" sz="3200" dirty="0">
              <a:solidFill>
                <a:srgbClr val="494B42"/>
              </a:solidFill>
              <a:latin typeface="Montserrat SemiBold" panose="00000700000000000000" pitchFamily="2" charset="0"/>
            </a:endParaRPr>
          </a:p>
        </p:txBody>
      </p:sp>
    </p:spTree>
    <p:extLst>
      <p:ext uri="{BB962C8B-B14F-4D97-AF65-F5344CB8AC3E}">
        <p14:creationId xmlns:p14="http://schemas.microsoft.com/office/powerpoint/2010/main" val="1308636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E29F414C-A8EA-4D83-2EEC-6A09A1A92834}"/>
            </a:ext>
          </a:extLst>
        </p:cNvPr>
        <p:cNvGrpSpPr/>
        <p:nvPr/>
      </p:nvGrpSpPr>
      <p:grpSpPr>
        <a:xfrm>
          <a:off x="0" y="0"/>
          <a:ext cx="0" cy="0"/>
          <a:chOff x="0" y="0"/>
          <a:chExt cx="0" cy="0"/>
        </a:xfrm>
      </p:grpSpPr>
      <p:sp>
        <p:nvSpPr>
          <p:cNvPr id="5" name="CaixaDeTexto 4">
            <a:extLst>
              <a:ext uri="{FF2B5EF4-FFF2-40B4-BE49-F238E27FC236}">
                <a16:creationId xmlns:a16="http://schemas.microsoft.com/office/drawing/2014/main" id="{29EC3E7C-DBE1-1D5E-1EDF-80DE6BB96420}"/>
              </a:ext>
            </a:extLst>
          </p:cNvPr>
          <p:cNvSpPr txBox="1"/>
          <p:nvPr/>
        </p:nvSpPr>
        <p:spPr>
          <a:xfrm>
            <a:off x="1020777" y="874590"/>
            <a:ext cx="6663877" cy="707886"/>
          </a:xfrm>
          <a:prstGeom prst="rect">
            <a:avLst/>
          </a:prstGeom>
          <a:noFill/>
        </p:spPr>
        <p:txBody>
          <a:bodyPr wrap="square">
            <a:spAutoFit/>
          </a:bodyPr>
          <a:lstStyle/>
          <a:p>
            <a:r>
              <a:rPr lang="pt-BR" sz="4000" dirty="0" err="1">
                <a:solidFill>
                  <a:srgbClr val="D2C092"/>
                </a:solidFill>
                <a:latin typeface="Montserrat ExtraBold" panose="00000900000000000000" pitchFamily="2" charset="0"/>
              </a:rPr>
              <a:t>Ejemplos</a:t>
            </a:r>
            <a:r>
              <a:rPr lang="pt-BR" sz="4000" dirty="0">
                <a:solidFill>
                  <a:srgbClr val="D2C092"/>
                </a:solidFill>
                <a:latin typeface="Montserrat ExtraBold" panose="00000900000000000000" pitchFamily="2" charset="0"/>
              </a:rPr>
              <a:t> inspiradores</a:t>
            </a:r>
          </a:p>
        </p:txBody>
      </p:sp>
      <p:sp>
        <p:nvSpPr>
          <p:cNvPr id="7" name="CaixaDeTexto 6">
            <a:extLst>
              <a:ext uri="{FF2B5EF4-FFF2-40B4-BE49-F238E27FC236}">
                <a16:creationId xmlns:a16="http://schemas.microsoft.com/office/drawing/2014/main" id="{3D7A87F7-11AA-32B4-818D-03EE64120D92}"/>
              </a:ext>
            </a:extLst>
          </p:cNvPr>
          <p:cNvSpPr txBox="1"/>
          <p:nvPr/>
        </p:nvSpPr>
        <p:spPr>
          <a:xfrm>
            <a:off x="1020777" y="2440519"/>
            <a:ext cx="8779004" cy="2766719"/>
          </a:xfrm>
          <a:prstGeom prst="rect">
            <a:avLst/>
          </a:prstGeom>
          <a:noFill/>
        </p:spPr>
        <p:txBody>
          <a:bodyPr wrap="square">
            <a:spAutoFit/>
          </a:bodyPr>
          <a:lstStyle/>
          <a:p>
            <a:pPr marL="0" indent="0">
              <a:lnSpc>
                <a:spcPct val="110000"/>
              </a:lnSpc>
              <a:buNone/>
            </a:pPr>
            <a:r>
              <a:rPr lang="pt-BR" sz="3200" dirty="0">
                <a:solidFill>
                  <a:schemeClr val="bg1"/>
                </a:solidFill>
                <a:latin typeface="Montserrat ExtraBold" panose="00000900000000000000" pitchFamily="2" charset="0"/>
              </a:rPr>
              <a:t>J. S. Bach:</a:t>
            </a:r>
            <a:r>
              <a:rPr lang="pt-BR" sz="3200" dirty="0">
                <a:solidFill>
                  <a:schemeClr val="bg1"/>
                </a:solidFill>
                <a:latin typeface="Montserrat SemiBold" panose="00000700000000000000" pitchFamily="2" charset="0"/>
              </a:rPr>
              <a:t> </a:t>
            </a:r>
            <a:r>
              <a:rPr lang="pt-BR" sz="3200" dirty="0" err="1">
                <a:solidFill>
                  <a:schemeClr val="bg1"/>
                </a:solidFill>
                <a:latin typeface="Montserrat SemiBold" panose="00000700000000000000" pitchFamily="2" charset="0"/>
              </a:rPr>
              <a:t>inició</a:t>
            </a:r>
            <a:r>
              <a:rPr lang="pt-BR" sz="3200" dirty="0">
                <a:solidFill>
                  <a:schemeClr val="bg1"/>
                </a:solidFill>
                <a:latin typeface="Montserrat SemiBold" panose="00000700000000000000" pitchFamily="2" charset="0"/>
              </a:rPr>
              <a:t> sus </a:t>
            </a:r>
            <a:r>
              <a:rPr lang="pt-BR" sz="3200" dirty="0" err="1">
                <a:solidFill>
                  <a:schemeClr val="bg1"/>
                </a:solidFill>
                <a:latin typeface="Montserrat SemiBold" panose="00000700000000000000" pitchFamily="2" charset="0"/>
              </a:rPr>
              <a:t>composiciones</a:t>
            </a:r>
            <a:r>
              <a:rPr lang="pt-BR" sz="3200" dirty="0">
                <a:solidFill>
                  <a:schemeClr val="bg1"/>
                </a:solidFill>
                <a:latin typeface="Montserrat SemiBold" panose="00000700000000000000" pitchFamily="2" charset="0"/>
              </a:rPr>
              <a:t> </a:t>
            </a:r>
            <a:r>
              <a:rPr lang="pt-BR" sz="3200" dirty="0" err="1">
                <a:solidFill>
                  <a:schemeClr val="bg1"/>
                </a:solidFill>
                <a:latin typeface="Montserrat SemiBold" panose="00000700000000000000" pitchFamily="2" charset="0"/>
              </a:rPr>
              <a:t>con</a:t>
            </a:r>
            <a:r>
              <a:rPr lang="pt-BR" sz="3200" dirty="0">
                <a:solidFill>
                  <a:schemeClr val="bg1"/>
                </a:solidFill>
                <a:latin typeface="Montserrat SemiBold" panose="00000700000000000000" pitchFamily="2" charset="0"/>
              </a:rPr>
              <a:t> </a:t>
            </a:r>
            <a:r>
              <a:rPr lang="pt-BR" sz="3200" dirty="0" err="1">
                <a:solidFill>
                  <a:schemeClr val="bg1"/>
                </a:solidFill>
                <a:latin typeface="Montserrat SemiBold" panose="00000700000000000000" pitchFamily="2" charset="0"/>
              </a:rPr>
              <a:t>Jesu</a:t>
            </a:r>
            <a:r>
              <a:rPr lang="pt-BR" sz="3200" dirty="0">
                <a:solidFill>
                  <a:schemeClr val="bg1"/>
                </a:solidFill>
                <a:latin typeface="Montserrat SemiBold" panose="00000700000000000000" pitchFamily="2" charset="0"/>
              </a:rPr>
              <a:t> </a:t>
            </a:r>
            <a:r>
              <a:rPr lang="pt-BR" sz="3200" dirty="0" err="1">
                <a:solidFill>
                  <a:schemeClr val="bg1"/>
                </a:solidFill>
                <a:latin typeface="Montserrat SemiBold" panose="00000700000000000000" pitchFamily="2" charset="0"/>
              </a:rPr>
              <a:t>Juva</a:t>
            </a:r>
            <a:r>
              <a:rPr lang="pt-BR" sz="3200" dirty="0">
                <a:solidFill>
                  <a:schemeClr val="bg1"/>
                </a:solidFill>
                <a:latin typeface="Montserrat SemiBold" panose="00000700000000000000" pitchFamily="2" charset="0"/>
              </a:rPr>
              <a:t> (</a:t>
            </a:r>
            <a:r>
              <a:rPr lang="pt-BR" sz="3200" dirty="0" err="1">
                <a:solidFill>
                  <a:schemeClr val="bg1"/>
                </a:solidFill>
                <a:latin typeface="Montserrat SemiBold" panose="00000700000000000000" pitchFamily="2" charset="0"/>
              </a:rPr>
              <a:t>Jesús</a:t>
            </a:r>
            <a:r>
              <a:rPr lang="pt-BR" sz="3200" dirty="0">
                <a:solidFill>
                  <a:schemeClr val="bg1"/>
                </a:solidFill>
                <a:latin typeface="Montserrat SemiBold" panose="00000700000000000000" pitchFamily="2" charset="0"/>
              </a:rPr>
              <a:t> </a:t>
            </a:r>
            <a:r>
              <a:rPr lang="pt-BR" sz="3200" dirty="0" err="1">
                <a:solidFill>
                  <a:schemeClr val="bg1"/>
                </a:solidFill>
                <a:latin typeface="Montserrat SemiBold" panose="00000700000000000000" pitchFamily="2" charset="0"/>
              </a:rPr>
              <a:t>ayúdame</a:t>
            </a:r>
            <a:r>
              <a:rPr lang="pt-BR" sz="3200" dirty="0">
                <a:solidFill>
                  <a:schemeClr val="bg1"/>
                </a:solidFill>
                <a:latin typeface="Montserrat SemiBold" panose="00000700000000000000" pitchFamily="2" charset="0"/>
              </a:rPr>
              <a:t>).</a:t>
            </a:r>
          </a:p>
          <a:p>
            <a:pPr marL="0" indent="0">
              <a:lnSpc>
                <a:spcPct val="110000"/>
              </a:lnSpc>
              <a:buNone/>
            </a:pPr>
            <a:endParaRPr lang="pt-BR" sz="3200" dirty="0">
              <a:solidFill>
                <a:schemeClr val="bg1"/>
              </a:solidFill>
              <a:latin typeface="Montserrat SemiBold" panose="00000700000000000000" pitchFamily="2" charset="0"/>
            </a:endParaRPr>
          </a:p>
          <a:p>
            <a:pPr marL="0" indent="0">
              <a:lnSpc>
                <a:spcPct val="110000"/>
              </a:lnSpc>
              <a:buNone/>
            </a:pPr>
            <a:r>
              <a:rPr lang="pt-BR" sz="3200" dirty="0">
                <a:solidFill>
                  <a:schemeClr val="bg1"/>
                </a:solidFill>
                <a:latin typeface="Montserrat ExtraBold" panose="00000900000000000000" pitchFamily="2" charset="0"/>
              </a:rPr>
              <a:t>Haydn:</a:t>
            </a:r>
            <a:r>
              <a:rPr lang="pt-BR" sz="3200" dirty="0">
                <a:solidFill>
                  <a:schemeClr val="bg1"/>
                </a:solidFill>
                <a:latin typeface="Montserrat SemiBold" panose="00000700000000000000" pitchFamily="2" charset="0"/>
              </a:rPr>
              <a:t> </a:t>
            </a:r>
            <a:r>
              <a:rPr lang="es-ES" sz="3200" dirty="0">
                <a:solidFill>
                  <a:schemeClr val="bg1"/>
                </a:solidFill>
                <a:latin typeface="Montserrat SemiBold" panose="00000700000000000000" pitchFamily="2" charset="0"/>
              </a:rPr>
              <a:t>se arrodilló pidiendo inspiración a la hora de componer</a:t>
            </a:r>
            <a:r>
              <a:rPr lang="pt-BR" sz="3200" dirty="0">
                <a:solidFill>
                  <a:schemeClr val="bg1"/>
                </a:solidFill>
                <a:latin typeface="Montserrat SemiBold" panose="00000700000000000000" pitchFamily="2" charset="0"/>
              </a:rPr>
              <a:t>.</a:t>
            </a:r>
          </a:p>
        </p:txBody>
      </p:sp>
    </p:spTree>
    <p:extLst>
      <p:ext uri="{BB962C8B-B14F-4D97-AF65-F5344CB8AC3E}">
        <p14:creationId xmlns:p14="http://schemas.microsoft.com/office/powerpoint/2010/main" val="22676873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5DCDAB6B-CACA-2E4B-FA0A-EF62C3688608}"/>
            </a:ext>
          </a:extLst>
        </p:cNvPr>
        <p:cNvGrpSpPr/>
        <p:nvPr/>
      </p:nvGrpSpPr>
      <p:grpSpPr>
        <a:xfrm>
          <a:off x="0" y="0"/>
          <a:ext cx="0" cy="0"/>
          <a:chOff x="0" y="0"/>
          <a:chExt cx="0" cy="0"/>
        </a:xfrm>
      </p:grpSpPr>
      <p:sp>
        <p:nvSpPr>
          <p:cNvPr id="6" name="CaixaDeTexto 5">
            <a:extLst>
              <a:ext uri="{FF2B5EF4-FFF2-40B4-BE49-F238E27FC236}">
                <a16:creationId xmlns:a16="http://schemas.microsoft.com/office/drawing/2014/main" id="{FBB47146-07D5-D318-3E92-3F5690499456}"/>
              </a:ext>
            </a:extLst>
          </p:cNvPr>
          <p:cNvSpPr txBox="1"/>
          <p:nvPr/>
        </p:nvSpPr>
        <p:spPr>
          <a:xfrm>
            <a:off x="939298" y="2028618"/>
            <a:ext cx="4279247" cy="2800767"/>
          </a:xfrm>
          <a:prstGeom prst="rect">
            <a:avLst/>
          </a:prstGeom>
          <a:noFill/>
        </p:spPr>
        <p:txBody>
          <a:bodyPr wrap="square" anchor="ctr">
            <a:spAutoFit/>
          </a:bodyPr>
          <a:lstStyle/>
          <a:p>
            <a:pPr marL="0" indent="0">
              <a:buNone/>
            </a:pPr>
            <a:r>
              <a:rPr lang="es-ES" sz="4400" dirty="0">
                <a:solidFill>
                  <a:srgbClr val="494B42"/>
                </a:solidFill>
                <a:latin typeface="Montserrat ExtraBold" panose="00000900000000000000" pitchFamily="2" charset="0"/>
              </a:rPr>
              <a:t>¿Quieres buscar inspiración en Dios? </a:t>
            </a:r>
            <a:endParaRPr lang="pt-BR" sz="4400" dirty="0">
              <a:solidFill>
                <a:srgbClr val="494B42"/>
              </a:solidFill>
              <a:latin typeface="Montserrat ExtraBold" panose="00000900000000000000" pitchFamily="2" charset="0"/>
            </a:endParaRPr>
          </a:p>
        </p:txBody>
      </p:sp>
    </p:spTree>
    <p:extLst>
      <p:ext uri="{BB962C8B-B14F-4D97-AF65-F5344CB8AC3E}">
        <p14:creationId xmlns:p14="http://schemas.microsoft.com/office/powerpoint/2010/main" val="28559061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A9685A35-C133-6232-D67D-DD2CBA36C9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42D79F-5686-5BAD-6C15-5C71F9AEF662}"/>
              </a:ext>
            </a:extLst>
          </p:cNvPr>
          <p:cNvSpPr txBox="1">
            <a:spLocks/>
          </p:cNvSpPr>
          <p:nvPr/>
        </p:nvSpPr>
        <p:spPr>
          <a:xfrm>
            <a:off x="2096655" y="1888836"/>
            <a:ext cx="7952509" cy="32650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ES" b="1" dirty="0">
                <a:solidFill>
                  <a:srgbClr val="494B42"/>
                </a:solidFill>
                <a:latin typeface="Montserrat ExtraBold" panose="00000900000000000000" pitchFamily="2" charset="0"/>
              </a:rPr>
              <a:t>La virtud de la insuficiencia</a:t>
            </a:r>
            <a:endParaRPr lang="en-US" dirty="0">
              <a:solidFill>
                <a:srgbClr val="494B42"/>
              </a:solidFill>
              <a:latin typeface="Montserrat ExtraBold" panose="00000900000000000000" pitchFamily="2" charset="0"/>
            </a:endParaRPr>
          </a:p>
        </p:txBody>
      </p:sp>
    </p:spTree>
    <p:extLst>
      <p:ext uri="{BB962C8B-B14F-4D97-AF65-F5344CB8AC3E}">
        <p14:creationId xmlns:p14="http://schemas.microsoft.com/office/powerpoint/2010/main" val="42323900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9664FAA-1654-470A-8C2A-6D4020A0FCA6}"/>
            </a:ext>
          </a:extLst>
        </p:cNvPr>
        <p:cNvGrpSpPr/>
        <p:nvPr/>
      </p:nvGrpSpPr>
      <p:grpSpPr>
        <a:xfrm>
          <a:off x="0" y="0"/>
          <a:ext cx="0" cy="0"/>
          <a:chOff x="0" y="0"/>
          <a:chExt cx="0" cy="0"/>
        </a:xfrm>
      </p:grpSpPr>
      <p:sp>
        <p:nvSpPr>
          <p:cNvPr id="2" name="Content Placeholder 2">
            <a:extLst>
              <a:ext uri="{FF2B5EF4-FFF2-40B4-BE49-F238E27FC236}">
                <a16:creationId xmlns:a16="http://schemas.microsoft.com/office/drawing/2014/main" id="{E2F740A1-3A11-6CE0-8D68-43998C970145}"/>
              </a:ext>
            </a:extLst>
          </p:cNvPr>
          <p:cNvSpPr txBox="1">
            <a:spLocks/>
          </p:cNvSpPr>
          <p:nvPr/>
        </p:nvSpPr>
        <p:spPr>
          <a:xfrm>
            <a:off x="2044700" y="1619574"/>
            <a:ext cx="8102599" cy="3618851"/>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pt-BR" sz="3600" dirty="0">
                <a:solidFill>
                  <a:srgbClr val="D2C092"/>
                </a:solidFill>
                <a:latin typeface="Montserrat SemiBold" panose="00000700000000000000" pitchFamily="2" charset="0"/>
              </a:rPr>
              <a:t>“</a:t>
            </a:r>
            <a:r>
              <a:rPr lang="es-ES" sz="3600" dirty="0">
                <a:solidFill>
                  <a:srgbClr val="D2C092"/>
                </a:solidFill>
                <a:latin typeface="Montserrat SemiBold" panose="00000700000000000000" pitchFamily="2" charset="0"/>
              </a:rPr>
              <a:t>Descenderá como la lluvia sobre la hierba cortada; como el rocío que destila sobre la tierra</a:t>
            </a:r>
            <a:r>
              <a:rPr lang="pt-BR" sz="3600" dirty="0">
                <a:solidFill>
                  <a:srgbClr val="D2C092"/>
                </a:solidFill>
                <a:latin typeface="Montserrat SemiBold" panose="00000700000000000000" pitchFamily="2" charset="0"/>
              </a:rPr>
              <a:t>”  </a:t>
            </a:r>
          </a:p>
          <a:p>
            <a:r>
              <a:rPr lang="pt-BR" dirty="0">
                <a:solidFill>
                  <a:srgbClr val="D2C092"/>
                </a:solidFill>
                <a:latin typeface="Montserrat SemiBold" panose="00000700000000000000" pitchFamily="2" charset="0"/>
              </a:rPr>
              <a:t>(Salmo 72:6).</a:t>
            </a:r>
            <a:endParaRPr lang="en-US" sz="4000" dirty="0">
              <a:solidFill>
                <a:srgbClr val="D2C092"/>
              </a:solidFill>
              <a:latin typeface="Montserrat SemiBold" panose="00000700000000000000" pitchFamily="2" charset="0"/>
            </a:endParaRPr>
          </a:p>
        </p:txBody>
      </p:sp>
    </p:spTree>
    <p:extLst>
      <p:ext uri="{BB962C8B-B14F-4D97-AF65-F5344CB8AC3E}">
        <p14:creationId xmlns:p14="http://schemas.microsoft.com/office/powerpoint/2010/main" val="40308898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374F15B0-136A-84F2-886A-4835FD1B524F}"/>
            </a:ext>
          </a:extLst>
        </p:cNvPr>
        <p:cNvGrpSpPr/>
        <p:nvPr/>
      </p:nvGrpSpPr>
      <p:grpSpPr>
        <a:xfrm>
          <a:off x="0" y="0"/>
          <a:ext cx="0" cy="0"/>
          <a:chOff x="0" y="0"/>
          <a:chExt cx="0" cy="0"/>
        </a:xfrm>
      </p:grpSpPr>
      <p:sp>
        <p:nvSpPr>
          <p:cNvPr id="2" name="CaixaDeTexto 1">
            <a:extLst>
              <a:ext uri="{FF2B5EF4-FFF2-40B4-BE49-F238E27FC236}">
                <a16:creationId xmlns:a16="http://schemas.microsoft.com/office/drawing/2014/main" id="{CA3FE108-E4C3-D468-47B8-87D5CE6A475D}"/>
              </a:ext>
            </a:extLst>
          </p:cNvPr>
          <p:cNvSpPr txBox="1"/>
          <p:nvPr/>
        </p:nvSpPr>
        <p:spPr>
          <a:xfrm>
            <a:off x="1887394" y="1772611"/>
            <a:ext cx="7951292" cy="1200329"/>
          </a:xfrm>
          <a:prstGeom prst="rect">
            <a:avLst/>
          </a:prstGeom>
          <a:noFill/>
        </p:spPr>
        <p:txBody>
          <a:bodyPr wrap="square">
            <a:spAutoFit/>
          </a:bodyPr>
          <a:lstStyle/>
          <a:p>
            <a:pPr marL="0" indent="0" algn="ctr">
              <a:spcAft>
                <a:spcPts val="3000"/>
              </a:spcAft>
              <a:buNone/>
            </a:pPr>
            <a:r>
              <a:rPr lang="es-ES" sz="3600" dirty="0">
                <a:solidFill>
                  <a:srgbClr val="494B42"/>
                </a:solidFill>
                <a:latin typeface="Montserrat SemiBold" panose="00000700000000000000" pitchFamily="2" charset="0"/>
              </a:rPr>
              <a:t>Para la mayoría, el Mesías sería un guerrero</a:t>
            </a:r>
            <a:r>
              <a:rPr lang="pt-BR" sz="3600" dirty="0">
                <a:solidFill>
                  <a:srgbClr val="494B42"/>
                </a:solidFill>
                <a:latin typeface="Montserrat SemiBold" panose="00000700000000000000" pitchFamily="2" charset="0"/>
              </a:rPr>
              <a:t>, libertador político.</a:t>
            </a:r>
          </a:p>
        </p:txBody>
      </p:sp>
      <p:sp>
        <p:nvSpPr>
          <p:cNvPr id="3" name="CaixaDeTexto 2">
            <a:extLst>
              <a:ext uri="{FF2B5EF4-FFF2-40B4-BE49-F238E27FC236}">
                <a16:creationId xmlns:a16="http://schemas.microsoft.com/office/drawing/2014/main" id="{B70C339D-AA3F-224C-0AF8-BBC045B77D60}"/>
              </a:ext>
            </a:extLst>
          </p:cNvPr>
          <p:cNvSpPr txBox="1"/>
          <p:nvPr/>
        </p:nvSpPr>
        <p:spPr>
          <a:xfrm>
            <a:off x="2120354" y="3494208"/>
            <a:ext cx="7485373" cy="1754326"/>
          </a:xfrm>
          <a:prstGeom prst="rect">
            <a:avLst/>
          </a:prstGeom>
          <a:noFill/>
        </p:spPr>
        <p:txBody>
          <a:bodyPr wrap="square">
            <a:spAutoFit/>
          </a:bodyPr>
          <a:lstStyle/>
          <a:p>
            <a:pPr marL="0" indent="0" algn="ctr">
              <a:spcAft>
                <a:spcPts val="3000"/>
              </a:spcAft>
              <a:buNone/>
            </a:pPr>
            <a:r>
              <a:rPr lang="es-ES" sz="3600" dirty="0">
                <a:solidFill>
                  <a:srgbClr val="494B42"/>
                </a:solidFill>
                <a:latin typeface="Montserrat SemiBold" panose="00000700000000000000" pitchFamily="2" charset="0"/>
              </a:rPr>
              <a:t>Jesús presentó un reino de amor, misericordia, perdón y humildad.</a:t>
            </a:r>
            <a:endParaRPr lang="pt-BR" sz="3600" dirty="0">
              <a:solidFill>
                <a:srgbClr val="494B42"/>
              </a:solidFill>
              <a:latin typeface="Montserrat SemiBold" panose="00000700000000000000" pitchFamily="2" charset="0"/>
            </a:endParaRPr>
          </a:p>
        </p:txBody>
      </p:sp>
    </p:spTree>
    <p:extLst>
      <p:ext uri="{BB962C8B-B14F-4D97-AF65-F5344CB8AC3E}">
        <p14:creationId xmlns:p14="http://schemas.microsoft.com/office/powerpoint/2010/main" val="16435338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EF439A5-0635-8067-8CAB-989FE9EC10EE}"/>
            </a:ext>
          </a:extLst>
        </p:cNvPr>
        <p:cNvGrpSpPr/>
        <p:nvPr/>
      </p:nvGrpSpPr>
      <p:grpSpPr>
        <a:xfrm>
          <a:off x="0" y="0"/>
          <a:ext cx="0" cy="0"/>
          <a:chOff x="0" y="0"/>
          <a:chExt cx="0" cy="0"/>
        </a:xfrm>
      </p:grpSpPr>
      <p:sp>
        <p:nvSpPr>
          <p:cNvPr id="6" name="CaixaDeTexto 5">
            <a:extLst>
              <a:ext uri="{FF2B5EF4-FFF2-40B4-BE49-F238E27FC236}">
                <a16:creationId xmlns:a16="http://schemas.microsoft.com/office/drawing/2014/main" id="{BAE7E191-4303-6DF5-0A9B-3114ECBAB6B6}"/>
              </a:ext>
            </a:extLst>
          </p:cNvPr>
          <p:cNvSpPr txBox="1"/>
          <p:nvPr/>
        </p:nvSpPr>
        <p:spPr>
          <a:xfrm>
            <a:off x="939298" y="1843950"/>
            <a:ext cx="4402247" cy="3170099"/>
          </a:xfrm>
          <a:prstGeom prst="rect">
            <a:avLst/>
          </a:prstGeom>
          <a:noFill/>
        </p:spPr>
        <p:txBody>
          <a:bodyPr wrap="square" anchor="ctr">
            <a:spAutoFit/>
          </a:bodyPr>
          <a:lstStyle/>
          <a:p>
            <a:pPr marL="0" indent="0">
              <a:buNone/>
            </a:pPr>
            <a:r>
              <a:rPr lang="es-ES" sz="4000" dirty="0">
                <a:solidFill>
                  <a:srgbClr val="494B42"/>
                </a:solidFill>
                <a:latin typeface="Montserrat ExtraBold" panose="00000900000000000000" pitchFamily="2" charset="0"/>
              </a:rPr>
              <a:t>¿Cómo recibimos hoy a Jesús y sus "extrañas" enseñanzas?</a:t>
            </a:r>
            <a:endParaRPr lang="pt-BR" sz="4000" dirty="0">
              <a:solidFill>
                <a:srgbClr val="494B42"/>
              </a:solidFill>
              <a:latin typeface="Montserrat ExtraBold" panose="00000900000000000000" pitchFamily="2" charset="0"/>
            </a:endParaRPr>
          </a:p>
        </p:txBody>
      </p:sp>
    </p:spTree>
    <p:extLst>
      <p:ext uri="{BB962C8B-B14F-4D97-AF65-F5344CB8AC3E}">
        <p14:creationId xmlns:p14="http://schemas.microsoft.com/office/powerpoint/2010/main" val="24310435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36CE4315-398F-41A4-67DB-57C939D6A1EA}"/>
            </a:ext>
          </a:extLst>
        </p:cNvPr>
        <p:cNvGrpSpPr/>
        <p:nvPr/>
      </p:nvGrpSpPr>
      <p:grpSpPr>
        <a:xfrm>
          <a:off x="0" y="0"/>
          <a:ext cx="0" cy="0"/>
          <a:chOff x="0" y="0"/>
          <a:chExt cx="0" cy="0"/>
        </a:xfrm>
      </p:grpSpPr>
      <p:sp>
        <p:nvSpPr>
          <p:cNvPr id="5" name="CaixaDeTexto 4">
            <a:extLst>
              <a:ext uri="{FF2B5EF4-FFF2-40B4-BE49-F238E27FC236}">
                <a16:creationId xmlns:a16="http://schemas.microsoft.com/office/drawing/2014/main" id="{EE8E26A4-5657-E464-4B33-11DFC648FEA2}"/>
              </a:ext>
            </a:extLst>
          </p:cNvPr>
          <p:cNvSpPr txBox="1"/>
          <p:nvPr/>
        </p:nvSpPr>
        <p:spPr>
          <a:xfrm>
            <a:off x="1020777" y="1023446"/>
            <a:ext cx="8123223" cy="1077218"/>
          </a:xfrm>
          <a:prstGeom prst="rect">
            <a:avLst/>
          </a:prstGeom>
          <a:noFill/>
        </p:spPr>
        <p:txBody>
          <a:bodyPr wrap="square">
            <a:spAutoFit/>
          </a:bodyPr>
          <a:lstStyle/>
          <a:p>
            <a:r>
              <a:rPr lang="es-ES" sz="3200" dirty="0">
                <a:solidFill>
                  <a:srgbClr val="D2C092"/>
                </a:solidFill>
                <a:latin typeface="Montserrat ExtraBold" panose="00000900000000000000" pitchFamily="2" charset="0"/>
              </a:rPr>
              <a:t>Versión alterada de las Bienaventuranzas</a:t>
            </a:r>
            <a:r>
              <a:rPr lang="pt-BR" sz="3200" dirty="0">
                <a:solidFill>
                  <a:srgbClr val="D2C092"/>
                </a:solidFill>
                <a:latin typeface="Montserrat ExtraBold" panose="00000900000000000000" pitchFamily="2" charset="0"/>
              </a:rPr>
              <a:t>, por J.B. Philips</a:t>
            </a:r>
          </a:p>
        </p:txBody>
      </p:sp>
      <p:sp>
        <p:nvSpPr>
          <p:cNvPr id="7" name="CaixaDeTexto 6">
            <a:extLst>
              <a:ext uri="{FF2B5EF4-FFF2-40B4-BE49-F238E27FC236}">
                <a16:creationId xmlns:a16="http://schemas.microsoft.com/office/drawing/2014/main" id="{50C14AB1-9089-CBE1-220C-98B40AF549BD}"/>
              </a:ext>
            </a:extLst>
          </p:cNvPr>
          <p:cNvSpPr txBox="1"/>
          <p:nvPr/>
        </p:nvSpPr>
        <p:spPr>
          <a:xfrm>
            <a:off x="1020778" y="2556334"/>
            <a:ext cx="8224822" cy="2966068"/>
          </a:xfrm>
          <a:prstGeom prst="rect">
            <a:avLst/>
          </a:prstGeom>
          <a:noFill/>
        </p:spPr>
        <p:txBody>
          <a:bodyPr wrap="square">
            <a:spAutoFit/>
          </a:bodyPr>
          <a:lstStyle/>
          <a:p>
            <a:pPr marL="457200" indent="-457200">
              <a:lnSpc>
                <a:spcPct val="110000"/>
              </a:lnSpc>
              <a:spcAft>
                <a:spcPts val="1800"/>
              </a:spcAft>
              <a:buFont typeface="+mj-lt"/>
              <a:buAutoNum type="arabicPeriod"/>
            </a:pPr>
            <a:r>
              <a:rPr lang="es-ES" sz="2400" dirty="0">
                <a:solidFill>
                  <a:schemeClr val="bg1"/>
                </a:solidFill>
                <a:latin typeface="Montserrat SemiBold" panose="00000700000000000000" pitchFamily="2" charset="0"/>
              </a:rPr>
              <a:t>Bienaventurados los quebrantadores, porque vencen al mundo.</a:t>
            </a:r>
          </a:p>
          <a:p>
            <a:pPr marL="457200" indent="-457200">
              <a:lnSpc>
                <a:spcPct val="110000"/>
              </a:lnSpc>
              <a:spcAft>
                <a:spcPts val="1800"/>
              </a:spcAft>
              <a:buFont typeface="+mj-lt"/>
              <a:buAutoNum type="arabicPeriod"/>
            </a:pPr>
            <a:r>
              <a:rPr lang="es-ES" sz="2400" dirty="0">
                <a:solidFill>
                  <a:schemeClr val="bg1"/>
                </a:solidFill>
                <a:latin typeface="Montserrat SemiBold" panose="00000700000000000000" pitchFamily="2" charset="0"/>
              </a:rPr>
              <a:t>Bienaventurados los endurecidos, porque nunca dejan que la vida les haga daño.</a:t>
            </a:r>
          </a:p>
          <a:p>
            <a:pPr marL="457200" indent="-457200">
              <a:lnSpc>
                <a:spcPct val="110000"/>
              </a:lnSpc>
              <a:spcAft>
                <a:spcPts val="1800"/>
              </a:spcAft>
              <a:buFont typeface="+mj-lt"/>
              <a:buAutoNum type="arabicPeriod"/>
            </a:pPr>
            <a:r>
              <a:rPr lang="es-ES" sz="2400" dirty="0">
                <a:solidFill>
                  <a:schemeClr val="bg1"/>
                </a:solidFill>
                <a:latin typeface="Montserrat SemiBold" panose="00000700000000000000" pitchFamily="2" charset="0"/>
              </a:rPr>
              <a:t>Bienaventurados los que se quejan, porque al final consiguen lo que quieren.</a:t>
            </a:r>
            <a:endParaRPr lang="pt-BR" sz="2400" dirty="0">
              <a:solidFill>
                <a:schemeClr val="bg1"/>
              </a:solidFill>
              <a:latin typeface="Montserrat SemiBold" panose="00000700000000000000" pitchFamily="2" charset="0"/>
            </a:endParaRPr>
          </a:p>
        </p:txBody>
      </p:sp>
    </p:spTree>
    <p:extLst>
      <p:ext uri="{BB962C8B-B14F-4D97-AF65-F5344CB8AC3E}">
        <p14:creationId xmlns:p14="http://schemas.microsoft.com/office/powerpoint/2010/main" val="17706470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4DF2870A-41B1-02D7-FD40-2216C8FAFFD1}"/>
            </a:ext>
          </a:extLst>
        </p:cNvPr>
        <p:cNvGrpSpPr/>
        <p:nvPr/>
      </p:nvGrpSpPr>
      <p:grpSpPr>
        <a:xfrm>
          <a:off x="0" y="0"/>
          <a:ext cx="0" cy="0"/>
          <a:chOff x="0" y="0"/>
          <a:chExt cx="0" cy="0"/>
        </a:xfrm>
      </p:grpSpPr>
      <p:sp>
        <p:nvSpPr>
          <p:cNvPr id="5" name="CaixaDeTexto 4">
            <a:extLst>
              <a:ext uri="{FF2B5EF4-FFF2-40B4-BE49-F238E27FC236}">
                <a16:creationId xmlns:a16="http://schemas.microsoft.com/office/drawing/2014/main" id="{3583F827-515C-7A37-36E8-332946211BFC}"/>
              </a:ext>
            </a:extLst>
          </p:cNvPr>
          <p:cNvSpPr txBox="1"/>
          <p:nvPr/>
        </p:nvSpPr>
        <p:spPr>
          <a:xfrm>
            <a:off x="1020777" y="1023446"/>
            <a:ext cx="6836683" cy="830997"/>
          </a:xfrm>
          <a:prstGeom prst="rect">
            <a:avLst/>
          </a:prstGeom>
          <a:noFill/>
        </p:spPr>
        <p:txBody>
          <a:bodyPr wrap="square">
            <a:spAutoFit/>
          </a:bodyPr>
          <a:lstStyle/>
          <a:p>
            <a:r>
              <a:rPr lang="es-ES" sz="2400" dirty="0">
                <a:solidFill>
                  <a:srgbClr val="D2C092"/>
                </a:solidFill>
                <a:latin typeface="Montserrat ExtraBold" panose="00000900000000000000" pitchFamily="2" charset="0"/>
              </a:rPr>
              <a:t>Versión alterada de las Bienaventuranzas</a:t>
            </a:r>
            <a:r>
              <a:rPr lang="pt-BR" sz="2400" dirty="0">
                <a:solidFill>
                  <a:srgbClr val="D2C092"/>
                </a:solidFill>
                <a:latin typeface="Montserrat ExtraBold" panose="00000900000000000000" pitchFamily="2" charset="0"/>
              </a:rPr>
              <a:t>, por J.B. Philips</a:t>
            </a:r>
          </a:p>
        </p:txBody>
      </p:sp>
      <p:sp>
        <p:nvSpPr>
          <p:cNvPr id="3" name="CaixaDeTexto 2">
            <a:extLst>
              <a:ext uri="{FF2B5EF4-FFF2-40B4-BE49-F238E27FC236}">
                <a16:creationId xmlns:a16="http://schemas.microsoft.com/office/drawing/2014/main" id="{E1D07393-0D06-2D75-7D20-D24B5E80FBEE}"/>
              </a:ext>
            </a:extLst>
          </p:cNvPr>
          <p:cNvSpPr txBox="1"/>
          <p:nvPr/>
        </p:nvSpPr>
        <p:spPr>
          <a:xfrm>
            <a:off x="1020777" y="2141663"/>
            <a:ext cx="9296241" cy="3778599"/>
          </a:xfrm>
          <a:prstGeom prst="rect">
            <a:avLst/>
          </a:prstGeom>
          <a:noFill/>
        </p:spPr>
        <p:txBody>
          <a:bodyPr wrap="square">
            <a:spAutoFit/>
          </a:bodyPr>
          <a:lstStyle/>
          <a:p>
            <a:pPr marL="457200" indent="-457200">
              <a:lnSpc>
                <a:spcPct val="110000"/>
              </a:lnSpc>
              <a:spcAft>
                <a:spcPts val="1200"/>
              </a:spcAft>
              <a:buFont typeface="+mj-lt"/>
              <a:buAutoNum type="arabicPeriod" startAt="4"/>
            </a:pPr>
            <a:r>
              <a:rPr lang="es-ES" sz="2400" dirty="0">
                <a:solidFill>
                  <a:schemeClr val="bg1"/>
                </a:solidFill>
                <a:latin typeface="Montserrat SemiBold" panose="00000700000000000000" pitchFamily="2" charset="0"/>
              </a:rPr>
              <a:t>Bienaventurados los que se satisfacen con los placeres, porque nunca se preocupan por sus pecados.</a:t>
            </a:r>
          </a:p>
          <a:p>
            <a:pPr marL="457200" indent="-457200">
              <a:lnSpc>
                <a:spcPct val="110000"/>
              </a:lnSpc>
              <a:spcAft>
                <a:spcPts val="1200"/>
              </a:spcAft>
              <a:buFont typeface="+mj-lt"/>
              <a:buAutoNum type="arabicPeriod" startAt="4"/>
            </a:pPr>
            <a:r>
              <a:rPr lang="es-ES" sz="2400" dirty="0">
                <a:solidFill>
                  <a:schemeClr val="bg1"/>
                </a:solidFill>
                <a:latin typeface="Montserrat SemiBold" panose="00000700000000000000" pitchFamily="2" charset="0"/>
              </a:rPr>
              <a:t>Bienaventurados los amos de los esclavos,           porque alcanzan sus objetivos.</a:t>
            </a:r>
          </a:p>
          <a:p>
            <a:pPr marL="457200" indent="-457200">
              <a:lnSpc>
                <a:spcPct val="110000"/>
              </a:lnSpc>
              <a:spcAft>
                <a:spcPts val="1200"/>
              </a:spcAft>
              <a:buFont typeface="+mj-lt"/>
              <a:buAutoNum type="arabicPeriod" startAt="4"/>
            </a:pPr>
            <a:r>
              <a:rPr lang="es-ES" sz="2400" dirty="0">
                <a:solidFill>
                  <a:schemeClr val="bg1"/>
                </a:solidFill>
                <a:latin typeface="Montserrat SemiBold" panose="00000700000000000000" pitchFamily="2" charset="0"/>
              </a:rPr>
              <a:t>Bienaventurados los sabios de este mundo,         porque saben salir de todo.</a:t>
            </a:r>
          </a:p>
          <a:p>
            <a:pPr marL="457200" indent="-457200">
              <a:lnSpc>
                <a:spcPct val="110000"/>
              </a:lnSpc>
              <a:spcAft>
                <a:spcPts val="1200"/>
              </a:spcAft>
              <a:buFont typeface="+mj-lt"/>
              <a:buAutoNum type="arabicPeriod" startAt="4"/>
            </a:pPr>
            <a:r>
              <a:rPr lang="es-ES" sz="2400" dirty="0">
                <a:solidFill>
                  <a:schemeClr val="bg1"/>
                </a:solidFill>
                <a:latin typeface="Montserrat SemiBold" panose="00000700000000000000" pitchFamily="2" charset="0"/>
              </a:rPr>
              <a:t>Bienaventurados los perturbadores, porque       pueden ser notados por todo el mundo</a:t>
            </a:r>
            <a:r>
              <a:rPr lang="pt-BR" sz="2400" dirty="0">
                <a:solidFill>
                  <a:schemeClr val="bg1"/>
                </a:solidFill>
                <a:latin typeface="Montserrat SemiBold" panose="00000700000000000000" pitchFamily="2" charset="0"/>
              </a:rPr>
              <a:t>.</a:t>
            </a:r>
          </a:p>
        </p:txBody>
      </p:sp>
    </p:spTree>
    <p:extLst>
      <p:ext uri="{BB962C8B-B14F-4D97-AF65-F5344CB8AC3E}">
        <p14:creationId xmlns:p14="http://schemas.microsoft.com/office/powerpoint/2010/main" val="18422111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1FEE0F8A-86A9-B47F-C467-95013E5683E0}"/>
            </a:ext>
          </a:extLst>
        </p:cNvPr>
        <p:cNvGrpSpPr/>
        <p:nvPr/>
      </p:nvGrpSpPr>
      <p:grpSpPr>
        <a:xfrm>
          <a:off x="0" y="0"/>
          <a:ext cx="0" cy="0"/>
          <a:chOff x="0" y="0"/>
          <a:chExt cx="0" cy="0"/>
        </a:xfrm>
      </p:grpSpPr>
      <p:sp>
        <p:nvSpPr>
          <p:cNvPr id="3" name="CaixaDeTexto 2">
            <a:extLst>
              <a:ext uri="{FF2B5EF4-FFF2-40B4-BE49-F238E27FC236}">
                <a16:creationId xmlns:a16="http://schemas.microsoft.com/office/drawing/2014/main" id="{85836589-0F6B-3446-0FD8-F72D9BEBB967}"/>
              </a:ext>
            </a:extLst>
          </p:cNvPr>
          <p:cNvSpPr txBox="1"/>
          <p:nvPr/>
        </p:nvSpPr>
        <p:spPr>
          <a:xfrm>
            <a:off x="866870" y="803258"/>
            <a:ext cx="6097508" cy="1200329"/>
          </a:xfrm>
          <a:prstGeom prst="rect">
            <a:avLst/>
          </a:prstGeom>
          <a:noFill/>
        </p:spPr>
        <p:txBody>
          <a:bodyPr wrap="square">
            <a:spAutoFit/>
          </a:bodyPr>
          <a:lstStyle/>
          <a:p>
            <a:pPr marL="0" indent="0">
              <a:buNone/>
            </a:pPr>
            <a:r>
              <a:rPr lang="es-ES" sz="3600" b="1" dirty="0">
                <a:solidFill>
                  <a:srgbClr val="D2C092"/>
                </a:solidFill>
                <a:latin typeface="Montserrat ExtraBold" panose="00000900000000000000" pitchFamily="2" charset="0"/>
              </a:rPr>
              <a:t>¿Qué significa ser pobre de espíritu?</a:t>
            </a:r>
            <a:endParaRPr lang="pt-BR" sz="3600" b="1" dirty="0">
              <a:solidFill>
                <a:srgbClr val="D2C092"/>
              </a:solidFill>
              <a:latin typeface="Montserrat ExtraBold" panose="00000900000000000000" pitchFamily="2" charset="0"/>
            </a:endParaRPr>
          </a:p>
        </p:txBody>
      </p:sp>
      <p:sp>
        <p:nvSpPr>
          <p:cNvPr id="5" name="CaixaDeTexto 4">
            <a:extLst>
              <a:ext uri="{FF2B5EF4-FFF2-40B4-BE49-F238E27FC236}">
                <a16:creationId xmlns:a16="http://schemas.microsoft.com/office/drawing/2014/main" id="{E9966D50-02AC-24A7-6E28-5BAC5884FE4B}"/>
              </a:ext>
            </a:extLst>
          </p:cNvPr>
          <p:cNvSpPr txBox="1"/>
          <p:nvPr/>
        </p:nvSpPr>
        <p:spPr>
          <a:xfrm>
            <a:off x="986538" y="3773685"/>
            <a:ext cx="10218923" cy="1862048"/>
          </a:xfrm>
          <a:prstGeom prst="rect">
            <a:avLst/>
          </a:prstGeom>
          <a:noFill/>
        </p:spPr>
        <p:txBody>
          <a:bodyPr wrap="square">
            <a:spAutoFit/>
          </a:bodyPr>
          <a:lstStyle/>
          <a:p>
            <a:pPr algn="ctr">
              <a:spcAft>
                <a:spcPts val="1800"/>
              </a:spcAft>
            </a:pPr>
            <a:r>
              <a:rPr lang="pt-BR" sz="3600" dirty="0">
                <a:solidFill>
                  <a:srgbClr val="494B42"/>
                </a:solidFill>
                <a:latin typeface="Montserrat SemiBold" panose="00000700000000000000" pitchFamily="2" charset="0"/>
              </a:rPr>
              <a:t>“</a:t>
            </a:r>
            <a:r>
              <a:rPr lang="es-ES" sz="3600" dirty="0">
                <a:solidFill>
                  <a:srgbClr val="494B42"/>
                </a:solidFill>
                <a:latin typeface="Montserrat SemiBold" panose="00000700000000000000" pitchFamily="2" charset="0"/>
              </a:rPr>
              <a:t>Bienaventurados los pobres en espíritu: porque de ellos es el reino de los cielos</a:t>
            </a:r>
            <a:r>
              <a:rPr lang="pt-BR" sz="3600" dirty="0">
                <a:solidFill>
                  <a:srgbClr val="494B42"/>
                </a:solidFill>
                <a:latin typeface="Montserrat SemiBold" panose="00000700000000000000" pitchFamily="2" charset="0"/>
              </a:rPr>
              <a:t>” </a:t>
            </a:r>
          </a:p>
          <a:p>
            <a:pPr algn="ctr">
              <a:spcAft>
                <a:spcPts val="1800"/>
              </a:spcAft>
            </a:pPr>
            <a:r>
              <a:rPr lang="pt-BR" sz="2800" b="1" dirty="0">
                <a:solidFill>
                  <a:srgbClr val="494B42"/>
                </a:solidFill>
                <a:latin typeface="Montserrat SemiBold" panose="00000700000000000000" pitchFamily="2" charset="0"/>
              </a:rPr>
              <a:t>(Mateo 5:3).</a:t>
            </a:r>
            <a:endParaRPr lang="pt-BR" sz="3600" b="1" dirty="0">
              <a:solidFill>
                <a:srgbClr val="494B42"/>
              </a:solidFill>
              <a:latin typeface="Montserrat SemiBold" panose="00000700000000000000" pitchFamily="2" charset="0"/>
            </a:endParaRPr>
          </a:p>
        </p:txBody>
      </p:sp>
    </p:spTree>
    <p:extLst>
      <p:ext uri="{BB962C8B-B14F-4D97-AF65-F5344CB8AC3E}">
        <p14:creationId xmlns:p14="http://schemas.microsoft.com/office/powerpoint/2010/main" val="26500286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0A91475-5669-9EF7-6E73-A1E1EB5CCE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7654CD-824D-AEC9-73CC-A0ECA1CB2E78}"/>
              </a:ext>
            </a:extLst>
          </p:cNvPr>
          <p:cNvSpPr txBox="1">
            <a:spLocks/>
          </p:cNvSpPr>
          <p:nvPr/>
        </p:nvSpPr>
        <p:spPr>
          <a:xfrm>
            <a:off x="774826" y="634839"/>
            <a:ext cx="7258129" cy="1597084"/>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10000"/>
              </a:lnSpc>
            </a:pPr>
            <a:r>
              <a:rPr lang="es-ES" sz="3600" dirty="0">
                <a:solidFill>
                  <a:schemeClr val="accent1">
                    <a:lumMod val="75000"/>
                  </a:schemeClr>
                </a:solidFill>
                <a:latin typeface="Montserrat ExtraBold" panose="00000900000000000000" pitchFamily="2" charset="0"/>
              </a:rPr>
              <a:t>Significado de la expresión "pobre de espíritu" </a:t>
            </a:r>
            <a:endParaRPr lang="en-US" sz="3600" dirty="0">
              <a:solidFill>
                <a:schemeClr val="accent1">
                  <a:lumMod val="75000"/>
                </a:schemeClr>
              </a:solidFill>
              <a:latin typeface="Montserrat ExtraBold" panose="00000900000000000000" pitchFamily="2" charset="0"/>
            </a:endParaRPr>
          </a:p>
        </p:txBody>
      </p:sp>
      <p:sp>
        <p:nvSpPr>
          <p:cNvPr id="3" name="Content Placeholder 2">
            <a:extLst>
              <a:ext uri="{FF2B5EF4-FFF2-40B4-BE49-F238E27FC236}">
                <a16:creationId xmlns:a16="http://schemas.microsoft.com/office/drawing/2014/main" id="{1A1208DB-2A4A-8982-BD98-BF7F7838CA73}"/>
              </a:ext>
            </a:extLst>
          </p:cNvPr>
          <p:cNvSpPr txBox="1">
            <a:spLocks/>
          </p:cNvSpPr>
          <p:nvPr/>
        </p:nvSpPr>
        <p:spPr>
          <a:xfrm>
            <a:off x="774826" y="2333500"/>
            <a:ext cx="8103703" cy="270031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lnSpc>
                <a:spcPct val="100000"/>
              </a:lnSpc>
              <a:spcBef>
                <a:spcPts val="0"/>
              </a:spcBef>
              <a:spcAft>
                <a:spcPts val="1800"/>
              </a:spcAft>
              <a:buFont typeface="Arial" panose="020B0604020202020204" pitchFamily="34" charset="0"/>
              <a:buChar char="•"/>
            </a:pPr>
            <a:r>
              <a:rPr lang="es-ES" sz="2800" dirty="0">
                <a:solidFill>
                  <a:srgbClr val="494B42"/>
                </a:solidFill>
                <a:latin typeface="Montserrat SemiBold" panose="00000700000000000000" pitchFamily="2" charset="0"/>
              </a:rPr>
              <a:t>Humilde en su espíritu.</a:t>
            </a:r>
          </a:p>
          <a:p>
            <a:pPr marL="342900" indent="-342900" algn="l">
              <a:lnSpc>
                <a:spcPct val="100000"/>
              </a:lnSpc>
              <a:spcBef>
                <a:spcPts val="0"/>
              </a:spcBef>
              <a:spcAft>
                <a:spcPts val="1800"/>
              </a:spcAft>
              <a:buFont typeface="Arial" panose="020B0604020202020204" pitchFamily="34" charset="0"/>
              <a:buChar char="•"/>
            </a:pPr>
            <a:r>
              <a:rPr lang="es-ES" sz="2800" dirty="0">
                <a:solidFill>
                  <a:srgbClr val="494B42"/>
                </a:solidFill>
                <a:latin typeface="Montserrat SemiBold" panose="00000700000000000000" pitchFamily="2" charset="0"/>
              </a:rPr>
              <a:t>Tienen una marcada capacidad de autoanálisis o autocrítica.</a:t>
            </a:r>
          </a:p>
          <a:p>
            <a:pPr marL="342900" indent="-342900" algn="l">
              <a:lnSpc>
                <a:spcPct val="100000"/>
              </a:lnSpc>
              <a:spcBef>
                <a:spcPts val="0"/>
              </a:spcBef>
              <a:spcAft>
                <a:spcPts val="1800"/>
              </a:spcAft>
              <a:buFont typeface="Arial" panose="020B0604020202020204" pitchFamily="34" charset="0"/>
              <a:buChar char="•"/>
            </a:pPr>
            <a:r>
              <a:rPr lang="es-ES" sz="2800" dirty="0">
                <a:solidFill>
                  <a:srgbClr val="494B42"/>
                </a:solidFill>
                <a:latin typeface="Montserrat SemiBold" panose="00000700000000000000" pitchFamily="2" charset="0"/>
              </a:rPr>
              <a:t>Conoce sus limitaciones e insuficiencias</a:t>
            </a:r>
            <a:r>
              <a:rPr lang="pt-BR" sz="2800" dirty="0">
                <a:solidFill>
                  <a:srgbClr val="494B42"/>
                </a:solidFill>
                <a:latin typeface="Montserrat SemiBold" panose="00000700000000000000" pitchFamily="2" charset="0"/>
              </a:rPr>
              <a:t>.</a:t>
            </a:r>
          </a:p>
        </p:txBody>
      </p:sp>
    </p:spTree>
    <p:extLst>
      <p:ext uri="{BB962C8B-B14F-4D97-AF65-F5344CB8AC3E}">
        <p14:creationId xmlns:p14="http://schemas.microsoft.com/office/powerpoint/2010/main" val="2314080765"/>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624F9E3DF7FBAB4A9A6D824FE11CA10C" ma:contentTypeVersion="18" ma:contentTypeDescription="Crie um novo documento." ma:contentTypeScope="" ma:versionID="e667ed11a7dc85a5ce8aef94a7e3c0c4">
  <xsd:schema xmlns:xsd="http://www.w3.org/2001/XMLSchema" xmlns:xs="http://www.w3.org/2001/XMLSchema" xmlns:p="http://schemas.microsoft.com/office/2006/metadata/properties" xmlns:ns2="4d66254c-b8c0-4e16-9669-44d49c614d61" xmlns:ns3="cc85661e-698c-471d-81cd-239229bffddc" targetNamespace="http://schemas.microsoft.com/office/2006/metadata/properties" ma:root="true" ma:fieldsID="86402b3dae7abd56f70f156dc023e281" ns2:_="" ns3:_="">
    <xsd:import namespace="4d66254c-b8c0-4e16-9669-44d49c614d61"/>
    <xsd:import namespace="cc85661e-698c-471d-81cd-239229bffdd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66254c-b8c0-4e16-9669-44d49c614d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Marcações de imagem" ma:readOnly="false" ma:fieldId="{5cf76f15-5ced-4ddc-b409-7134ff3c332f}" ma:taxonomyMulti="true" ma:sspId="8e8593b7-542e-4346-9e98-482410f851d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85661e-698c-471d-81cd-239229bffddc" elementFormDefault="qualified">
    <xsd:import namespace="http://schemas.microsoft.com/office/2006/documentManagement/types"/>
    <xsd:import namespace="http://schemas.microsoft.com/office/infopath/2007/PartnerControls"/>
    <xsd:element name="SharedWithUsers" ma:index="18"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Detalhes de Compartilhado Com" ma:internalName="SharedWithDetails" ma:readOnly="true">
      <xsd:simpleType>
        <xsd:restriction base="dms:Note">
          <xsd:maxLength value="255"/>
        </xsd:restriction>
      </xsd:simpleType>
    </xsd:element>
    <xsd:element name="TaxCatchAll" ma:index="22" nillable="true" ma:displayName="Taxonomy Catch All Column" ma:hidden="true" ma:list="{47e5e28a-6981-44d9-947a-1619d35bb1a9}" ma:internalName="TaxCatchAll" ma:showField="CatchAllData" ma:web="cc85661e-698c-471d-81cd-239229bffdd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4d66254c-b8c0-4e16-9669-44d49c614d61">
      <Terms xmlns="http://schemas.microsoft.com/office/infopath/2007/PartnerControls"/>
    </lcf76f155ced4ddcb4097134ff3c332f>
    <TaxCatchAll xmlns="cc85661e-698c-471d-81cd-239229bffddc" xsi:nil="true"/>
  </documentManagement>
</p:properties>
</file>

<file path=customXml/itemProps1.xml><?xml version="1.0" encoding="utf-8"?>
<ds:datastoreItem xmlns:ds="http://schemas.openxmlformats.org/officeDocument/2006/customXml" ds:itemID="{EC1FA5C4-903E-4698-B7CD-F8165AC3D854}"/>
</file>

<file path=customXml/itemProps2.xml><?xml version="1.0" encoding="utf-8"?>
<ds:datastoreItem xmlns:ds="http://schemas.openxmlformats.org/officeDocument/2006/customXml" ds:itemID="{2D18644D-FA48-448A-B8EB-D4F8D9302E5C}"/>
</file>

<file path=customXml/itemProps3.xml><?xml version="1.0" encoding="utf-8"?>
<ds:datastoreItem xmlns:ds="http://schemas.openxmlformats.org/officeDocument/2006/customXml" ds:itemID="{704DA503-AFD8-4B76-A2D6-4FA6313D0446}"/>
</file>

<file path=docProps/app.xml><?xml version="1.0" encoding="utf-8"?>
<Properties xmlns="http://schemas.openxmlformats.org/officeDocument/2006/extended-properties" xmlns:vt="http://schemas.openxmlformats.org/officeDocument/2006/docPropsVTypes">
  <TotalTime>937</TotalTime>
  <Words>545</Words>
  <Application>Microsoft Office PowerPoint</Application>
  <PresentationFormat>Panorámica</PresentationFormat>
  <Paragraphs>56</Paragraphs>
  <Slides>17</Slides>
  <Notes>3</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17</vt:i4>
      </vt:variant>
    </vt:vector>
  </HeadingPairs>
  <TitlesOfParts>
    <vt:vector size="23" baseType="lpstr">
      <vt:lpstr>Montserrat ExtraBold</vt:lpstr>
      <vt:lpstr>Aptos Display</vt:lpstr>
      <vt:lpstr>Montserrat SemiBold</vt:lpstr>
      <vt:lpstr>Arial</vt:lpstr>
      <vt:lpstr>Aptos</vt:lpstr>
      <vt:lpstr>Tema do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Claudia Suzana Rossi Lima</dc:creator>
  <cp:lastModifiedBy>DSA - Rocio Viviana Macena</cp:lastModifiedBy>
  <cp:revision>16</cp:revision>
  <dcterms:created xsi:type="dcterms:W3CDTF">2024-11-25T23:42:57Z</dcterms:created>
  <dcterms:modified xsi:type="dcterms:W3CDTF">2024-12-11T13:23:28Z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0x010100624F9E3DF7FBAB4A9A6D824FE11CA10C</vt:lpwstr>
  </property>
</Properties>
</file>