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7"/>
  </p:notesMasterIdLst>
  <p:sldIdLst>
    <p:sldId id="256" r:id="rId2"/>
    <p:sldId id="264" r:id="rId3"/>
    <p:sldId id="267" r:id="rId4"/>
    <p:sldId id="257" r:id="rId5"/>
    <p:sldId id="268" r:id="rId6"/>
    <p:sldId id="269" r:id="rId7"/>
    <p:sldId id="262" r:id="rId8"/>
    <p:sldId id="258" r:id="rId9"/>
    <p:sldId id="261" r:id="rId10"/>
    <p:sldId id="260" r:id="rId11"/>
    <p:sldId id="263" r:id="rId12"/>
    <p:sldId id="271" r:id="rId13"/>
    <p:sldId id="272" r:id="rId14"/>
    <p:sldId id="270" r:id="rId15"/>
    <p:sldId id="259" r:id="rId16"/>
  </p:sldIdLst>
  <p:sldSz cx="12192000" cy="6858000"/>
  <p:notesSz cx="6858000" cy="9144000"/>
  <p:embeddedFontLst>
    <p:embeddedFont>
      <p:font typeface="Aptos" panose="020B0004020202020204" pitchFamily="34" charset="0"/>
      <p:regular r:id="rId18"/>
    </p:embeddedFont>
    <p:embeddedFont>
      <p:font typeface="Aptos Display" panose="020B0004020202020204" pitchFamily="34" charset="0"/>
      <p:regular r:id="rId19"/>
    </p:embeddedFont>
    <p:embeddedFont>
      <p:font typeface="Montserrat ExtraBold" panose="00000900000000000000" pitchFamily="2" charset="0"/>
      <p:bold r:id="rId20"/>
      <p:boldItalic r:id="rId21"/>
    </p:embeddedFont>
    <p:embeddedFont>
      <p:font typeface="Montserrat SemiBold" panose="00000700000000000000" pitchFamily="2" charset="0"/>
      <p:bold r:id="rId22"/>
      <p:boldItalic r:id="rId23"/>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4B42"/>
    <a:srgbClr val="D2C092"/>
    <a:srgbClr val="575952"/>
    <a:srgbClr val="D1BE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0" d="100"/>
          <a:sy n="80" d="100"/>
        </p:scale>
        <p:origin x="7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1BEC4-4966-4905-9FBA-4B85F33F05BA}" type="datetimeFigureOut">
              <a:rPr lang="pt-BR" smtClean="0"/>
              <a:t>11/12/2024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F0AE75-71D6-4CFA-BAF2-3698CB12F668}" type="slidenum">
              <a:rPr lang="pt-BR" smtClean="0"/>
              <a:t>‹Nº›</a:t>
            </a:fld>
            <a:endParaRPr lang="pt-BR"/>
          </a:p>
        </p:txBody>
      </p:sp>
    </p:spTree>
    <p:extLst>
      <p:ext uri="{BB962C8B-B14F-4D97-AF65-F5344CB8AC3E}">
        <p14:creationId xmlns:p14="http://schemas.microsoft.com/office/powerpoint/2010/main" val="726599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7</a:t>
            </a:fld>
            <a:endParaRPr lang="pt-BR"/>
          </a:p>
        </p:txBody>
      </p:sp>
    </p:spTree>
    <p:extLst>
      <p:ext uri="{BB962C8B-B14F-4D97-AF65-F5344CB8AC3E}">
        <p14:creationId xmlns:p14="http://schemas.microsoft.com/office/powerpoint/2010/main" val="132201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8</a:t>
            </a:fld>
            <a:endParaRPr lang="pt-BR"/>
          </a:p>
        </p:txBody>
      </p:sp>
    </p:spTree>
    <p:extLst>
      <p:ext uri="{BB962C8B-B14F-4D97-AF65-F5344CB8AC3E}">
        <p14:creationId xmlns:p14="http://schemas.microsoft.com/office/powerpoint/2010/main" val="165565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334690-E3C7-08D3-6744-DFFB89DD8C90}"/>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C2D73249-C837-EBE9-B118-B703C203B5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9FC4E18-9CFA-FB45-A248-957AA618CF38}"/>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9353CCAB-36B9-8034-BB03-C4797D77371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A78CA9F-A3F4-25AD-81F5-DE2F365B1A6E}"/>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071036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B64BD-7175-558E-63D9-2D6D8D656A5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3D746573-73CF-49EA-3B5C-2A16969E247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264FBBE-DA38-C863-C909-1EC53EC57FDB}"/>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F2FADF5D-0DF8-C29D-CC4C-5D6A67F0D8F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A5D9C2E-D1C6-9EC5-8467-63B3F6B2769B}"/>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11620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51C06D4-838D-261E-B8C9-50E5551EE75F}"/>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C94BC42E-0DB4-3193-E06D-D3D7E4764D0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E15311C-6DEF-E155-354D-4744D59410A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EF8EE14A-A5FA-2593-A46C-EE4C34E5F18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819600E-3959-F0CC-51BD-4C42BE93E580}"/>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251234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F87762-5989-2F1D-6B55-F29915B291E3}"/>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A555B32-4C2C-1D2D-CE26-254E0352E964}"/>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3BE5B13-3654-69E2-2ECF-80B3DE50F6E0}"/>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3C57E042-2884-ED3B-496C-008CC1ECF75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71DC68F-2D12-C4E1-7A5A-090A366F9A6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58490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E889E-7B2E-5518-92BD-6ED0BEC9A2A8}"/>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827B527-F015-387E-4A6D-B872DC98CE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D6BDB04D-12BA-BE5A-A1ED-6132748C83C3}"/>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AE490CD1-CE5C-BBEB-8446-CD9A344BE7C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A41B2DE-0A50-C47B-5596-B021D6DBB444}"/>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00222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F69E41-2F2D-B390-C387-3AC77515D2C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303A30B-9A95-E453-AE26-277E25CBA319}"/>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FF99E84E-CD4A-6E26-238C-A7D2B24DA9C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8A69FBFA-17ED-28EE-A25C-C9563214C42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429BBF86-9EAF-C9B2-7C1C-7BA1A38D317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0969074-956D-B8CA-7567-938DE586DFF5}"/>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356032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34D4AE-D69B-B97A-805C-39CD2F99AD44}"/>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72E88C2C-E4D2-6CF3-6A11-7A8818738B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3DDF373B-7AE8-963E-F752-55333BCC53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FF7A296C-0347-3A80-A575-7370AEA08D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56736877-B4A6-DDE3-92BA-4A9CEB3D0DFC}"/>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B5D3869D-40A6-8101-3BDB-DE43B4013A5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8" name="Espaço Reservado para Rodapé 7">
            <a:extLst>
              <a:ext uri="{FF2B5EF4-FFF2-40B4-BE49-F238E27FC236}">
                <a16:creationId xmlns:a16="http://schemas.microsoft.com/office/drawing/2014/main" id="{B5DA704B-FEF0-4799-E569-CD4E7D41BB50}"/>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CBCB15EF-2E16-184F-C022-D665088373C6}"/>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123638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8BD146-D2CD-D1EB-966D-E76E3831B0F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C79D5F3-530C-4D43-BE26-E8AF76685705}"/>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4" name="Espaço Reservado para Rodapé 3">
            <a:extLst>
              <a:ext uri="{FF2B5EF4-FFF2-40B4-BE49-F238E27FC236}">
                <a16:creationId xmlns:a16="http://schemas.microsoft.com/office/drawing/2014/main" id="{2B4819FA-D877-6436-F447-2C3AEBBEC515}"/>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CFC9BBA0-7895-FFBE-581C-031282D3762F}"/>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221805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95C3059-6A08-AC69-862E-8800F5D4FFD6}"/>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3" name="Espaço Reservado para Rodapé 2">
            <a:extLst>
              <a:ext uri="{FF2B5EF4-FFF2-40B4-BE49-F238E27FC236}">
                <a16:creationId xmlns:a16="http://schemas.microsoft.com/office/drawing/2014/main" id="{D8EB573E-4A06-3743-3CE6-A6690433BE5D}"/>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033F4C22-2A3F-AD80-F5B7-0499A1EC3FB2}"/>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22934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1E6A57-4BB2-75C5-9F62-700F3565CE79}"/>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24D5F382-9A89-87FB-3B1A-0DFB19FC3F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D1324691-1C48-1B28-F478-A22E0D821F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249EC6C-CBAD-F552-45C3-92E893B8A96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D3FB2AC7-0432-FB51-6B52-A0CEA4D2E6E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259121C-0907-0A6D-6FB7-7A40F23C1BAA}"/>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304809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3520DF-4316-2B16-40A2-C06325B2398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727308F-5F1C-70D6-A592-F35E864E05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CA879B1F-813D-2EEB-6612-A50CC66D8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6F92316-67C6-DA6A-C70A-ACB622A75D59}"/>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BAE71F85-381B-0E3D-1371-48F2F49C1F1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07CAFC1-B33A-5368-616E-FA62D2C2BBE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96046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CB6A6A5-F6DA-50B0-0529-D83746AF63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17CA1473-FB8D-199A-2C21-F7E16D6006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1616F80-AD03-C5DB-81F5-4E3ED916E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6B96C216-1C68-C1ED-3F53-5CC011E4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EDA83ACB-1F0E-DD91-EAB0-A03E0D0E87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97C9DD-BF75-4D18-A450-D3ACE76FAC76}" type="slidenum">
              <a:rPr lang="pt-BR" smtClean="0"/>
              <a:t>‹Nº›</a:t>
            </a:fld>
            <a:endParaRPr lang="pt-BR"/>
          </a:p>
        </p:txBody>
      </p:sp>
    </p:spTree>
    <p:extLst>
      <p:ext uri="{BB962C8B-B14F-4D97-AF65-F5344CB8AC3E}">
        <p14:creationId xmlns:p14="http://schemas.microsoft.com/office/powerpoint/2010/main" val="199470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497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F695DBE-82DA-1988-49CD-A6D8B89E780F}"/>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6FA5BA71-A3A3-56DC-7A74-D59BCAC808AC}"/>
              </a:ext>
            </a:extLst>
          </p:cNvPr>
          <p:cNvSpPr txBox="1"/>
          <p:nvPr/>
        </p:nvSpPr>
        <p:spPr>
          <a:xfrm>
            <a:off x="2034388" y="1712224"/>
            <a:ext cx="7820811" cy="3710439"/>
          </a:xfrm>
          <a:prstGeom prst="rect">
            <a:avLst/>
          </a:prstGeom>
          <a:noFill/>
        </p:spPr>
        <p:txBody>
          <a:bodyPr wrap="square">
            <a:spAutoFit/>
          </a:bodyPr>
          <a:lstStyle/>
          <a:p>
            <a:pPr marL="0" indent="0" algn="ctr">
              <a:lnSpc>
                <a:spcPct val="110000"/>
              </a:lnSpc>
              <a:buNone/>
            </a:pPr>
            <a:r>
              <a:rPr lang="es-ES" sz="3600" dirty="0">
                <a:solidFill>
                  <a:srgbClr val="494B42"/>
                </a:solidFill>
                <a:latin typeface="Montserrat SemiBold" panose="00000700000000000000" pitchFamily="2" charset="0"/>
              </a:rPr>
              <a:t>La gracia convirtió a un perseguidor en apóstol</a:t>
            </a:r>
            <a:r>
              <a:rPr lang="pt-BR" sz="3600" dirty="0">
                <a:solidFill>
                  <a:srgbClr val="494B42"/>
                </a:solidFill>
                <a:latin typeface="Montserrat SemiBold" panose="00000700000000000000" pitchFamily="2" charset="0"/>
              </a:rPr>
              <a:t>.</a:t>
            </a:r>
          </a:p>
          <a:p>
            <a:pPr marL="0" indent="0" algn="ctr">
              <a:lnSpc>
                <a:spcPct val="110000"/>
              </a:lnSpc>
              <a:buNone/>
            </a:pPr>
            <a:endParaRPr lang="pt-BR" sz="3600" dirty="0">
              <a:solidFill>
                <a:srgbClr val="494B42"/>
              </a:solidFill>
              <a:latin typeface="Montserrat SemiBold" panose="00000700000000000000" pitchFamily="2" charset="0"/>
            </a:endParaRPr>
          </a:p>
          <a:p>
            <a:pPr marL="0" indent="0" algn="ctr">
              <a:lnSpc>
                <a:spcPct val="110000"/>
              </a:lnSpc>
              <a:buNone/>
            </a:pPr>
            <a:r>
              <a:rPr lang="es-ES" sz="3600" dirty="0">
                <a:solidFill>
                  <a:srgbClr val="494B42"/>
                </a:solidFill>
                <a:latin typeface="Montserrat SemiBold" panose="00000700000000000000" pitchFamily="2" charset="0"/>
              </a:rPr>
              <a:t>Incluso con su aguijón en la carne, Pablo aprendió a depender de la gracia</a:t>
            </a:r>
            <a:r>
              <a:rPr lang="pt-BR" sz="36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513420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3BAB7DA-D973-0FDF-5D08-2EF290DD137E}"/>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AC85BF8-8A63-90BF-1773-CA7F684D909A}"/>
              </a:ext>
            </a:extLst>
          </p:cNvPr>
          <p:cNvSpPr txBox="1">
            <a:spLocks/>
          </p:cNvSpPr>
          <p:nvPr/>
        </p:nvSpPr>
        <p:spPr>
          <a:xfrm>
            <a:off x="1505115" y="2077937"/>
            <a:ext cx="6538157" cy="3434438"/>
          </a:xfrm>
          <a:prstGeom prst="rect">
            <a:avLst/>
          </a:prstGeom>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s-ES" b="1" dirty="0">
                <a:solidFill>
                  <a:srgbClr val="494B42"/>
                </a:solidFill>
                <a:latin typeface="Montserrat SemiBold" panose="00000700000000000000" pitchFamily="2" charset="0"/>
              </a:rPr>
              <a:t>“Y para que la grandeza de las revelaciones no me exaltase desmedidamente, me fue dado un aguijón en mi carne, un mensajero de Satanás que me abofetee, para que no me enaltezca sobremanera. Respecto a lo cual tres veces le he rogado al Señor que lo quite de mí. Y me ha dicho: 'Bástate mi gracia [...]” </a:t>
            </a:r>
            <a:r>
              <a:rPr lang="pt-BR" b="1" dirty="0">
                <a:solidFill>
                  <a:srgbClr val="494B42"/>
                </a:solidFill>
                <a:latin typeface="Montserrat SemiBold" panose="00000700000000000000" pitchFamily="2" charset="0"/>
              </a:rPr>
              <a:t> </a:t>
            </a:r>
          </a:p>
          <a:p>
            <a:pPr>
              <a:lnSpc>
                <a:spcPct val="100000"/>
              </a:lnSpc>
            </a:pPr>
            <a:r>
              <a:rPr lang="pt-BR" sz="1800" b="1" dirty="0">
                <a:solidFill>
                  <a:srgbClr val="494B42"/>
                </a:solidFill>
                <a:latin typeface="Montserrat SemiBold" panose="00000700000000000000" pitchFamily="2" charset="0"/>
              </a:rPr>
              <a:t>(2 </a:t>
            </a:r>
            <a:r>
              <a:rPr lang="pt-BR" sz="1800" b="1" dirty="0" err="1">
                <a:solidFill>
                  <a:srgbClr val="494B42"/>
                </a:solidFill>
                <a:latin typeface="Montserrat SemiBold" panose="00000700000000000000" pitchFamily="2" charset="0"/>
              </a:rPr>
              <a:t>Corintios</a:t>
            </a:r>
            <a:r>
              <a:rPr lang="pt-BR" sz="1800" b="1" dirty="0">
                <a:solidFill>
                  <a:srgbClr val="494B42"/>
                </a:solidFill>
                <a:latin typeface="Montserrat SemiBold" panose="00000700000000000000" pitchFamily="2" charset="0"/>
              </a:rPr>
              <a:t> 12:7-9).</a:t>
            </a:r>
          </a:p>
        </p:txBody>
      </p:sp>
      <p:sp>
        <p:nvSpPr>
          <p:cNvPr id="3" name="CaixaDeTexto 2">
            <a:extLst>
              <a:ext uri="{FF2B5EF4-FFF2-40B4-BE49-F238E27FC236}">
                <a16:creationId xmlns:a16="http://schemas.microsoft.com/office/drawing/2014/main" id="{483038F2-2708-51FB-BD67-20C02750BE56}"/>
              </a:ext>
            </a:extLst>
          </p:cNvPr>
          <p:cNvSpPr txBox="1"/>
          <p:nvPr/>
        </p:nvSpPr>
        <p:spPr>
          <a:xfrm>
            <a:off x="1725440" y="1338041"/>
            <a:ext cx="6097508" cy="523220"/>
          </a:xfrm>
          <a:prstGeom prst="rect">
            <a:avLst/>
          </a:prstGeom>
          <a:noFill/>
        </p:spPr>
        <p:txBody>
          <a:bodyPr wrap="square">
            <a:spAutoFit/>
          </a:bodyPr>
          <a:lstStyle/>
          <a:p>
            <a:pPr algn="ctr"/>
            <a:r>
              <a:rPr lang="es-ES" sz="2800" dirty="0">
                <a:solidFill>
                  <a:srgbClr val="494B42"/>
                </a:solidFill>
                <a:latin typeface="Montserrat ExtraBold" panose="00000900000000000000" pitchFamily="2" charset="0"/>
              </a:rPr>
              <a:t>La respuesta de Dios a Pablo</a:t>
            </a:r>
            <a:endParaRPr lang="pt-BR" sz="28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1796385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83A2CE7-7DFD-2BD3-D8BA-1D5515E08DF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7AB8E4-80F8-5EFB-E97B-29884FDCCF66}"/>
              </a:ext>
            </a:extLst>
          </p:cNvPr>
          <p:cNvSpPr txBox="1">
            <a:spLocks/>
          </p:cNvSpPr>
          <p:nvPr/>
        </p:nvSpPr>
        <p:spPr>
          <a:xfrm>
            <a:off x="774826" y="575847"/>
            <a:ext cx="8414441" cy="108411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400" dirty="0" err="1">
                <a:solidFill>
                  <a:schemeClr val="accent1">
                    <a:lumMod val="75000"/>
                  </a:schemeClr>
                </a:solidFill>
                <a:latin typeface="Montserrat ExtraBold" panose="00000900000000000000" pitchFamily="2" charset="0"/>
              </a:rPr>
              <a:t>Lecciones</a:t>
            </a:r>
            <a:r>
              <a:rPr lang="en-US" sz="4400" dirty="0">
                <a:solidFill>
                  <a:schemeClr val="accent1">
                    <a:lumMod val="75000"/>
                  </a:schemeClr>
                </a:solidFill>
                <a:latin typeface="Montserrat ExtraBold" panose="00000900000000000000" pitchFamily="2" charset="0"/>
              </a:rPr>
              <a:t> </a:t>
            </a:r>
            <a:r>
              <a:rPr lang="en-US" sz="4400" dirty="0" err="1">
                <a:solidFill>
                  <a:schemeClr val="accent1">
                    <a:lumMod val="75000"/>
                  </a:schemeClr>
                </a:solidFill>
                <a:latin typeface="Montserrat ExtraBold" panose="00000900000000000000" pitchFamily="2" charset="0"/>
              </a:rPr>
              <a:t>sobre</a:t>
            </a:r>
            <a:r>
              <a:rPr lang="en-US" sz="4400" dirty="0">
                <a:solidFill>
                  <a:schemeClr val="accent1">
                    <a:lumMod val="75000"/>
                  </a:schemeClr>
                </a:solidFill>
                <a:latin typeface="Montserrat ExtraBold" panose="00000900000000000000" pitchFamily="2" charset="0"/>
              </a:rPr>
              <a:t> la </a:t>
            </a:r>
            <a:r>
              <a:rPr lang="en-US" sz="4400" dirty="0" err="1">
                <a:solidFill>
                  <a:schemeClr val="accent1">
                    <a:lumMod val="75000"/>
                  </a:schemeClr>
                </a:solidFill>
                <a:latin typeface="Montserrat ExtraBold" panose="00000900000000000000" pitchFamily="2" charset="0"/>
              </a:rPr>
              <a:t>gracia</a:t>
            </a:r>
            <a:endParaRPr lang="en-US" sz="44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DD656E2A-BC19-F830-6FFC-CD5893851AB4}"/>
              </a:ext>
            </a:extLst>
          </p:cNvPr>
          <p:cNvSpPr txBox="1">
            <a:spLocks/>
          </p:cNvSpPr>
          <p:nvPr/>
        </p:nvSpPr>
        <p:spPr>
          <a:xfrm>
            <a:off x="774826" y="1979540"/>
            <a:ext cx="9183986" cy="262016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l">
              <a:lnSpc>
                <a:spcPct val="120000"/>
              </a:lnSpc>
              <a:buFont typeface="Arial" panose="020B0604020202020204" pitchFamily="34" charset="0"/>
              <a:buChar char="•"/>
            </a:pPr>
            <a:r>
              <a:rPr lang="es-ES" sz="2800" b="1" dirty="0">
                <a:solidFill>
                  <a:srgbClr val="494B42"/>
                </a:solidFill>
                <a:latin typeface="Montserrat SemiBold" panose="00000700000000000000" pitchFamily="2" charset="0"/>
              </a:rPr>
              <a:t>Es el regalo más grande de Dios.</a:t>
            </a:r>
            <a:endParaRPr lang="pt-BR" sz="2800" b="1" dirty="0">
              <a:solidFill>
                <a:srgbClr val="494B42"/>
              </a:solidFill>
              <a:latin typeface="Montserrat SemiBold" panose="00000700000000000000" pitchFamily="2" charset="0"/>
            </a:endParaRPr>
          </a:p>
          <a:p>
            <a:pPr marL="457200" indent="-457200" algn="l">
              <a:lnSpc>
                <a:spcPct val="120000"/>
              </a:lnSpc>
              <a:buFont typeface="Arial" panose="020B0604020202020204" pitchFamily="34" charset="0"/>
              <a:buChar char="•"/>
            </a:pPr>
            <a:r>
              <a:rPr lang="pt-BR" sz="2800" b="1" dirty="0">
                <a:solidFill>
                  <a:srgbClr val="494B42"/>
                </a:solidFill>
                <a:latin typeface="Montserrat SemiBold" panose="00000700000000000000" pitchFamily="2" charset="0"/>
              </a:rPr>
              <a:t>No depende de </a:t>
            </a:r>
            <a:r>
              <a:rPr lang="pt-BR" sz="2800" b="1" dirty="0" err="1">
                <a:solidFill>
                  <a:srgbClr val="494B42"/>
                </a:solidFill>
                <a:latin typeface="Montserrat SemiBold" panose="00000700000000000000" pitchFamily="2" charset="0"/>
              </a:rPr>
              <a:t>los</a:t>
            </a:r>
            <a:r>
              <a:rPr lang="pt-BR" sz="2800" b="1" dirty="0">
                <a:solidFill>
                  <a:srgbClr val="494B42"/>
                </a:solidFill>
                <a:latin typeface="Montserrat SemiBold" panose="00000700000000000000" pitchFamily="2" charset="0"/>
              </a:rPr>
              <a:t> méritos humanos.</a:t>
            </a:r>
          </a:p>
          <a:p>
            <a:pPr marL="457200" indent="-457200" algn="l">
              <a:lnSpc>
                <a:spcPct val="120000"/>
              </a:lnSpc>
              <a:buFont typeface="Arial" panose="020B0604020202020204" pitchFamily="34" charset="0"/>
              <a:buChar char="•"/>
            </a:pPr>
            <a:r>
              <a:rPr lang="es-ES" sz="2800" b="1" dirty="0">
                <a:solidFill>
                  <a:srgbClr val="494B42"/>
                </a:solidFill>
                <a:latin typeface="Montserrat SemiBold" panose="00000700000000000000" pitchFamily="2" charset="0"/>
              </a:rPr>
              <a:t>Capacita a vivir una vida transformada</a:t>
            </a:r>
            <a:r>
              <a:rPr lang="pt-BR" sz="2800" b="1"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487866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FDA201F-BBB1-18BC-A79A-DADB7CC3668A}"/>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511A6BD9-CE55-5879-3CBB-4F2AF977E367}"/>
              </a:ext>
            </a:extLst>
          </p:cNvPr>
          <p:cNvSpPr txBox="1"/>
          <p:nvPr/>
        </p:nvSpPr>
        <p:spPr>
          <a:xfrm>
            <a:off x="756033" y="757077"/>
            <a:ext cx="6097508" cy="1323439"/>
          </a:xfrm>
          <a:prstGeom prst="rect">
            <a:avLst/>
          </a:prstGeom>
          <a:noFill/>
        </p:spPr>
        <p:txBody>
          <a:bodyPr wrap="square">
            <a:spAutoFit/>
          </a:bodyPr>
          <a:lstStyle/>
          <a:p>
            <a:pPr marL="0" indent="0">
              <a:buNone/>
            </a:pPr>
            <a:r>
              <a:rPr lang="es-ES" sz="4000" b="1" dirty="0">
                <a:solidFill>
                  <a:srgbClr val="D2C092"/>
                </a:solidFill>
                <a:latin typeface="Montserrat ExtraBold" panose="00000900000000000000" pitchFamily="2" charset="0"/>
              </a:rPr>
              <a:t>¿Qué le estás pidiendo a Dios?</a:t>
            </a:r>
            <a:endParaRPr lang="pt-BR" sz="40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D18DDCEF-584D-47BD-9188-CA1EA1614E41}"/>
              </a:ext>
            </a:extLst>
          </p:cNvPr>
          <p:cNvSpPr txBox="1"/>
          <p:nvPr/>
        </p:nvSpPr>
        <p:spPr>
          <a:xfrm>
            <a:off x="756033" y="3438237"/>
            <a:ext cx="10124403" cy="2708434"/>
          </a:xfrm>
          <a:prstGeom prst="rect">
            <a:avLst/>
          </a:prstGeom>
          <a:noFill/>
        </p:spPr>
        <p:txBody>
          <a:bodyPr wrap="square">
            <a:spAutoFit/>
          </a:bodyPr>
          <a:lstStyle/>
          <a:p>
            <a:pPr marL="457200" indent="-457200">
              <a:spcAft>
                <a:spcPts val="1800"/>
              </a:spcAft>
              <a:buFont typeface="Arial" panose="020B0604020202020204" pitchFamily="34" charset="0"/>
              <a:buChar char="•"/>
            </a:pPr>
            <a:r>
              <a:rPr lang="es-ES" sz="2800" dirty="0">
                <a:solidFill>
                  <a:srgbClr val="494B42"/>
                </a:solidFill>
                <a:latin typeface="Montserrat SemiBold" panose="00000700000000000000" pitchFamily="2" charset="0"/>
              </a:rPr>
              <a:t>¿Siente la necesidad de un favor especial de Dios?</a:t>
            </a:r>
          </a:p>
          <a:p>
            <a:pPr marL="457200" indent="-457200">
              <a:spcAft>
                <a:spcPts val="1800"/>
              </a:spcAft>
              <a:buFont typeface="Arial" panose="020B0604020202020204" pitchFamily="34" charset="0"/>
              <a:buChar char="•"/>
            </a:pPr>
            <a:r>
              <a:rPr lang="es-ES" sz="2800" dirty="0">
                <a:solidFill>
                  <a:srgbClr val="494B42"/>
                </a:solidFill>
                <a:latin typeface="Montserrat SemiBold" panose="00000700000000000000" pitchFamily="2" charset="0"/>
              </a:rPr>
              <a:t>¿Ha estado insistiendo, pero siente que su oración no ha sido contestada?</a:t>
            </a:r>
            <a:endParaRPr lang="pt-BR" sz="2800" dirty="0">
              <a:solidFill>
                <a:srgbClr val="494B42"/>
              </a:solidFill>
              <a:latin typeface="Montserrat SemiBold" panose="00000700000000000000" pitchFamily="2" charset="0"/>
            </a:endParaRPr>
          </a:p>
          <a:p>
            <a:pPr marL="457200" indent="-457200">
              <a:spcAft>
                <a:spcPts val="1800"/>
              </a:spcAft>
              <a:buFont typeface="Arial" panose="020B0604020202020204" pitchFamily="34" charset="0"/>
              <a:buChar char="•"/>
            </a:pPr>
            <a:r>
              <a:rPr lang="es-ES" sz="2800" dirty="0">
                <a:solidFill>
                  <a:srgbClr val="494B42"/>
                </a:solidFill>
                <a:latin typeface="Montserrat SemiBold" panose="00000700000000000000" pitchFamily="2" charset="0"/>
              </a:rPr>
              <a:t>¿Ha llegado a creer que él no está interesado en sus necesidades?</a:t>
            </a:r>
            <a:endParaRPr lang="pt-BR" sz="28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130863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9664FAA-1654-470A-8C2A-6D4020A0FCA6}"/>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E2F740A1-3A11-6CE0-8D68-43998C970145}"/>
              </a:ext>
            </a:extLst>
          </p:cNvPr>
          <p:cNvSpPr txBox="1">
            <a:spLocks/>
          </p:cNvSpPr>
          <p:nvPr/>
        </p:nvSpPr>
        <p:spPr>
          <a:xfrm>
            <a:off x="2511136" y="1471793"/>
            <a:ext cx="7169727" cy="3914414"/>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pt-BR" sz="4000" dirty="0">
              <a:solidFill>
                <a:srgbClr val="D2C092"/>
              </a:solidFill>
              <a:latin typeface="Montserrat SemiBold" panose="00000700000000000000" pitchFamily="2" charset="0"/>
            </a:endParaRPr>
          </a:p>
          <a:p>
            <a:r>
              <a:rPr lang="es-ES" sz="4000" dirty="0">
                <a:solidFill>
                  <a:srgbClr val="D2C092"/>
                </a:solidFill>
                <a:latin typeface="Montserrat SemiBold" panose="00000700000000000000" pitchFamily="2" charset="0"/>
              </a:rPr>
              <a:t>“Porque mejor es tu misericordia que la vida: Mis labios te alabarán”</a:t>
            </a:r>
            <a:r>
              <a:rPr lang="pt-BR" sz="4000" dirty="0">
                <a:solidFill>
                  <a:srgbClr val="D2C092"/>
                </a:solidFill>
                <a:latin typeface="Montserrat SemiBold" panose="00000700000000000000" pitchFamily="2" charset="0"/>
              </a:rPr>
              <a:t> </a:t>
            </a:r>
          </a:p>
          <a:p>
            <a:r>
              <a:rPr lang="pt-BR" dirty="0">
                <a:solidFill>
                  <a:srgbClr val="D2C092"/>
                </a:solidFill>
                <a:latin typeface="Montserrat SemiBold" panose="00000700000000000000" pitchFamily="2" charset="0"/>
              </a:rPr>
              <a:t>(Salmo 63:3).</a:t>
            </a:r>
          </a:p>
          <a:p>
            <a:endParaRPr lang="en-US" sz="4000" dirty="0">
              <a:solidFill>
                <a:srgbClr val="D2C092"/>
              </a:solidFill>
              <a:latin typeface="Montserrat SemiBold" panose="00000700000000000000" pitchFamily="2" charset="0"/>
            </a:endParaRPr>
          </a:p>
        </p:txBody>
      </p:sp>
    </p:spTree>
    <p:extLst>
      <p:ext uri="{BB962C8B-B14F-4D97-AF65-F5344CB8AC3E}">
        <p14:creationId xmlns:p14="http://schemas.microsoft.com/office/powerpoint/2010/main" val="4030889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D4FA7D9-C743-0426-4CB6-A57C1A1D02A1}"/>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B4E5BCEC-F56C-2E2B-2BB4-FDD5157203BF}"/>
              </a:ext>
            </a:extLst>
          </p:cNvPr>
          <p:cNvSpPr txBox="1">
            <a:spLocks/>
          </p:cNvSpPr>
          <p:nvPr/>
        </p:nvSpPr>
        <p:spPr>
          <a:xfrm>
            <a:off x="1837276" y="2062668"/>
            <a:ext cx="8517448" cy="358998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spcAft>
                <a:spcPts val="2400"/>
              </a:spcAft>
            </a:pPr>
            <a:r>
              <a:rPr lang="es-ES" sz="3600" b="1" dirty="0">
                <a:solidFill>
                  <a:srgbClr val="494B42"/>
                </a:solidFill>
                <a:latin typeface="Montserrat SemiBold" panose="00000700000000000000" pitchFamily="2" charset="0"/>
              </a:rPr>
              <a:t>Cómo Moisés, Felipe y Pablo experimentaron la bondad de Dios</a:t>
            </a:r>
            <a:r>
              <a:rPr lang="pt-BR" sz="3600" b="1" dirty="0">
                <a:solidFill>
                  <a:srgbClr val="494B42"/>
                </a:solidFill>
                <a:latin typeface="Montserrat SemiBold" panose="00000700000000000000" pitchFamily="2" charset="0"/>
              </a:rPr>
              <a:t>.</a:t>
            </a:r>
          </a:p>
          <a:p>
            <a:pPr>
              <a:lnSpc>
                <a:spcPct val="100000"/>
              </a:lnSpc>
              <a:spcBef>
                <a:spcPts val="0"/>
              </a:spcBef>
              <a:spcAft>
                <a:spcPts val="2400"/>
              </a:spcAft>
            </a:pPr>
            <a:r>
              <a:rPr lang="es-ES" sz="3600" b="1" dirty="0">
                <a:solidFill>
                  <a:srgbClr val="494B42"/>
                </a:solidFill>
                <a:latin typeface="Montserrat SemiBold" panose="00000700000000000000" pitchFamily="2" charset="0"/>
              </a:rPr>
              <a:t>Confía en que él tiene lo mejor para ti, incluso si las respuestas no son las que esperas</a:t>
            </a:r>
            <a:r>
              <a:rPr lang="pt-BR" sz="3600" b="1"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3698962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685A35-C133-6232-D67D-DD2CBA36C9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2D79F-5686-5BAD-6C15-5C71F9AEF662}"/>
              </a:ext>
            </a:extLst>
          </p:cNvPr>
          <p:cNvSpPr txBox="1">
            <a:spLocks/>
          </p:cNvSpPr>
          <p:nvPr/>
        </p:nvSpPr>
        <p:spPr>
          <a:xfrm>
            <a:off x="2096655" y="1888836"/>
            <a:ext cx="7952509" cy="227214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4400" b="1" dirty="0">
                <a:solidFill>
                  <a:srgbClr val="494B42"/>
                </a:solidFill>
                <a:latin typeface="Montserrat ExtraBold" panose="00000900000000000000" pitchFamily="2" charset="0"/>
              </a:rPr>
              <a:t>El mejor pedido y la mejor respuesta</a:t>
            </a:r>
            <a:endParaRPr lang="en-US" sz="4400" dirty="0">
              <a:solidFill>
                <a:srgbClr val="494B42"/>
              </a:solidFill>
              <a:latin typeface="Montserrat ExtraBold" panose="00000900000000000000" pitchFamily="2" charset="0"/>
            </a:endParaRPr>
          </a:p>
        </p:txBody>
      </p:sp>
      <p:sp>
        <p:nvSpPr>
          <p:cNvPr id="3" name="Title 1">
            <a:extLst>
              <a:ext uri="{FF2B5EF4-FFF2-40B4-BE49-F238E27FC236}">
                <a16:creationId xmlns:a16="http://schemas.microsoft.com/office/drawing/2014/main" id="{AFF0AF47-89F6-B94B-26E4-42F68016CC52}"/>
              </a:ext>
            </a:extLst>
          </p:cNvPr>
          <p:cNvSpPr txBox="1">
            <a:spLocks/>
          </p:cNvSpPr>
          <p:nvPr/>
        </p:nvSpPr>
        <p:spPr>
          <a:xfrm>
            <a:off x="2096654" y="3833091"/>
            <a:ext cx="7952509" cy="112221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2000" i="1" dirty="0">
                <a:solidFill>
                  <a:srgbClr val="494B42"/>
                </a:solidFill>
                <a:latin typeface="Montserrat SemiBold" panose="00000700000000000000" pitchFamily="2" charset="0"/>
              </a:rPr>
              <a:t>"Porque mejor es tu misericordia que la vida...“</a:t>
            </a:r>
          </a:p>
          <a:p>
            <a:r>
              <a:rPr lang="pt-BR" sz="2000" b="1" dirty="0">
                <a:solidFill>
                  <a:srgbClr val="494B42"/>
                </a:solidFill>
                <a:latin typeface="Montserrat SemiBold" panose="00000700000000000000" pitchFamily="2" charset="0"/>
              </a:rPr>
              <a:t>(Salmo 63:3).</a:t>
            </a:r>
            <a:endParaRPr lang="en-US" sz="54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423239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EF439A5-0635-8067-8CAB-989FE9EC10EE}"/>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BAE7E191-4303-6DF5-0A9B-3114ECBAB6B6}"/>
              </a:ext>
            </a:extLst>
          </p:cNvPr>
          <p:cNvSpPr txBox="1"/>
          <p:nvPr/>
        </p:nvSpPr>
        <p:spPr>
          <a:xfrm>
            <a:off x="939298" y="1536174"/>
            <a:ext cx="4402247" cy="3785652"/>
          </a:xfrm>
          <a:prstGeom prst="rect">
            <a:avLst/>
          </a:prstGeom>
          <a:noFill/>
        </p:spPr>
        <p:txBody>
          <a:bodyPr wrap="square" anchor="ctr">
            <a:spAutoFit/>
          </a:bodyPr>
          <a:lstStyle/>
          <a:p>
            <a:pPr marL="0" indent="0">
              <a:buNone/>
            </a:pPr>
            <a:r>
              <a:rPr lang="es-ES" sz="4000" dirty="0">
                <a:solidFill>
                  <a:srgbClr val="494B42"/>
                </a:solidFill>
                <a:latin typeface="Montserrat ExtraBold" panose="00000900000000000000" pitchFamily="2" charset="0"/>
              </a:rPr>
              <a:t>Si tuvieras la oportunidad de pedirle a Dios un favor especial, </a:t>
            </a:r>
          </a:p>
          <a:p>
            <a:pPr marL="0" indent="0">
              <a:buNone/>
            </a:pPr>
            <a:r>
              <a:rPr lang="es-ES" sz="4000" dirty="0">
                <a:solidFill>
                  <a:srgbClr val="494B42"/>
                </a:solidFill>
                <a:latin typeface="Montserrat ExtraBold" panose="00000900000000000000" pitchFamily="2" charset="0"/>
              </a:rPr>
              <a:t>¿cuál sería?</a:t>
            </a:r>
            <a:endParaRPr lang="pt-BR" sz="40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2431043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A91475-5669-9EF7-6E73-A1E1EB5CCE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7654CD-824D-AEC9-73CC-A0ECA1CB2E78}"/>
              </a:ext>
            </a:extLst>
          </p:cNvPr>
          <p:cNvSpPr txBox="1">
            <a:spLocks/>
          </p:cNvSpPr>
          <p:nvPr/>
        </p:nvSpPr>
        <p:spPr>
          <a:xfrm>
            <a:off x="774826" y="575847"/>
            <a:ext cx="8414441" cy="108411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dirty="0">
                <a:solidFill>
                  <a:schemeClr val="accent1">
                    <a:lumMod val="75000"/>
                  </a:schemeClr>
                </a:solidFill>
                <a:latin typeface="Montserrat ExtraBold" panose="00000900000000000000" pitchFamily="2" charset="0"/>
              </a:rPr>
              <a:t>Moisés</a:t>
            </a:r>
          </a:p>
        </p:txBody>
      </p:sp>
      <p:sp>
        <p:nvSpPr>
          <p:cNvPr id="3" name="Content Placeholder 2">
            <a:extLst>
              <a:ext uri="{FF2B5EF4-FFF2-40B4-BE49-F238E27FC236}">
                <a16:creationId xmlns:a16="http://schemas.microsoft.com/office/drawing/2014/main" id="{1A1208DB-2A4A-8982-BD98-BF7F7838CA73}"/>
              </a:ext>
            </a:extLst>
          </p:cNvPr>
          <p:cNvSpPr txBox="1">
            <a:spLocks/>
          </p:cNvSpPr>
          <p:nvPr/>
        </p:nvSpPr>
        <p:spPr>
          <a:xfrm>
            <a:off x="774826" y="1979540"/>
            <a:ext cx="6706629" cy="144946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pt-BR" b="1" dirty="0">
                <a:solidFill>
                  <a:srgbClr val="494B42"/>
                </a:solidFill>
                <a:latin typeface="Montserrat ExtraBold" panose="00000900000000000000" pitchFamily="2" charset="0"/>
              </a:rPr>
              <a:t>PEDIDO:</a:t>
            </a:r>
            <a:br>
              <a:rPr lang="pt-BR" dirty="0">
                <a:solidFill>
                  <a:srgbClr val="494B42"/>
                </a:solidFill>
                <a:latin typeface="Montserrat SemiBold" panose="00000700000000000000" pitchFamily="2" charset="0"/>
              </a:rPr>
            </a:br>
            <a:r>
              <a:rPr lang="es-ES" sz="2400" dirty="0">
                <a:solidFill>
                  <a:srgbClr val="494B42"/>
                </a:solidFill>
                <a:latin typeface="Montserrat SemiBold" panose="00000700000000000000" pitchFamily="2" charset="0"/>
              </a:rPr>
              <a:t>“[...] Te ruego que me muestres tu gloria” </a:t>
            </a:r>
            <a:r>
              <a:rPr lang="pt-BR" sz="1800" dirty="0">
                <a:solidFill>
                  <a:srgbClr val="494B42"/>
                </a:solidFill>
                <a:latin typeface="Montserrat SemiBold" panose="00000700000000000000" pitchFamily="2" charset="0"/>
              </a:rPr>
              <a:t>(</a:t>
            </a:r>
            <a:r>
              <a:rPr lang="pt-BR" sz="1800" dirty="0" err="1">
                <a:solidFill>
                  <a:srgbClr val="494B42"/>
                </a:solidFill>
                <a:latin typeface="Montserrat SemiBold" panose="00000700000000000000" pitchFamily="2" charset="0"/>
              </a:rPr>
              <a:t>Éxodo</a:t>
            </a:r>
            <a:r>
              <a:rPr lang="pt-BR" sz="1800" dirty="0">
                <a:solidFill>
                  <a:srgbClr val="494B42"/>
                </a:solidFill>
                <a:latin typeface="Montserrat SemiBold" panose="00000700000000000000" pitchFamily="2" charset="0"/>
              </a:rPr>
              <a:t> 33:18).</a:t>
            </a:r>
            <a:endParaRPr lang="pt-BR" dirty="0">
              <a:solidFill>
                <a:srgbClr val="494B42"/>
              </a:solidFill>
              <a:latin typeface="Montserrat SemiBold" panose="00000700000000000000" pitchFamily="2" charset="0"/>
            </a:endParaRPr>
          </a:p>
        </p:txBody>
      </p:sp>
      <p:sp>
        <p:nvSpPr>
          <p:cNvPr id="5" name="CaixaDeTexto 4">
            <a:extLst>
              <a:ext uri="{FF2B5EF4-FFF2-40B4-BE49-F238E27FC236}">
                <a16:creationId xmlns:a16="http://schemas.microsoft.com/office/drawing/2014/main" id="{51ECF339-4EB7-9843-2EAD-8D6FC7763744}"/>
              </a:ext>
            </a:extLst>
          </p:cNvPr>
          <p:cNvSpPr txBox="1"/>
          <p:nvPr/>
        </p:nvSpPr>
        <p:spPr>
          <a:xfrm>
            <a:off x="774825" y="3625897"/>
            <a:ext cx="8921435" cy="1285095"/>
          </a:xfrm>
          <a:prstGeom prst="rect">
            <a:avLst/>
          </a:prstGeom>
          <a:noFill/>
        </p:spPr>
        <p:txBody>
          <a:bodyPr wrap="square">
            <a:spAutoFit/>
          </a:bodyPr>
          <a:lstStyle/>
          <a:p>
            <a:pPr algn="l">
              <a:lnSpc>
                <a:spcPct val="120000"/>
              </a:lnSpc>
            </a:pPr>
            <a:r>
              <a:rPr lang="pt-BR" sz="2400" b="1" dirty="0">
                <a:solidFill>
                  <a:srgbClr val="494B42"/>
                </a:solidFill>
                <a:latin typeface="Montserrat ExtraBold" panose="00000900000000000000" pitchFamily="2" charset="0"/>
              </a:rPr>
              <a:t>RESPUESTAS DE DIOS:</a:t>
            </a:r>
            <a:br>
              <a:rPr lang="pt-BR" sz="2400" dirty="0">
                <a:solidFill>
                  <a:srgbClr val="494B42"/>
                </a:solidFill>
                <a:latin typeface="Montserrat SemiBold" panose="00000700000000000000" pitchFamily="2" charset="0"/>
              </a:rPr>
            </a:br>
            <a:r>
              <a:rPr lang="es-ES" sz="2400" dirty="0">
                <a:solidFill>
                  <a:srgbClr val="494B42"/>
                </a:solidFill>
                <a:latin typeface="Montserrat SemiBold" panose="00000700000000000000" pitchFamily="2" charset="0"/>
              </a:rPr>
              <a:t>“Yo haré pasar todo mi bien delante de tu rostro [...]”  </a:t>
            </a:r>
            <a:r>
              <a:rPr lang="pt-BR" dirty="0">
                <a:solidFill>
                  <a:srgbClr val="494B42"/>
                </a:solidFill>
                <a:latin typeface="Montserrat SemiBold" panose="00000700000000000000" pitchFamily="2" charset="0"/>
              </a:rPr>
              <a:t>(</a:t>
            </a:r>
            <a:r>
              <a:rPr lang="pt-BR" dirty="0" err="1">
                <a:solidFill>
                  <a:srgbClr val="494B42"/>
                </a:solidFill>
                <a:latin typeface="Montserrat SemiBold" panose="00000700000000000000" pitchFamily="2" charset="0"/>
              </a:rPr>
              <a:t>Éxodo</a:t>
            </a:r>
            <a:r>
              <a:rPr lang="pt-BR" dirty="0">
                <a:solidFill>
                  <a:srgbClr val="494B42"/>
                </a:solidFill>
                <a:latin typeface="Montserrat SemiBold" panose="00000700000000000000" pitchFamily="2" charset="0"/>
              </a:rPr>
              <a:t> 33:19).</a:t>
            </a:r>
            <a:endParaRPr lang="en-US" sz="24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2314080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A2C33E4-3E7E-6F1D-6D2A-E6579E8226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62372A-D20E-30DE-264F-A044C679ADBF}"/>
              </a:ext>
            </a:extLst>
          </p:cNvPr>
          <p:cNvSpPr txBox="1">
            <a:spLocks/>
          </p:cNvSpPr>
          <p:nvPr/>
        </p:nvSpPr>
        <p:spPr>
          <a:xfrm>
            <a:off x="774826" y="575847"/>
            <a:ext cx="8414441" cy="108411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dirty="0">
                <a:solidFill>
                  <a:schemeClr val="accent1">
                    <a:lumMod val="75000"/>
                  </a:schemeClr>
                </a:solidFill>
                <a:latin typeface="Montserrat ExtraBold" panose="00000900000000000000" pitchFamily="2" charset="0"/>
              </a:rPr>
              <a:t>Felipe</a:t>
            </a:r>
          </a:p>
        </p:txBody>
      </p:sp>
      <p:sp>
        <p:nvSpPr>
          <p:cNvPr id="3" name="Content Placeholder 2">
            <a:extLst>
              <a:ext uri="{FF2B5EF4-FFF2-40B4-BE49-F238E27FC236}">
                <a16:creationId xmlns:a16="http://schemas.microsoft.com/office/drawing/2014/main" id="{FC634670-5688-3C78-EA08-506589509A0C}"/>
              </a:ext>
            </a:extLst>
          </p:cNvPr>
          <p:cNvSpPr txBox="1">
            <a:spLocks/>
          </p:cNvSpPr>
          <p:nvPr/>
        </p:nvSpPr>
        <p:spPr>
          <a:xfrm>
            <a:off x="774826" y="1979540"/>
            <a:ext cx="8544665" cy="160563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pt-BR" b="1" dirty="0">
                <a:solidFill>
                  <a:srgbClr val="494B42"/>
                </a:solidFill>
                <a:latin typeface="Montserrat ExtraBold" panose="00000900000000000000" pitchFamily="2" charset="0"/>
              </a:rPr>
              <a:t>PEDIDO:</a:t>
            </a:r>
            <a:br>
              <a:rPr lang="pt-BR" dirty="0">
                <a:solidFill>
                  <a:srgbClr val="494B42"/>
                </a:solidFill>
                <a:latin typeface="Montserrat SemiBold" panose="00000700000000000000" pitchFamily="2" charset="0"/>
              </a:rPr>
            </a:br>
            <a:r>
              <a:rPr lang="es-ES" sz="2400" dirty="0">
                <a:solidFill>
                  <a:srgbClr val="494B42"/>
                </a:solidFill>
                <a:latin typeface="Montserrat SemiBold" panose="00000700000000000000" pitchFamily="2" charset="0"/>
              </a:rPr>
              <a:t>“Señor, muéstranos al Padre, y nos basta” </a:t>
            </a:r>
            <a:r>
              <a:rPr lang="pt-BR" dirty="0">
                <a:solidFill>
                  <a:srgbClr val="494B42"/>
                </a:solidFill>
                <a:latin typeface="Montserrat SemiBold" panose="00000700000000000000" pitchFamily="2" charset="0"/>
              </a:rPr>
              <a:t>(Juan 14:8).</a:t>
            </a:r>
          </a:p>
        </p:txBody>
      </p:sp>
      <p:sp>
        <p:nvSpPr>
          <p:cNvPr id="5" name="CaixaDeTexto 4">
            <a:extLst>
              <a:ext uri="{FF2B5EF4-FFF2-40B4-BE49-F238E27FC236}">
                <a16:creationId xmlns:a16="http://schemas.microsoft.com/office/drawing/2014/main" id="{3F099E7D-771B-19E1-CE48-C5F03A494D46}"/>
              </a:ext>
            </a:extLst>
          </p:cNvPr>
          <p:cNvSpPr txBox="1"/>
          <p:nvPr/>
        </p:nvSpPr>
        <p:spPr>
          <a:xfrm>
            <a:off x="774826" y="3585172"/>
            <a:ext cx="8052303" cy="2273571"/>
          </a:xfrm>
          <a:prstGeom prst="rect">
            <a:avLst/>
          </a:prstGeom>
          <a:noFill/>
        </p:spPr>
        <p:txBody>
          <a:bodyPr wrap="square">
            <a:spAutoFit/>
          </a:bodyPr>
          <a:lstStyle/>
          <a:p>
            <a:pPr algn="l">
              <a:lnSpc>
                <a:spcPct val="120000"/>
              </a:lnSpc>
            </a:pPr>
            <a:r>
              <a:rPr lang="pt-BR" sz="2400" b="1" dirty="0">
                <a:solidFill>
                  <a:srgbClr val="494B42"/>
                </a:solidFill>
                <a:latin typeface="Montserrat ExtraBold" panose="00000900000000000000" pitchFamily="2" charset="0"/>
              </a:rPr>
              <a:t>RESPUESTAS DE DIOS:</a:t>
            </a:r>
            <a:br>
              <a:rPr lang="pt-BR" sz="2400" dirty="0">
                <a:solidFill>
                  <a:srgbClr val="494B42"/>
                </a:solidFill>
                <a:latin typeface="Montserrat SemiBold" panose="00000700000000000000" pitchFamily="2" charset="0"/>
              </a:rPr>
            </a:br>
            <a:r>
              <a:rPr lang="es-ES" sz="2400" dirty="0">
                <a:solidFill>
                  <a:srgbClr val="494B42"/>
                </a:solidFill>
                <a:latin typeface="Montserrat SemiBold" panose="00000700000000000000" pitchFamily="2" charset="0"/>
              </a:rPr>
              <a:t>“Jesús le dijo: ¿Tanto tiempo hace que estoy con vosotros, y no me has conocido, Felipe? El que me ha visto a mí, ha visto al Padre. ¿Cómo, pues, dices tú: 'Muéstranos al Padre’?”</a:t>
            </a:r>
            <a:r>
              <a:rPr lang="pt-BR" sz="2400" dirty="0">
                <a:solidFill>
                  <a:srgbClr val="494B42"/>
                </a:solidFill>
                <a:latin typeface="Montserrat SemiBold" panose="00000700000000000000" pitchFamily="2" charset="0"/>
              </a:rPr>
              <a:t> (Juan 14:9).</a:t>
            </a:r>
            <a:endParaRPr lang="en-US" sz="24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4133144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EC22B9D-7E3E-44AE-A59D-380018F38C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238C49-2174-1AA5-5250-EAFC270F6AB8}"/>
              </a:ext>
            </a:extLst>
          </p:cNvPr>
          <p:cNvSpPr txBox="1">
            <a:spLocks/>
          </p:cNvSpPr>
          <p:nvPr/>
        </p:nvSpPr>
        <p:spPr>
          <a:xfrm>
            <a:off x="774826" y="575847"/>
            <a:ext cx="8414441" cy="108411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dirty="0">
                <a:solidFill>
                  <a:schemeClr val="accent1">
                    <a:lumMod val="75000"/>
                  </a:schemeClr>
                </a:solidFill>
                <a:latin typeface="Montserrat ExtraBold" panose="00000900000000000000" pitchFamily="2" charset="0"/>
              </a:rPr>
              <a:t>Pablo</a:t>
            </a:r>
          </a:p>
        </p:txBody>
      </p:sp>
      <p:sp>
        <p:nvSpPr>
          <p:cNvPr id="3" name="Content Placeholder 2">
            <a:extLst>
              <a:ext uri="{FF2B5EF4-FFF2-40B4-BE49-F238E27FC236}">
                <a16:creationId xmlns:a16="http://schemas.microsoft.com/office/drawing/2014/main" id="{359A764F-A792-5991-0E57-8065D9C39135}"/>
              </a:ext>
            </a:extLst>
          </p:cNvPr>
          <p:cNvSpPr txBox="1">
            <a:spLocks/>
          </p:cNvSpPr>
          <p:nvPr/>
        </p:nvSpPr>
        <p:spPr>
          <a:xfrm>
            <a:off x="774826" y="1979540"/>
            <a:ext cx="8304519" cy="162373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pt-BR" b="1" dirty="0">
                <a:solidFill>
                  <a:srgbClr val="494B42"/>
                </a:solidFill>
                <a:latin typeface="Montserrat ExtraBold" panose="00000900000000000000" pitchFamily="2" charset="0"/>
              </a:rPr>
              <a:t>PEDIDO:</a:t>
            </a:r>
            <a:br>
              <a:rPr lang="pt-BR" dirty="0">
                <a:solidFill>
                  <a:srgbClr val="494B42"/>
                </a:solidFill>
                <a:latin typeface="Montserrat SemiBold" panose="00000700000000000000" pitchFamily="2" charset="0"/>
              </a:rPr>
            </a:br>
            <a:r>
              <a:rPr lang="pt-BR" dirty="0">
                <a:solidFill>
                  <a:srgbClr val="494B42"/>
                </a:solidFill>
                <a:latin typeface="Montserrat SemiBold" panose="00000700000000000000" pitchFamily="2" charset="0"/>
              </a:rPr>
              <a:t>“</a:t>
            </a:r>
            <a:r>
              <a:rPr lang="es-ES" sz="2600" dirty="0">
                <a:solidFill>
                  <a:srgbClr val="494B42"/>
                </a:solidFill>
                <a:latin typeface="Montserrat SemiBold" panose="00000700000000000000" pitchFamily="2" charset="0"/>
              </a:rPr>
              <a:t>Por lo cual tres veces he rogado al Señor, que se quite de mí” </a:t>
            </a:r>
            <a:r>
              <a:rPr lang="pt-BR" dirty="0">
                <a:solidFill>
                  <a:srgbClr val="494B42"/>
                </a:solidFill>
                <a:latin typeface="Montserrat SemiBold" panose="00000700000000000000" pitchFamily="2" charset="0"/>
              </a:rPr>
              <a:t> </a:t>
            </a:r>
            <a:r>
              <a:rPr lang="pt-BR" sz="1800" dirty="0">
                <a:solidFill>
                  <a:srgbClr val="494B42"/>
                </a:solidFill>
                <a:latin typeface="Montserrat SemiBold" panose="00000700000000000000" pitchFamily="2" charset="0"/>
              </a:rPr>
              <a:t>(2 </a:t>
            </a:r>
            <a:r>
              <a:rPr lang="pt-BR" sz="1800" dirty="0" err="1">
                <a:solidFill>
                  <a:srgbClr val="494B42"/>
                </a:solidFill>
                <a:latin typeface="Montserrat SemiBold" panose="00000700000000000000" pitchFamily="2" charset="0"/>
              </a:rPr>
              <a:t>Corintios</a:t>
            </a:r>
            <a:r>
              <a:rPr lang="pt-BR" sz="1800" dirty="0">
                <a:solidFill>
                  <a:srgbClr val="494B42"/>
                </a:solidFill>
                <a:latin typeface="Montserrat SemiBold" panose="00000700000000000000" pitchFamily="2" charset="0"/>
              </a:rPr>
              <a:t> 12:8).</a:t>
            </a:r>
            <a:endParaRPr lang="pt-BR" dirty="0">
              <a:solidFill>
                <a:srgbClr val="494B42"/>
              </a:solidFill>
              <a:latin typeface="Montserrat SemiBold" panose="00000700000000000000" pitchFamily="2" charset="0"/>
            </a:endParaRPr>
          </a:p>
        </p:txBody>
      </p:sp>
      <p:sp>
        <p:nvSpPr>
          <p:cNvPr id="5" name="CaixaDeTexto 4">
            <a:extLst>
              <a:ext uri="{FF2B5EF4-FFF2-40B4-BE49-F238E27FC236}">
                <a16:creationId xmlns:a16="http://schemas.microsoft.com/office/drawing/2014/main" id="{A02E59F4-F257-51BA-9E81-C4F9800B1378}"/>
              </a:ext>
            </a:extLst>
          </p:cNvPr>
          <p:cNvSpPr txBox="1"/>
          <p:nvPr/>
        </p:nvSpPr>
        <p:spPr>
          <a:xfrm>
            <a:off x="774826" y="3673451"/>
            <a:ext cx="8532136" cy="1387175"/>
          </a:xfrm>
          <a:prstGeom prst="rect">
            <a:avLst/>
          </a:prstGeom>
          <a:noFill/>
        </p:spPr>
        <p:txBody>
          <a:bodyPr wrap="square">
            <a:spAutoFit/>
          </a:bodyPr>
          <a:lstStyle/>
          <a:p>
            <a:pPr algn="l">
              <a:lnSpc>
                <a:spcPct val="120000"/>
              </a:lnSpc>
            </a:pPr>
            <a:r>
              <a:rPr lang="pt-BR" sz="2400" b="1" dirty="0">
                <a:solidFill>
                  <a:srgbClr val="494B42"/>
                </a:solidFill>
                <a:latin typeface="Montserrat ExtraBold" panose="00000900000000000000" pitchFamily="2" charset="0"/>
              </a:rPr>
              <a:t>RESPUESTAS DE DIOS:</a:t>
            </a:r>
            <a:br>
              <a:rPr lang="pt-BR" sz="2400" dirty="0">
                <a:solidFill>
                  <a:srgbClr val="494B42"/>
                </a:solidFill>
                <a:latin typeface="Montserrat SemiBold" panose="00000700000000000000" pitchFamily="2" charset="0"/>
              </a:rPr>
            </a:br>
            <a:r>
              <a:rPr lang="pt-BR" sz="2400" dirty="0">
                <a:solidFill>
                  <a:srgbClr val="494B42"/>
                </a:solidFill>
                <a:latin typeface="Montserrat SemiBold" panose="00000700000000000000" pitchFamily="2" charset="0"/>
              </a:rPr>
              <a:t>“</a:t>
            </a:r>
            <a:r>
              <a:rPr lang="es-ES" sz="2400" dirty="0">
                <a:solidFill>
                  <a:srgbClr val="494B42"/>
                </a:solidFill>
                <a:latin typeface="Montserrat SemiBold" panose="00000700000000000000" pitchFamily="2" charset="0"/>
              </a:rPr>
              <a:t>Y me ha dicho: 'Bástate mi gracia; porque mi poder se perfecciona en la debilidad</a:t>
            </a:r>
            <a:r>
              <a:rPr lang="pt-BR" sz="2400" dirty="0">
                <a:solidFill>
                  <a:srgbClr val="494B42"/>
                </a:solidFill>
                <a:latin typeface="Montserrat SemiBold" panose="00000700000000000000" pitchFamily="2" charset="0"/>
              </a:rPr>
              <a:t>” </a:t>
            </a:r>
            <a:r>
              <a:rPr lang="pt-BR" dirty="0">
                <a:solidFill>
                  <a:srgbClr val="494B42"/>
                </a:solidFill>
                <a:latin typeface="Montserrat SemiBold" panose="00000700000000000000" pitchFamily="2" charset="0"/>
              </a:rPr>
              <a:t>(2 </a:t>
            </a:r>
            <a:r>
              <a:rPr lang="pt-BR" dirty="0" err="1">
                <a:solidFill>
                  <a:srgbClr val="494B42"/>
                </a:solidFill>
                <a:latin typeface="Montserrat SemiBold" panose="00000700000000000000" pitchFamily="2" charset="0"/>
              </a:rPr>
              <a:t>Corintios</a:t>
            </a:r>
            <a:r>
              <a:rPr lang="pt-BR" dirty="0">
                <a:solidFill>
                  <a:srgbClr val="494B42"/>
                </a:solidFill>
                <a:latin typeface="Montserrat SemiBold" panose="00000700000000000000" pitchFamily="2" charset="0"/>
              </a:rPr>
              <a:t> 12:9).</a:t>
            </a:r>
            <a:endParaRPr lang="en-US"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2629808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1FEE0F8A-86A9-B47F-C467-95013E5683E0}"/>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85836589-0F6B-3446-0FD8-F72D9BEBB967}"/>
              </a:ext>
            </a:extLst>
          </p:cNvPr>
          <p:cNvSpPr txBox="1"/>
          <p:nvPr/>
        </p:nvSpPr>
        <p:spPr>
          <a:xfrm>
            <a:off x="866869" y="803258"/>
            <a:ext cx="6623821" cy="1200329"/>
          </a:xfrm>
          <a:prstGeom prst="rect">
            <a:avLst/>
          </a:prstGeom>
          <a:noFill/>
        </p:spPr>
        <p:txBody>
          <a:bodyPr wrap="square">
            <a:spAutoFit/>
          </a:bodyPr>
          <a:lstStyle/>
          <a:p>
            <a:pPr marL="0" indent="0">
              <a:buNone/>
            </a:pPr>
            <a:r>
              <a:rPr lang="es-ES" sz="3600" b="1" dirty="0">
                <a:solidFill>
                  <a:srgbClr val="D2C092"/>
                </a:solidFill>
                <a:latin typeface="Montserrat ExtraBold" panose="00000900000000000000" pitchFamily="2" charset="0"/>
              </a:rPr>
              <a:t>¿Por qué la gracia es más importante que la vida?</a:t>
            </a:r>
            <a:endParaRPr lang="pt-BR" sz="36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E9966D50-02AC-24A7-6E28-5BAC5884FE4B}"/>
              </a:ext>
            </a:extLst>
          </p:cNvPr>
          <p:cNvSpPr txBox="1"/>
          <p:nvPr/>
        </p:nvSpPr>
        <p:spPr>
          <a:xfrm>
            <a:off x="866870" y="3296484"/>
            <a:ext cx="11131166" cy="2771784"/>
          </a:xfrm>
          <a:prstGeom prst="rect">
            <a:avLst/>
          </a:prstGeom>
          <a:noFill/>
        </p:spPr>
        <p:txBody>
          <a:bodyPr wrap="square">
            <a:spAutoFit/>
          </a:bodyPr>
          <a:lstStyle/>
          <a:p>
            <a:r>
              <a:rPr lang="es-ES" sz="2700" dirty="0">
                <a:solidFill>
                  <a:srgbClr val="494B42"/>
                </a:solidFill>
                <a:latin typeface="Montserrat SemiBold" panose="00000700000000000000" pitchFamily="2" charset="0"/>
              </a:rPr>
              <a:t>La gracia de Dios trasciende las necesidades momentáneas</a:t>
            </a:r>
            <a:r>
              <a:rPr lang="pt-BR" sz="2700" dirty="0">
                <a:solidFill>
                  <a:srgbClr val="494B42"/>
                </a:solidFill>
                <a:latin typeface="Montserrat SemiBold" panose="00000700000000000000" pitchFamily="2" charset="0"/>
              </a:rPr>
              <a:t>. </a:t>
            </a:r>
          </a:p>
          <a:p>
            <a:pPr>
              <a:lnSpc>
                <a:spcPct val="90000"/>
              </a:lnSpc>
            </a:pPr>
            <a:endParaRPr lang="pt-BR" sz="2800" dirty="0">
              <a:solidFill>
                <a:srgbClr val="494B42"/>
              </a:solidFill>
              <a:latin typeface="Montserrat SemiBold" panose="00000700000000000000" pitchFamily="2" charset="0"/>
            </a:endParaRPr>
          </a:p>
          <a:p>
            <a:pPr>
              <a:lnSpc>
                <a:spcPct val="120000"/>
              </a:lnSpc>
            </a:pPr>
            <a:r>
              <a:rPr lang="pt-BR" sz="2800" dirty="0">
                <a:solidFill>
                  <a:srgbClr val="494B42"/>
                </a:solidFill>
                <a:latin typeface="Montserrat ExtraBold" panose="00000900000000000000" pitchFamily="2" charset="0"/>
              </a:rPr>
              <a:t>El </a:t>
            </a:r>
            <a:r>
              <a:rPr lang="pt-BR" sz="2800" dirty="0" err="1">
                <a:solidFill>
                  <a:srgbClr val="494B42"/>
                </a:solidFill>
                <a:latin typeface="Montserrat ExtraBold" panose="00000900000000000000" pitchFamily="2" charset="0"/>
              </a:rPr>
              <a:t>ejemplo</a:t>
            </a:r>
            <a:r>
              <a:rPr lang="pt-BR" sz="2800" dirty="0">
                <a:solidFill>
                  <a:srgbClr val="494B42"/>
                </a:solidFill>
                <a:latin typeface="Montserrat ExtraBold" panose="00000900000000000000" pitchFamily="2" charset="0"/>
              </a:rPr>
              <a:t> de Pablo:</a:t>
            </a:r>
          </a:p>
          <a:p>
            <a:pPr>
              <a:lnSpc>
                <a:spcPct val="120000"/>
              </a:lnSpc>
            </a:pPr>
            <a:r>
              <a:rPr lang="pt-BR" sz="2800" u="sng" dirty="0">
                <a:solidFill>
                  <a:srgbClr val="494B42"/>
                </a:solidFill>
                <a:latin typeface="Montserrat SemiBold" panose="00000700000000000000" pitchFamily="2" charset="0"/>
              </a:rPr>
              <a:t>Saludo inicial:</a:t>
            </a:r>
            <a:r>
              <a:rPr lang="pt-BR" sz="2800" dirty="0">
                <a:solidFill>
                  <a:srgbClr val="494B42"/>
                </a:solidFill>
                <a:latin typeface="Montserrat SemiBold" panose="00000700000000000000" pitchFamily="2" charset="0"/>
              </a:rPr>
              <a:t> </a:t>
            </a:r>
            <a:r>
              <a:rPr lang="es-ES" sz="2800" i="1" dirty="0">
                <a:solidFill>
                  <a:srgbClr val="494B42"/>
                </a:solidFill>
                <a:latin typeface="Montserrat SemiBold" panose="00000700000000000000" pitchFamily="2" charset="0"/>
              </a:rPr>
              <a:t>La gracia de Dios para todos </a:t>
            </a:r>
            <a:r>
              <a:rPr lang="pt-BR" sz="2800" dirty="0">
                <a:solidFill>
                  <a:srgbClr val="494B42"/>
                </a:solidFill>
                <a:latin typeface="Montserrat SemiBold" panose="00000700000000000000" pitchFamily="2" charset="0"/>
              </a:rPr>
              <a:t> </a:t>
            </a:r>
            <a:r>
              <a:rPr lang="pt-BR" sz="2000" dirty="0">
                <a:solidFill>
                  <a:srgbClr val="494B42"/>
                </a:solidFill>
                <a:latin typeface="Montserrat SemiBold" panose="00000700000000000000" pitchFamily="2" charset="0"/>
              </a:rPr>
              <a:t>(Romanos 1:7).</a:t>
            </a:r>
            <a:endParaRPr lang="pt-BR" sz="2800" dirty="0">
              <a:solidFill>
                <a:srgbClr val="494B42"/>
              </a:solidFill>
              <a:latin typeface="Montserrat SemiBold" panose="00000700000000000000" pitchFamily="2" charset="0"/>
            </a:endParaRPr>
          </a:p>
          <a:p>
            <a:pPr>
              <a:lnSpc>
                <a:spcPct val="120000"/>
              </a:lnSpc>
            </a:pPr>
            <a:r>
              <a:rPr lang="pt-BR" sz="2800" u="sng" dirty="0">
                <a:solidFill>
                  <a:srgbClr val="494B42"/>
                </a:solidFill>
                <a:latin typeface="Montserrat SemiBold" panose="00000700000000000000" pitchFamily="2" charset="0"/>
              </a:rPr>
              <a:t>Saludo final:</a:t>
            </a:r>
            <a:r>
              <a:rPr lang="pt-BR" sz="2800" dirty="0">
                <a:solidFill>
                  <a:srgbClr val="494B42"/>
                </a:solidFill>
                <a:latin typeface="Montserrat SemiBold" panose="00000700000000000000" pitchFamily="2" charset="0"/>
              </a:rPr>
              <a:t> </a:t>
            </a:r>
            <a:r>
              <a:rPr lang="es-ES" sz="2800" i="1" dirty="0">
                <a:solidFill>
                  <a:srgbClr val="494B42"/>
                </a:solidFill>
                <a:latin typeface="Montserrat SemiBold" panose="00000700000000000000" pitchFamily="2" charset="0"/>
              </a:rPr>
              <a:t>La gracia de Cristo esté sobre todos</a:t>
            </a:r>
            <a:r>
              <a:rPr lang="pt-BR" sz="2800" dirty="0">
                <a:solidFill>
                  <a:srgbClr val="494B42"/>
                </a:solidFill>
                <a:latin typeface="Montserrat SemiBold" panose="00000700000000000000" pitchFamily="2" charset="0"/>
              </a:rPr>
              <a:t> </a:t>
            </a:r>
          </a:p>
          <a:p>
            <a:pPr>
              <a:lnSpc>
                <a:spcPct val="120000"/>
              </a:lnSpc>
            </a:pPr>
            <a:r>
              <a:rPr lang="pt-BR" sz="2000" dirty="0">
                <a:solidFill>
                  <a:srgbClr val="494B42"/>
                </a:solidFill>
                <a:latin typeface="Montserrat SemiBold" panose="00000700000000000000" pitchFamily="2" charset="0"/>
              </a:rPr>
              <a:t>(2 </a:t>
            </a:r>
            <a:r>
              <a:rPr lang="pt-BR" sz="2000" dirty="0" err="1">
                <a:solidFill>
                  <a:srgbClr val="494B42"/>
                </a:solidFill>
                <a:latin typeface="Montserrat SemiBold" panose="00000700000000000000" pitchFamily="2" charset="0"/>
              </a:rPr>
              <a:t>Corintios</a:t>
            </a:r>
            <a:r>
              <a:rPr lang="pt-BR" sz="2000" dirty="0">
                <a:solidFill>
                  <a:srgbClr val="494B42"/>
                </a:solidFill>
                <a:latin typeface="Montserrat SemiBold" panose="00000700000000000000" pitchFamily="2" charset="0"/>
              </a:rPr>
              <a:t> 13:13).</a:t>
            </a:r>
            <a:endParaRPr lang="pt-BR" sz="28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2650028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6CE4315-398F-41A4-67DB-57C939D6A1EA}"/>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EE8E26A4-5657-E464-4B33-11DFC648FEA2}"/>
              </a:ext>
            </a:extLst>
          </p:cNvPr>
          <p:cNvSpPr txBox="1"/>
          <p:nvPr/>
        </p:nvSpPr>
        <p:spPr>
          <a:xfrm>
            <a:off x="1020778" y="874590"/>
            <a:ext cx="6097508" cy="584775"/>
          </a:xfrm>
          <a:prstGeom prst="rect">
            <a:avLst/>
          </a:prstGeom>
          <a:noFill/>
        </p:spPr>
        <p:txBody>
          <a:bodyPr wrap="square">
            <a:spAutoFit/>
          </a:bodyPr>
          <a:lstStyle/>
          <a:p>
            <a:r>
              <a:rPr lang="pt-BR" sz="3200" dirty="0">
                <a:solidFill>
                  <a:srgbClr val="D2C092"/>
                </a:solidFill>
                <a:latin typeface="Montserrat ExtraBold" panose="00000900000000000000" pitchFamily="2" charset="0"/>
              </a:rPr>
              <a:t>Pablo y </a:t>
            </a:r>
            <a:r>
              <a:rPr lang="pt-BR" sz="3200" dirty="0" err="1">
                <a:solidFill>
                  <a:srgbClr val="D2C092"/>
                </a:solidFill>
                <a:latin typeface="Montserrat ExtraBold" panose="00000900000000000000" pitchFamily="2" charset="0"/>
              </a:rPr>
              <a:t>su</a:t>
            </a:r>
            <a:r>
              <a:rPr lang="pt-BR" sz="3200" dirty="0">
                <a:solidFill>
                  <a:srgbClr val="D2C092"/>
                </a:solidFill>
                <a:latin typeface="Montserrat ExtraBold" panose="00000900000000000000" pitchFamily="2" charset="0"/>
              </a:rPr>
              <a:t> </a:t>
            </a:r>
            <a:r>
              <a:rPr lang="pt-BR" sz="3200" dirty="0" err="1">
                <a:solidFill>
                  <a:srgbClr val="D2C092"/>
                </a:solidFill>
                <a:latin typeface="Montserrat ExtraBold" panose="00000900000000000000" pitchFamily="2" charset="0"/>
              </a:rPr>
              <a:t>pasado</a:t>
            </a:r>
            <a:endParaRPr lang="pt-BR" sz="3200" dirty="0">
              <a:solidFill>
                <a:srgbClr val="D2C092"/>
              </a:solidFill>
              <a:latin typeface="Montserrat ExtraBold" panose="00000900000000000000" pitchFamily="2" charset="0"/>
            </a:endParaRPr>
          </a:p>
        </p:txBody>
      </p:sp>
      <p:sp>
        <p:nvSpPr>
          <p:cNvPr id="7" name="CaixaDeTexto 6">
            <a:extLst>
              <a:ext uri="{FF2B5EF4-FFF2-40B4-BE49-F238E27FC236}">
                <a16:creationId xmlns:a16="http://schemas.microsoft.com/office/drawing/2014/main" id="{50C14AB1-9089-CBE1-220C-98B40AF549BD}"/>
              </a:ext>
            </a:extLst>
          </p:cNvPr>
          <p:cNvSpPr txBox="1"/>
          <p:nvPr/>
        </p:nvSpPr>
        <p:spPr>
          <a:xfrm>
            <a:off x="1020777" y="1801422"/>
            <a:ext cx="9082889" cy="2002984"/>
          </a:xfrm>
          <a:prstGeom prst="rect">
            <a:avLst/>
          </a:prstGeom>
          <a:noFill/>
        </p:spPr>
        <p:txBody>
          <a:bodyPr wrap="square">
            <a:spAutoFit/>
          </a:bodyPr>
          <a:lstStyle/>
          <a:p>
            <a:pPr marL="0" indent="0">
              <a:lnSpc>
                <a:spcPct val="110000"/>
              </a:lnSpc>
              <a:buNone/>
            </a:pPr>
            <a:r>
              <a:rPr lang="es-ES" sz="2400" dirty="0">
                <a:solidFill>
                  <a:srgbClr val="D2C092"/>
                </a:solidFill>
                <a:latin typeface="Montserrat SemiBold" panose="00000700000000000000" pitchFamily="2" charset="0"/>
              </a:rPr>
              <a:t>Pablo persiguió a los cristianos</a:t>
            </a:r>
            <a:r>
              <a:rPr lang="pt-BR" sz="2400" dirty="0">
                <a:solidFill>
                  <a:srgbClr val="D2C092"/>
                </a:solidFill>
                <a:latin typeface="Montserrat SemiBold" panose="00000700000000000000" pitchFamily="2" charset="0"/>
              </a:rPr>
              <a:t>:</a:t>
            </a:r>
          </a:p>
          <a:p>
            <a:pPr lvl="1">
              <a:lnSpc>
                <a:spcPct val="110000"/>
              </a:lnSpc>
            </a:pPr>
            <a:r>
              <a:rPr lang="es-ES" sz="2400" dirty="0">
                <a:solidFill>
                  <a:schemeClr val="bg1"/>
                </a:solidFill>
                <a:latin typeface="Montserrat SemiBold" panose="00000700000000000000" pitchFamily="2" charset="0"/>
              </a:rPr>
              <a:t>“Saulo, respirando aún amenazas y muerte contra los discípulos del Señor, vino al sumo sacerdote, y le pidió cartas para las sinagogas de Damasco [...]” </a:t>
            </a:r>
            <a:r>
              <a:rPr lang="pt-BR" dirty="0">
                <a:solidFill>
                  <a:schemeClr val="bg1"/>
                </a:solidFill>
                <a:latin typeface="Montserrat SemiBold" panose="00000700000000000000" pitchFamily="2" charset="0"/>
              </a:rPr>
              <a:t>(</a:t>
            </a:r>
            <a:r>
              <a:rPr lang="pt-BR" dirty="0" err="1">
                <a:solidFill>
                  <a:schemeClr val="bg1"/>
                </a:solidFill>
                <a:latin typeface="Montserrat SemiBold" panose="00000700000000000000" pitchFamily="2" charset="0"/>
              </a:rPr>
              <a:t>Hechos</a:t>
            </a:r>
            <a:r>
              <a:rPr lang="pt-BR" dirty="0">
                <a:solidFill>
                  <a:schemeClr val="bg1"/>
                </a:solidFill>
                <a:latin typeface="Montserrat SemiBold" panose="00000700000000000000" pitchFamily="2" charset="0"/>
              </a:rPr>
              <a:t> 9:1, 2).</a:t>
            </a:r>
            <a:endParaRPr lang="pt-BR" sz="2400" dirty="0">
              <a:solidFill>
                <a:schemeClr val="bg1"/>
              </a:solidFill>
              <a:latin typeface="Montserrat SemiBold" panose="00000700000000000000" pitchFamily="2" charset="0"/>
            </a:endParaRPr>
          </a:p>
        </p:txBody>
      </p:sp>
      <p:sp>
        <p:nvSpPr>
          <p:cNvPr id="8" name="CaixaDeTexto 7">
            <a:extLst>
              <a:ext uri="{FF2B5EF4-FFF2-40B4-BE49-F238E27FC236}">
                <a16:creationId xmlns:a16="http://schemas.microsoft.com/office/drawing/2014/main" id="{6E40FDC0-D3A3-DBFD-32B7-7C7A780F2CB7}"/>
              </a:ext>
            </a:extLst>
          </p:cNvPr>
          <p:cNvSpPr txBox="1"/>
          <p:nvPr/>
        </p:nvSpPr>
        <p:spPr>
          <a:xfrm>
            <a:off x="1020776" y="4162867"/>
            <a:ext cx="9082889" cy="1285608"/>
          </a:xfrm>
          <a:prstGeom prst="rect">
            <a:avLst/>
          </a:prstGeom>
          <a:noFill/>
        </p:spPr>
        <p:txBody>
          <a:bodyPr wrap="square">
            <a:spAutoFit/>
          </a:bodyPr>
          <a:lstStyle/>
          <a:p>
            <a:pPr marL="0" indent="0">
              <a:lnSpc>
                <a:spcPct val="110000"/>
              </a:lnSpc>
              <a:buNone/>
            </a:pPr>
            <a:r>
              <a:rPr lang="pt-BR" sz="2400" dirty="0" err="1">
                <a:solidFill>
                  <a:srgbClr val="D2C092"/>
                </a:solidFill>
                <a:latin typeface="Montserrat SemiBold" panose="00000700000000000000" pitchFamily="2" charset="0"/>
              </a:rPr>
              <a:t>Reconoció</a:t>
            </a:r>
            <a:r>
              <a:rPr lang="pt-BR" sz="2400" dirty="0">
                <a:solidFill>
                  <a:srgbClr val="D2C092"/>
                </a:solidFill>
                <a:latin typeface="Montserrat SemiBold" panose="00000700000000000000" pitchFamily="2" charset="0"/>
              </a:rPr>
              <a:t> </a:t>
            </a:r>
            <a:r>
              <a:rPr lang="pt-BR" sz="2400" dirty="0" err="1">
                <a:solidFill>
                  <a:srgbClr val="D2C092"/>
                </a:solidFill>
                <a:latin typeface="Montserrat SemiBold" panose="00000700000000000000" pitchFamily="2" charset="0"/>
              </a:rPr>
              <a:t>tus</a:t>
            </a:r>
            <a:r>
              <a:rPr lang="pt-BR" sz="2400" dirty="0">
                <a:solidFill>
                  <a:srgbClr val="D2C092"/>
                </a:solidFill>
                <a:latin typeface="Montserrat SemiBold" panose="00000700000000000000" pitchFamily="2" charset="0"/>
              </a:rPr>
              <a:t> </a:t>
            </a:r>
            <a:r>
              <a:rPr lang="pt-BR" sz="2400" dirty="0" err="1">
                <a:solidFill>
                  <a:srgbClr val="D2C092"/>
                </a:solidFill>
                <a:latin typeface="Montserrat SemiBold" panose="00000700000000000000" pitchFamily="2" charset="0"/>
              </a:rPr>
              <a:t>defectos</a:t>
            </a:r>
            <a:r>
              <a:rPr lang="pt-BR" sz="2400" dirty="0">
                <a:solidFill>
                  <a:srgbClr val="D2C092"/>
                </a:solidFill>
                <a:latin typeface="Montserrat SemiBold" panose="00000700000000000000" pitchFamily="2" charset="0"/>
              </a:rPr>
              <a:t>:</a:t>
            </a:r>
          </a:p>
          <a:p>
            <a:pPr lvl="1">
              <a:lnSpc>
                <a:spcPct val="110000"/>
              </a:lnSpc>
            </a:pPr>
            <a:r>
              <a:rPr lang="pt-BR" sz="2400" dirty="0">
                <a:solidFill>
                  <a:schemeClr val="bg1"/>
                </a:solidFill>
                <a:latin typeface="Montserrat SemiBold" panose="00000700000000000000" pitchFamily="2" charset="0"/>
              </a:rPr>
              <a:t>“[...] </a:t>
            </a:r>
            <a:r>
              <a:rPr lang="pt-BR" sz="2400" dirty="0" err="1">
                <a:solidFill>
                  <a:schemeClr val="bg1"/>
                </a:solidFill>
                <a:latin typeface="Montserrat SemiBold" panose="00000700000000000000" pitchFamily="2" charset="0"/>
              </a:rPr>
              <a:t>el</a:t>
            </a:r>
            <a:r>
              <a:rPr lang="pt-BR" sz="2400" dirty="0">
                <a:solidFill>
                  <a:schemeClr val="bg1"/>
                </a:solidFill>
                <a:latin typeface="Montserrat SemiBold" panose="00000700000000000000" pitchFamily="2" charset="0"/>
              </a:rPr>
              <a:t> principal pecador[...]"</a:t>
            </a:r>
            <a:r>
              <a:rPr lang="pt-BR" dirty="0">
                <a:solidFill>
                  <a:schemeClr val="bg1"/>
                </a:solidFill>
                <a:latin typeface="Montserrat SemiBold" panose="00000700000000000000" pitchFamily="2" charset="0"/>
              </a:rPr>
              <a:t> (1 Timoteo 1:15).</a:t>
            </a:r>
          </a:p>
          <a:p>
            <a:pPr lvl="1">
              <a:lnSpc>
                <a:spcPct val="110000"/>
              </a:lnSpc>
            </a:pPr>
            <a:r>
              <a:rPr lang="pt-BR" sz="2400" dirty="0">
                <a:solidFill>
                  <a:schemeClr val="bg1"/>
                </a:solidFill>
                <a:latin typeface="Montserrat SemiBold" panose="00000700000000000000" pitchFamily="2" charset="0"/>
              </a:rPr>
              <a:t>“[...] </a:t>
            </a:r>
            <a:r>
              <a:rPr lang="es-ES" sz="2400" dirty="0">
                <a:solidFill>
                  <a:schemeClr val="bg1"/>
                </a:solidFill>
                <a:latin typeface="Montserrat SemiBold" panose="00000700000000000000" pitchFamily="2" charset="0"/>
              </a:rPr>
              <a:t>el más pequeño de los apóstoles</a:t>
            </a:r>
            <a:r>
              <a:rPr lang="pt-BR" sz="2400" dirty="0">
                <a:solidFill>
                  <a:schemeClr val="bg1"/>
                </a:solidFill>
                <a:latin typeface="Montserrat SemiBold" panose="00000700000000000000" pitchFamily="2" charset="0"/>
              </a:rPr>
              <a:t> [...]" </a:t>
            </a:r>
            <a:r>
              <a:rPr lang="pt-BR" dirty="0">
                <a:solidFill>
                  <a:schemeClr val="bg1"/>
                </a:solidFill>
                <a:latin typeface="Montserrat SemiBold" panose="00000700000000000000" pitchFamily="2" charset="0"/>
              </a:rPr>
              <a:t>(1 </a:t>
            </a:r>
            <a:r>
              <a:rPr lang="pt-BR" dirty="0" err="1">
                <a:solidFill>
                  <a:schemeClr val="bg1"/>
                </a:solidFill>
                <a:latin typeface="Montserrat SemiBold" panose="00000700000000000000" pitchFamily="2" charset="0"/>
              </a:rPr>
              <a:t>Corintios</a:t>
            </a:r>
            <a:r>
              <a:rPr lang="pt-BR" dirty="0">
                <a:solidFill>
                  <a:schemeClr val="bg1"/>
                </a:solidFill>
                <a:latin typeface="Montserrat SemiBold" panose="00000700000000000000" pitchFamily="2" charset="0"/>
              </a:rPr>
              <a:t> 15:9).</a:t>
            </a:r>
            <a:endParaRPr lang="pt-BR" sz="2400" dirty="0">
              <a:solidFill>
                <a:schemeClr val="bg1"/>
              </a:solidFill>
              <a:latin typeface="Montserrat SemiBold" panose="00000700000000000000" pitchFamily="2" charset="0"/>
            </a:endParaRPr>
          </a:p>
        </p:txBody>
      </p:sp>
    </p:spTree>
    <p:extLst>
      <p:ext uri="{BB962C8B-B14F-4D97-AF65-F5344CB8AC3E}">
        <p14:creationId xmlns:p14="http://schemas.microsoft.com/office/powerpoint/2010/main" val="17706470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C3AB49E-0025-DA74-7BEF-176CE721601F}"/>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64755771-9151-1A6C-CFAA-80B1ECCE7C04}"/>
              </a:ext>
            </a:extLst>
          </p:cNvPr>
          <p:cNvSpPr txBox="1">
            <a:spLocks/>
          </p:cNvSpPr>
          <p:nvPr/>
        </p:nvSpPr>
        <p:spPr>
          <a:xfrm>
            <a:off x="1725440" y="2055254"/>
            <a:ext cx="6105808" cy="3434438"/>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ES" b="1" dirty="0">
                <a:solidFill>
                  <a:srgbClr val="494B42"/>
                </a:solidFill>
                <a:latin typeface="Montserrat SemiBold" panose="00000700000000000000" pitchFamily="2" charset="0"/>
              </a:rPr>
              <a:t>“Pero por la gracia de Dios soy lo que soy; y su gracia no ha sido en vano para conmigo, antes he trabajado más que todos ellos; pero no yo, sino la gracia de Dios conmigo</a:t>
            </a:r>
            <a:r>
              <a:rPr lang="pt-BR" b="1" dirty="0">
                <a:solidFill>
                  <a:srgbClr val="494B42"/>
                </a:solidFill>
                <a:latin typeface="Montserrat SemiBold" panose="00000700000000000000" pitchFamily="2" charset="0"/>
              </a:rPr>
              <a:t>”</a:t>
            </a:r>
          </a:p>
          <a:p>
            <a:r>
              <a:rPr lang="pt-BR" b="1" dirty="0">
                <a:solidFill>
                  <a:srgbClr val="494B42"/>
                </a:solidFill>
                <a:latin typeface="Montserrat SemiBold" panose="00000700000000000000" pitchFamily="2" charset="0"/>
              </a:rPr>
              <a:t>(1 </a:t>
            </a:r>
            <a:r>
              <a:rPr lang="pt-BR" b="1" dirty="0" err="1">
                <a:solidFill>
                  <a:srgbClr val="494B42"/>
                </a:solidFill>
                <a:latin typeface="Montserrat SemiBold" panose="00000700000000000000" pitchFamily="2" charset="0"/>
              </a:rPr>
              <a:t>Corintios</a:t>
            </a:r>
            <a:r>
              <a:rPr lang="pt-BR" b="1" dirty="0">
                <a:solidFill>
                  <a:srgbClr val="494B42"/>
                </a:solidFill>
                <a:latin typeface="Montserrat SemiBold" panose="00000700000000000000" pitchFamily="2" charset="0"/>
              </a:rPr>
              <a:t> 15:10).</a:t>
            </a:r>
          </a:p>
        </p:txBody>
      </p:sp>
      <p:sp>
        <p:nvSpPr>
          <p:cNvPr id="3" name="CaixaDeTexto 2">
            <a:extLst>
              <a:ext uri="{FF2B5EF4-FFF2-40B4-BE49-F238E27FC236}">
                <a16:creationId xmlns:a16="http://schemas.microsoft.com/office/drawing/2014/main" id="{63DE8787-59FB-D5CD-D2F4-1A2A56370176}"/>
              </a:ext>
            </a:extLst>
          </p:cNvPr>
          <p:cNvSpPr txBox="1"/>
          <p:nvPr/>
        </p:nvSpPr>
        <p:spPr>
          <a:xfrm>
            <a:off x="1725440" y="1700818"/>
            <a:ext cx="6097508" cy="584775"/>
          </a:xfrm>
          <a:prstGeom prst="rect">
            <a:avLst/>
          </a:prstGeom>
          <a:noFill/>
        </p:spPr>
        <p:txBody>
          <a:bodyPr wrap="square">
            <a:spAutoFit/>
          </a:bodyPr>
          <a:lstStyle/>
          <a:p>
            <a:pPr algn="ctr"/>
            <a:r>
              <a:rPr lang="pt-BR" sz="3200" dirty="0">
                <a:solidFill>
                  <a:srgbClr val="494B42"/>
                </a:solidFill>
                <a:latin typeface="Montserrat ExtraBold" panose="00000900000000000000" pitchFamily="2" charset="0"/>
              </a:rPr>
              <a:t>Pablo y </a:t>
            </a:r>
            <a:r>
              <a:rPr lang="pt-BR" sz="3200" dirty="0" err="1">
                <a:solidFill>
                  <a:srgbClr val="494B42"/>
                </a:solidFill>
                <a:latin typeface="Montserrat ExtraBold" panose="00000900000000000000" pitchFamily="2" charset="0"/>
              </a:rPr>
              <a:t>la</a:t>
            </a:r>
            <a:r>
              <a:rPr lang="pt-BR" sz="3200" dirty="0">
                <a:solidFill>
                  <a:srgbClr val="494B42"/>
                </a:solidFill>
                <a:latin typeface="Montserrat ExtraBold" panose="00000900000000000000" pitchFamily="2" charset="0"/>
              </a:rPr>
              <a:t> </a:t>
            </a:r>
            <a:r>
              <a:rPr lang="pt-BR" sz="3200" dirty="0" err="1">
                <a:solidFill>
                  <a:srgbClr val="494B42"/>
                </a:solidFill>
                <a:latin typeface="Montserrat ExtraBold" panose="00000900000000000000" pitchFamily="2" charset="0"/>
              </a:rPr>
              <a:t>gracia</a:t>
            </a:r>
            <a:endParaRPr lang="pt-BR" sz="32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1883839199"/>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00876376-384F-4D6F-9850-FAC091E3163E}"/>
</file>

<file path=customXml/itemProps2.xml><?xml version="1.0" encoding="utf-8"?>
<ds:datastoreItem xmlns:ds="http://schemas.openxmlformats.org/officeDocument/2006/customXml" ds:itemID="{45541CF4-04AE-4D89-B8EF-FBCFF9308200}"/>
</file>

<file path=customXml/itemProps3.xml><?xml version="1.0" encoding="utf-8"?>
<ds:datastoreItem xmlns:ds="http://schemas.openxmlformats.org/officeDocument/2006/customXml" ds:itemID="{49945F46-B393-41CA-95AC-8DA9A7D88276}"/>
</file>

<file path=docProps/app.xml><?xml version="1.0" encoding="utf-8"?>
<Properties xmlns="http://schemas.openxmlformats.org/officeDocument/2006/extended-properties" xmlns:vt="http://schemas.openxmlformats.org/officeDocument/2006/docPropsVTypes">
  <TotalTime>223</TotalTime>
  <Words>609</Words>
  <Application>Microsoft Office PowerPoint</Application>
  <PresentationFormat>Panorámica</PresentationFormat>
  <Paragraphs>51</Paragraphs>
  <Slides>15</Slides>
  <Notes>2</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15</vt:i4>
      </vt:variant>
    </vt:vector>
  </HeadingPairs>
  <TitlesOfParts>
    <vt:vector size="21" baseType="lpstr">
      <vt:lpstr>Montserrat ExtraBold</vt:lpstr>
      <vt:lpstr>Aptos</vt:lpstr>
      <vt:lpstr>Montserrat SemiBold</vt:lpstr>
      <vt:lpstr>Arial</vt:lpstr>
      <vt:lpstr>Aptos Display</vt:lpstr>
      <vt:lpstr>Tema do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Claudia Suzana Rossi Lima</dc:creator>
  <cp:lastModifiedBy>DSA - Rocio Viviana Macena</cp:lastModifiedBy>
  <cp:revision>12</cp:revision>
  <dcterms:created xsi:type="dcterms:W3CDTF">2024-11-25T23:42:57Z</dcterms:created>
  <dcterms:modified xsi:type="dcterms:W3CDTF">2024-12-11T17:25:51Z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