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82" r:id="rId6"/>
    <p:sldId id="266" r:id="rId7"/>
    <p:sldId id="289" r:id="rId8"/>
    <p:sldId id="262" r:id="rId9"/>
    <p:sldId id="265" r:id="rId10"/>
    <p:sldId id="284" r:id="rId11"/>
    <p:sldId id="283" r:id="rId12"/>
    <p:sldId id="260" r:id="rId13"/>
    <p:sldId id="293" r:id="rId14"/>
    <p:sldId id="291" r:id="rId15"/>
    <p:sldId id="292" r:id="rId16"/>
    <p:sldId id="290" r:id="rId17"/>
    <p:sldId id="286" r:id="rId18"/>
    <p:sldId id="287"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E63C51C4-3F7F-47A5-9E0E-F29CF6E88AF4}"/>
    <pc:docChg chg="modSld">
      <pc:chgData name="DSA - Camila Pereyra" userId="d845e14f-0275-4180-9126-9822cc65e4d6" providerId="ADAL" clId="{E63C51C4-3F7F-47A5-9E0E-F29CF6E88AF4}" dt="2022-04-20T19:16:32.305" v="34" actId="114"/>
      <pc:docMkLst>
        <pc:docMk/>
      </pc:docMkLst>
      <pc:sldChg chg="modSp mod">
        <pc:chgData name="DSA - Camila Pereyra" userId="d845e14f-0275-4180-9126-9822cc65e4d6" providerId="ADAL" clId="{E63C51C4-3F7F-47A5-9E0E-F29CF6E88AF4}" dt="2022-04-20T19:08:57.461" v="0" actId="790"/>
        <pc:sldMkLst>
          <pc:docMk/>
          <pc:sldMk cId="3950525480" sldId="258"/>
        </pc:sldMkLst>
        <pc:spChg chg="mod">
          <ac:chgData name="DSA - Camila Pereyra" userId="d845e14f-0275-4180-9126-9822cc65e4d6" providerId="ADAL" clId="{E63C51C4-3F7F-47A5-9E0E-F29CF6E88AF4}" dt="2022-04-20T19:08:57.461" v="0" actId="790"/>
          <ac:spMkLst>
            <pc:docMk/>
            <pc:sldMk cId="3950525480" sldId="258"/>
            <ac:spMk id="2" creationId="{00000000-0000-0000-0000-000000000000}"/>
          </ac:spMkLst>
        </pc:spChg>
      </pc:sldChg>
      <pc:sldChg chg="modSp mod">
        <pc:chgData name="DSA - Camila Pereyra" userId="d845e14f-0275-4180-9126-9822cc65e4d6" providerId="ADAL" clId="{E63C51C4-3F7F-47A5-9E0E-F29CF6E88AF4}" dt="2022-04-20T19:13:20.719" v="18" actId="790"/>
        <pc:sldMkLst>
          <pc:docMk/>
          <pc:sldMk cId="4224081894" sldId="260"/>
        </pc:sldMkLst>
        <pc:spChg chg="mod">
          <ac:chgData name="DSA - Camila Pereyra" userId="d845e14f-0275-4180-9126-9822cc65e4d6" providerId="ADAL" clId="{E63C51C4-3F7F-47A5-9E0E-F29CF6E88AF4}" dt="2022-04-20T19:13:20.719" v="18" actId="790"/>
          <ac:spMkLst>
            <pc:docMk/>
            <pc:sldMk cId="4224081894" sldId="260"/>
            <ac:spMk id="6" creationId="{00000000-0000-0000-0000-000000000000}"/>
          </ac:spMkLst>
        </pc:spChg>
      </pc:sldChg>
      <pc:sldChg chg="modSp mod">
        <pc:chgData name="DSA - Camila Pereyra" userId="d845e14f-0275-4180-9126-9822cc65e4d6" providerId="ADAL" clId="{E63C51C4-3F7F-47A5-9E0E-F29CF6E88AF4}" dt="2022-04-20T19:10:31.227" v="6" actId="790"/>
        <pc:sldMkLst>
          <pc:docMk/>
          <pc:sldMk cId="4143332001" sldId="262"/>
        </pc:sldMkLst>
        <pc:spChg chg="mod">
          <ac:chgData name="DSA - Camila Pereyra" userId="d845e14f-0275-4180-9126-9822cc65e4d6" providerId="ADAL" clId="{E63C51C4-3F7F-47A5-9E0E-F29CF6E88AF4}" dt="2022-04-20T19:10:31.227" v="6" actId="790"/>
          <ac:spMkLst>
            <pc:docMk/>
            <pc:sldMk cId="4143332001" sldId="262"/>
            <ac:spMk id="6" creationId="{00000000-0000-0000-0000-000000000000}"/>
          </ac:spMkLst>
        </pc:spChg>
      </pc:sldChg>
      <pc:sldChg chg="modSp mod">
        <pc:chgData name="DSA - Camila Pereyra" userId="d845e14f-0275-4180-9126-9822cc65e4d6" providerId="ADAL" clId="{E63C51C4-3F7F-47A5-9E0E-F29CF6E88AF4}" dt="2022-04-20T19:11:03.015" v="8" actId="790"/>
        <pc:sldMkLst>
          <pc:docMk/>
          <pc:sldMk cId="4225532412" sldId="265"/>
        </pc:sldMkLst>
        <pc:spChg chg="mod">
          <ac:chgData name="DSA - Camila Pereyra" userId="d845e14f-0275-4180-9126-9822cc65e4d6" providerId="ADAL" clId="{E63C51C4-3F7F-47A5-9E0E-F29CF6E88AF4}" dt="2022-04-20T19:11:03.015" v="8" actId="790"/>
          <ac:spMkLst>
            <pc:docMk/>
            <pc:sldMk cId="4225532412" sldId="265"/>
            <ac:spMk id="8" creationId="{00000000-0000-0000-0000-000000000000}"/>
          </ac:spMkLst>
        </pc:spChg>
      </pc:sldChg>
      <pc:sldChg chg="modSp mod">
        <pc:chgData name="DSA - Camila Pereyra" userId="d845e14f-0275-4180-9126-9822cc65e4d6" providerId="ADAL" clId="{E63C51C4-3F7F-47A5-9E0E-F29CF6E88AF4}" dt="2022-04-20T19:09:46.670" v="3" actId="114"/>
        <pc:sldMkLst>
          <pc:docMk/>
          <pc:sldMk cId="1297916095" sldId="266"/>
        </pc:sldMkLst>
        <pc:spChg chg="mod">
          <ac:chgData name="DSA - Camila Pereyra" userId="d845e14f-0275-4180-9126-9822cc65e4d6" providerId="ADAL" clId="{E63C51C4-3F7F-47A5-9E0E-F29CF6E88AF4}" dt="2022-04-20T19:09:46.670" v="3" actId="114"/>
          <ac:spMkLst>
            <pc:docMk/>
            <pc:sldMk cId="1297916095" sldId="266"/>
            <ac:spMk id="5" creationId="{00000000-0000-0000-0000-000000000000}"/>
          </ac:spMkLst>
        </pc:spChg>
      </pc:sldChg>
      <pc:sldChg chg="modSp mod">
        <pc:chgData name="DSA - Camila Pereyra" userId="d845e14f-0275-4180-9126-9822cc65e4d6" providerId="ADAL" clId="{E63C51C4-3F7F-47A5-9E0E-F29CF6E88AF4}" dt="2022-04-20T19:09:09.806" v="1" actId="790"/>
        <pc:sldMkLst>
          <pc:docMk/>
          <pc:sldMk cId="3889245789" sldId="282"/>
        </pc:sldMkLst>
        <pc:spChg chg="mod">
          <ac:chgData name="DSA - Camila Pereyra" userId="d845e14f-0275-4180-9126-9822cc65e4d6" providerId="ADAL" clId="{E63C51C4-3F7F-47A5-9E0E-F29CF6E88AF4}" dt="2022-04-20T19:09:09.806" v="1" actId="790"/>
          <ac:spMkLst>
            <pc:docMk/>
            <pc:sldMk cId="3889245789" sldId="282"/>
            <ac:spMk id="7" creationId="{00000000-0000-0000-0000-000000000000}"/>
          </ac:spMkLst>
        </pc:spChg>
      </pc:sldChg>
      <pc:sldChg chg="modSp mod">
        <pc:chgData name="DSA - Camila Pereyra" userId="d845e14f-0275-4180-9126-9822cc65e4d6" providerId="ADAL" clId="{E63C51C4-3F7F-47A5-9E0E-F29CF6E88AF4}" dt="2022-04-20T19:12:48.567" v="16" actId="790"/>
        <pc:sldMkLst>
          <pc:docMk/>
          <pc:sldMk cId="936254059" sldId="283"/>
        </pc:sldMkLst>
        <pc:spChg chg="mod">
          <ac:chgData name="DSA - Camila Pereyra" userId="d845e14f-0275-4180-9126-9822cc65e4d6" providerId="ADAL" clId="{E63C51C4-3F7F-47A5-9E0E-F29CF6E88AF4}" dt="2022-04-20T19:12:48.567" v="16" actId="790"/>
          <ac:spMkLst>
            <pc:docMk/>
            <pc:sldMk cId="936254059" sldId="283"/>
            <ac:spMk id="6" creationId="{00000000-0000-0000-0000-000000000000}"/>
          </ac:spMkLst>
        </pc:spChg>
      </pc:sldChg>
      <pc:sldChg chg="modSp mod">
        <pc:chgData name="DSA - Camila Pereyra" userId="d845e14f-0275-4180-9126-9822cc65e4d6" providerId="ADAL" clId="{E63C51C4-3F7F-47A5-9E0E-F29CF6E88AF4}" dt="2022-04-20T19:11:55.673" v="11" actId="790"/>
        <pc:sldMkLst>
          <pc:docMk/>
          <pc:sldMk cId="524567235" sldId="284"/>
        </pc:sldMkLst>
        <pc:spChg chg="mod">
          <ac:chgData name="DSA - Camila Pereyra" userId="d845e14f-0275-4180-9126-9822cc65e4d6" providerId="ADAL" clId="{E63C51C4-3F7F-47A5-9E0E-F29CF6E88AF4}" dt="2022-04-20T19:11:55.673" v="11" actId="790"/>
          <ac:spMkLst>
            <pc:docMk/>
            <pc:sldMk cId="524567235" sldId="284"/>
            <ac:spMk id="7" creationId="{00000000-0000-0000-0000-000000000000}"/>
          </ac:spMkLst>
        </pc:spChg>
      </pc:sldChg>
      <pc:sldChg chg="modSp mod">
        <pc:chgData name="DSA - Camila Pereyra" userId="d845e14f-0275-4180-9126-9822cc65e4d6" providerId="ADAL" clId="{E63C51C4-3F7F-47A5-9E0E-F29CF6E88AF4}" dt="2022-04-20T19:15:24.603" v="27" actId="790"/>
        <pc:sldMkLst>
          <pc:docMk/>
          <pc:sldMk cId="4053273357" sldId="286"/>
        </pc:sldMkLst>
        <pc:spChg chg="mod">
          <ac:chgData name="DSA - Camila Pereyra" userId="d845e14f-0275-4180-9126-9822cc65e4d6" providerId="ADAL" clId="{E63C51C4-3F7F-47A5-9E0E-F29CF6E88AF4}" dt="2022-04-20T19:15:24.603" v="27" actId="790"/>
          <ac:spMkLst>
            <pc:docMk/>
            <pc:sldMk cId="4053273357" sldId="286"/>
            <ac:spMk id="5" creationId="{00000000-0000-0000-0000-000000000000}"/>
          </ac:spMkLst>
        </pc:spChg>
      </pc:sldChg>
      <pc:sldChg chg="modSp mod">
        <pc:chgData name="DSA - Camila Pereyra" userId="d845e14f-0275-4180-9126-9822cc65e4d6" providerId="ADAL" clId="{E63C51C4-3F7F-47A5-9E0E-F29CF6E88AF4}" dt="2022-04-20T19:16:32.305" v="34" actId="114"/>
        <pc:sldMkLst>
          <pc:docMk/>
          <pc:sldMk cId="3887065027" sldId="287"/>
        </pc:sldMkLst>
        <pc:spChg chg="mod">
          <ac:chgData name="DSA - Camila Pereyra" userId="d845e14f-0275-4180-9126-9822cc65e4d6" providerId="ADAL" clId="{E63C51C4-3F7F-47A5-9E0E-F29CF6E88AF4}" dt="2022-04-20T19:16:32.305" v="34" actId="114"/>
          <ac:spMkLst>
            <pc:docMk/>
            <pc:sldMk cId="3887065027" sldId="287"/>
            <ac:spMk id="7" creationId="{00000000-0000-0000-0000-000000000000}"/>
          </ac:spMkLst>
        </pc:spChg>
      </pc:sldChg>
      <pc:sldChg chg="modSp mod">
        <pc:chgData name="DSA - Camila Pereyra" userId="d845e14f-0275-4180-9126-9822cc65e4d6" providerId="ADAL" clId="{E63C51C4-3F7F-47A5-9E0E-F29CF6E88AF4}" dt="2022-04-20T19:10:23.866" v="5" actId="114"/>
        <pc:sldMkLst>
          <pc:docMk/>
          <pc:sldMk cId="3928677652" sldId="289"/>
        </pc:sldMkLst>
        <pc:spChg chg="mod">
          <ac:chgData name="DSA - Camila Pereyra" userId="d845e14f-0275-4180-9126-9822cc65e4d6" providerId="ADAL" clId="{E63C51C4-3F7F-47A5-9E0E-F29CF6E88AF4}" dt="2022-04-20T19:10:23.866" v="5" actId="114"/>
          <ac:spMkLst>
            <pc:docMk/>
            <pc:sldMk cId="3928677652" sldId="289"/>
            <ac:spMk id="7" creationId="{00000000-0000-0000-0000-000000000000}"/>
          </ac:spMkLst>
        </pc:spChg>
      </pc:sldChg>
      <pc:sldChg chg="modSp mod">
        <pc:chgData name="DSA - Camila Pereyra" userId="d845e14f-0275-4180-9126-9822cc65e4d6" providerId="ADAL" clId="{E63C51C4-3F7F-47A5-9E0E-F29CF6E88AF4}" dt="2022-04-20T19:14:47.528" v="24" actId="790"/>
        <pc:sldMkLst>
          <pc:docMk/>
          <pc:sldMk cId="4100796735" sldId="290"/>
        </pc:sldMkLst>
        <pc:spChg chg="mod">
          <ac:chgData name="DSA - Camila Pereyra" userId="d845e14f-0275-4180-9126-9822cc65e4d6" providerId="ADAL" clId="{E63C51C4-3F7F-47A5-9E0E-F29CF6E88AF4}" dt="2022-04-20T19:14:47.528" v="24" actId="790"/>
          <ac:spMkLst>
            <pc:docMk/>
            <pc:sldMk cId="4100796735" sldId="290"/>
            <ac:spMk id="7" creationId="{00000000-0000-0000-0000-000000000000}"/>
          </ac:spMkLst>
        </pc:spChg>
      </pc:sldChg>
      <pc:sldChg chg="modSp mod">
        <pc:chgData name="DSA - Camila Pereyra" userId="d845e14f-0275-4180-9126-9822cc65e4d6" providerId="ADAL" clId="{E63C51C4-3F7F-47A5-9E0E-F29CF6E88AF4}" dt="2022-04-20T19:14:21.785" v="21" actId="790"/>
        <pc:sldMkLst>
          <pc:docMk/>
          <pc:sldMk cId="2799949073" sldId="291"/>
        </pc:sldMkLst>
        <pc:spChg chg="mod">
          <ac:chgData name="DSA - Camila Pereyra" userId="d845e14f-0275-4180-9126-9822cc65e4d6" providerId="ADAL" clId="{E63C51C4-3F7F-47A5-9E0E-F29CF6E88AF4}" dt="2022-04-20T19:14:21.785" v="21" actId="790"/>
          <ac:spMkLst>
            <pc:docMk/>
            <pc:sldMk cId="2799949073" sldId="291"/>
            <ac:spMk id="6" creationId="{00000000-0000-0000-0000-000000000000}"/>
          </ac:spMkLst>
        </pc:spChg>
      </pc:sldChg>
      <pc:sldChg chg="modSp mod">
        <pc:chgData name="DSA - Camila Pereyra" userId="d845e14f-0275-4180-9126-9822cc65e4d6" providerId="ADAL" clId="{E63C51C4-3F7F-47A5-9E0E-F29CF6E88AF4}" dt="2022-04-20T19:14:37.913" v="23" actId="790"/>
        <pc:sldMkLst>
          <pc:docMk/>
          <pc:sldMk cId="903386720" sldId="292"/>
        </pc:sldMkLst>
        <pc:spChg chg="mod">
          <ac:chgData name="DSA - Camila Pereyra" userId="d845e14f-0275-4180-9126-9822cc65e4d6" providerId="ADAL" clId="{E63C51C4-3F7F-47A5-9E0E-F29CF6E88AF4}" dt="2022-04-20T19:14:37.913" v="23" actId="790"/>
          <ac:spMkLst>
            <pc:docMk/>
            <pc:sldMk cId="903386720" sldId="292"/>
            <ac:spMk id="6" creationId="{00000000-0000-0000-0000-000000000000}"/>
          </ac:spMkLst>
        </pc:spChg>
      </pc:sldChg>
      <pc:sldChg chg="modSp mod">
        <pc:chgData name="DSA - Camila Pereyra" userId="d845e14f-0275-4180-9126-9822cc65e4d6" providerId="ADAL" clId="{E63C51C4-3F7F-47A5-9E0E-F29CF6E88AF4}" dt="2022-04-20T19:13:51.067" v="19" actId="790"/>
        <pc:sldMkLst>
          <pc:docMk/>
          <pc:sldMk cId="2997868419" sldId="293"/>
        </pc:sldMkLst>
        <pc:spChg chg="mod">
          <ac:chgData name="DSA - Camila Pereyra" userId="d845e14f-0275-4180-9126-9822cc65e4d6" providerId="ADAL" clId="{E63C51C4-3F7F-47A5-9E0E-F29CF6E88AF4}" dt="2022-04-20T19:13:51.067" v="19" actId="790"/>
          <ac:spMkLst>
            <pc:docMk/>
            <pc:sldMk cId="2997868419" sldId="293"/>
            <ac:spMk id="6"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835981" y="4144148"/>
            <a:ext cx="8297234" cy="2497892"/>
          </a:xfrm>
        </p:spPr>
        <p:txBody>
          <a:bodyPr anchor="ctr">
            <a:noAutofit/>
          </a:bodyPr>
          <a:lstStyle/>
          <a:p>
            <a:r>
              <a:rPr lang="es-419" sz="48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ETERNA</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tângulo 4"/>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dirty="0"/>
          </a:p>
        </p:txBody>
      </p:sp>
      <p:sp>
        <p:nvSpPr>
          <p:cNvPr id="6" name="Título 1"/>
          <p:cNvSpPr txBox="1">
            <a:spLocks/>
          </p:cNvSpPr>
          <p:nvPr/>
        </p:nvSpPr>
        <p:spPr>
          <a:xfrm>
            <a:off x="2425959" y="1309254"/>
            <a:ext cx="7380513"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“Y los discípulos, viéndole andar </a:t>
            </a:r>
          </a:p>
          <a:p>
            <a:pPr algn="ctr"/>
            <a:r>
              <a:rPr lang="es-419" sz="3200" dirty="0">
                <a:solidFill>
                  <a:srgbClr val="4F3025"/>
                </a:solidFill>
                <a:latin typeface="Arial" panose="020B0604020202020204" pitchFamily="34" charset="0"/>
                <a:cs typeface="Arial" panose="020B0604020202020204" pitchFamily="34" charset="0"/>
              </a:rPr>
              <a:t>sobre el mar, se turbaron, diciendo: </a:t>
            </a:r>
          </a:p>
          <a:p>
            <a:pPr algn="ctr"/>
            <a:endParaRPr lang="es-419" sz="3200" dirty="0">
              <a:solidFill>
                <a:srgbClr val="4F3025"/>
              </a:solidFill>
              <a:latin typeface="Arial" panose="020B0604020202020204" pitchFamily="34" charset="0"/>
              <a:cs typeface="Arial" panose="020B0604020202020204" pitchFamily="34" charset="0"/>
            </a:endParaRPr>
          </a:p>
          <a:p>
            <a:pPr algn="ctr"/>
            <a:r>
              <a:rPr lang="es-419" sz="3200" dirty="0">
                <a:solidFill>
                  <a:srgbClr val="4F3025"/>
                </a:solidFill>
                <a:latin typeface="Arial" panose="020B0604020202020204" pitchFamily="34" charset="0"/>
                <a:cs typeface="Arial" panose="020B0604020202020204" pitchFamily="34" charset="0"/>
              </a:rPr>
              <a:t>¡Un fantasma! Y dieron </a:t>
            </a:r>
          </a:p>
          <a:p>
            <a:pPr algn="ctr"/>
            <a:r>
              <a:rPr lang="es-419" sz="3200" dirty="0">
                <a:solidFill>
                  <a:srgbClr val="4F3025"/>
                </a:solidFill>
                <a:latin typeface="Arial" panose="020B0604020202020204" pitchFamily="34" charset="0"/>
                <a:cs typeface="Arial" panose="020B0604020202020204" pitchFamily="34" charset="0"/>
              </a:rPr>
              <a:t>voces de miedo”.</a:t>
            </a:r>
          </a:p>
        </p:txBody>
      </p:sp>
    </p:spTree>
    <p:extLst>
      <p:ext uri="{BB962C8B-B14F-4D97-AF65-F5344CB8AC3E}">
        <p14:creationId xmlns:p14="http://schemas.microsoft.com/office/powerpoint/2010/main" val="2997868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2157575" y="858246"/>
            <a:ext cx="7767821" cy="4273421"/>
          </a:xfrm>
        </p:spPr>
        <p:txBody>
          <a:bodyPr anchor="ctr">
            <a:noAutofit/>
          </a:bodyPr>
          <a:lstStyle/>
          <a:p>
            <a:pPr>
              <a:lnSpc>
                <a:spcPct val="100000"/>
              </a:lnSpc>
            </a:pPr>
            <a:r>
              <a:rPr lang="es-419" sz="3200" dirty="0">
                <a:solidFill>
                  <a:srgbClr val="4F3025"/>
                </a:solidFill>
                <a:latin typeface="Arial" panose="020B0604020202020204" pitchFamily="34" charset="0"/>
                <a:cs typeface="Arial" panose="020B0604020202020204" pitchFamily="34" charset="0"/>
              </a:rPr>
              <a:t>A veces la situación es tan complicada que no podemos ver a Jesús en nuestra vida, en nuestro hogar, en nuestras relaciones interpersonales, en nuestro trabajo. Y hasta confundimos la llegada de Jesús con algo “fantasmagórico”.  </a:t>
            </a:r>
          </a:p>
        </p:txBody>
      </p:sp>
    </p:spTree>
    <p:extLst>
      <p:ext uri="{BB962C8B-B14F-4D97-AF65-F5344CB8AC3E}">
        <p14:creationId xmlns:p14="http://schemas.microsoft.com/office/powerpoint/2010/main" val="2799949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987418" y="942392"/>
            <a:ext cx="8462867" cy="4273421"/>
          </a:xfrm>
        </p:spPr>
        <p:txBody>
          <a:bodyPr anchor="ctr">
            <a:noAutofit/>
          </a:bodyPr>
          <a:lstStyle/>
          <a:p>
            <a:pPr>
              <a:lnSpc>
                <a:spcPct val="100000"/>
              </a:lnSpc>
            </a:pPr>
            <a:r>
              <a:rPr lang="es-419" sz="3600" dirty="0">
                <a:solidFill>
                  <a:srgbClr val="4F3025"/>
                </a:solidFill>
                <a:latin typeface="Arial" panose="020B0604020202020204" pitchFamily="34" charset="0"/>
                <a:cs typeface="Arial" panose="020B0604020202020204" pitchFamily="34" charset="0"/>
              </a:rPr>
              <a:t>Debemos pedirle a Dios que aumente nuestra fe, porque vemos milagros y maravillas, pero nada nos toca y hace que tengamos fe. Vemos a Dios alimentar multitudes, curar, restaurar, crear, recrear, pero no es suficiente.</a:t>
            </a:r>
          </a:p>
        </p:txBody>
      </p:sp>
    </p:spTree>
    <p:extLst>
      <p:ext uri="{BB962C8B-B14F-4D97-AF65-F5344CB8AC3E}">
        <p14:creationId xmlns:p14="http://schemas.microsoft.com/office/powerpoint/2010/main" val="903386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1600"/>
          </a:p>
        </p:txBody>
      </p:sp>
      <p:sp>
        <p:nvSpPr>
          <p:cNvPr id="7" name="Título 1"/>
          <p:cNvSpPr txBox="1">
            <a:spLocks/>
          </p:cNvSpPr>
          <p:nvPr/>
        </p:nvSpPr>
        <p:spPr>
          <a:xfrm>
            <a:off x="2560860" y="1477057"/>
            <a:ext cx="7083441"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3200" dirty="0">
                <a:solidFill>
                  <a:srgbClr val="4F3025"/>
                </a:solidFill>
                <a:latin typeface="Arial" panose="020B0604020202020204" pitchFamily="34" charset="0"/>
                <a:cs typeface="Arial" panose="020B0604020202020204" pitchFamily="34" charset="0"/>
              </a:rPr>
              <a:t>Jesús no nos dice que no temamos a la tormenta, sino que no le tengamos miedo a él, pues es </a:t>
            </a:r>
            <a:r>
              <a:rPr lang="es-419" sz="3200" b="1" dirty="0">
                <a:solidFill>
                  <a:srgbClr val="C00000"/>
                </a:solidFill>
                <a:latin typeface="Arial" panose="020B0604020202020204" pitchFamily="34" charset="0"/>
                <a:cs typeface="Arial" panose="020B0604020202020204" pitchFamily="34" charset="0"/>
              </a:rPr>
              <a:t>el único </a:t>
            </a:r>
            <a:r>
              <a:rPr lang="es-419" sz="3200" dirty="0">
                <a:solidFill>
                  <a:srgbClr val="4F3025"/>
                </a:solidFill>
                <a:latin typeface="Arial" panose="020B0604020202020204" pitchFamily="34" charset="0"/>
                <a:cs typeface="Arial" panose="020B0604020202020204" pitchFamily="34" charset="0"/>
              </a:rPr>
              <a:t>que puede restaurar nuestra vida hoy y preservarla para eternidad.</a:t>
            </a:r>
            <a:endParaRPr lang="es-419" sz="28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796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2419092" y="2341984"/>
            <a:ext cx="7452696"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Cuando llegamos a Jesús, llegamos </a:t>
            </a:r>
          </a:p>
          <a:p>
            <a:pPr algn="ctr"/>
            <a:r>
              <a:rPr lang="es-419" sz="3200" dirty="0">
                <a:solidFill>
                  <a:srgbClr val="4F3025"/>
                </a:solidFill>
                <a:latin typeface="Arial" panose="020B0604020202020204" pitchFamily="34" charset="0"/>
                <a:cs typeface="Arial" panose="020B0604020202020204" pitchFamily="34" charset="0"/>
              </a:rPr>
              <a:t>a nuestro destino. Él mismo dice: </a:t>
            </a:r>
          </a:p>
          <a:p>
            <a:pPr algn="ctr"/>
            <a:endParaRPr lang="es-419" sz="3200" dirty="0">
              <a:solidFill>
                <a:srgbClr val="4F3025"/>
              </a:solidFill>
              <a:latin typeface="Arial" panose="020B0604020202020204" pitchFamily="34" charset="0"/>
              <a:cs typeface="Arial" panose="020B0604020202020204" pitchFamily="34" charset="0"/>
            </a:endParaRPr>
          </a:p>
          <a:p>
            <a:pPr algn="ctr"/>
            <a:r>
              <a:rPr lang="es-419" sz="3200" b="1" dirty="0">
                <a:solidFill>
                  <a:srgbClr val="C00000"/>
                </a:solidFill>
                <a:latin typeface="Arial" panose="020B0604020202020204" pitchFamily="34" charset="0"/>
                <a:cs typeface="Arial" panose="020B0604020202020204" pitchFamily="34" charset="0"/>
              </a:rPr>
              <a:t>“YO SOY EL CAMINO,</a:t>
            </a:r>
          </a:p>
          <a:p>
            <a:pPr algn="ctr"/>
            <a:r>
              <a:rPr lang="es-419" sz="3200" b="1" dirty="0">
                <a:solidFill>
                  <a:srgbClr val="C00000"/>
                </a:solidFill>
                <a:latin typeface="Arial" panose="020B0604020202020204" pitchFamily="34" charset="0"/>
                <a:cs typeface="Arial" panose="020B0604020202020204" pitchFamily="34" charset="0"/>
              </a:rPr>
              <a:t> LA VERDAD Y LA VIDA”. </a:t>
            </a:r>
            <a:endParaRPr lang="es-419" sz="24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3273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20600" y="1477057"/>
            <a:ext cx="8363961"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2800" b="1" dirty="0">
                <a:solidFill>
                  <a:srgbClr val="4F3025"/>
                </a:solidFill>
                <a:latin typeface="Arial" panose="020B0604020202020204" pitchFamily="34" charset="0"/>
                <a:cs typeface="Arial" panose="020B0604020202020204" pitchFamily="34" charset="0"/>
              </a:rPr>
              <a:t>Jesús, el alimento</a:t>
            </a:r>
          </a:p>
          <a:p>
            <a:pPr algn="ctr">
              <a:lnSpc>
                <a:spcPct val="100000"/>
              </a:lnSpc>
            </a:pPr>
            <a:endParaRPr lang="es-419" sz="2800" dirty="0">
              <a:solidFill>
                <a:srgbClr val="4F3025"/>
              </a:solidFill>
              <a:latin typeface="Arial" panose="020B0604020202020204" pitchFamily="34" charset="0"/>
              <a:cs typeface="Arial" panose="020B0604020202020204" pitchFamily="34" charset="0"/>
            </a:endParaRPr>
          </a:p>
          <a:p>
            <a:pPr algn="ctr">
              <a:lnSpc>
                <a:spcPct val="100000"/>
              </a:lnSpc>
            </a:pPr>
            <a:r>
              <a:rPr lang="es-ES" sz="2800" dirty="0">
                <a:solidFill>
                  <a:srgbClr val="4F3025"/>
                </a:solidFill>
                <a:latin typeface="Arial" panose="020B0604020202020204" pitchFamily="34" charset="0"/>
                <a:cs typeface="Arial" panose="020B0604020202020204" pitchFamily="34" charset="0"/>
              </a:rPr>
              <a:t> </a:t>
            </a:r>
            <a:r>
              <a:rPr lang="es-419" sz="2800" dirty="0">
                <a:solidFill>
                  <a:srgbClr val="4F3025"/>
                </a:solidFill>
                <a:latin typeface="Arial" panose="020B0604020202020204" pitchFamily="34" charset="0"/>
                <a:cs typeface="Arial" panose="020B0604020202020204" pitchFamily="34" charset="0"/>
              </a:rPr>
              <a:t>“No busquéis solamente el beneficio material. No tenga por objeto vuestro principal esfuerzo proveer para la vida actual, pero buscad el alimento espiritual, a saber, esa sabiduría que durará para vida eterna. Sólo el Hijo de Dios puede darla; ‘porque a éste señaló el Padre, que es Dios’”  </a:t>
            </a:r>
          </a:p>
          <a:p>
            <a:pPr algn="ctr">
              <a:lnSpc>
                <a:spcPct val="100000"/>
              </a:lnSpc>
            </a:pPr>
            <a:r>
              <a:rPr lang="es-419" sz="2000" dirty="0">
                <a:solidFill>
                  <a:srgbClr val="4F3025"/>
                </a:solidFill>
                <a:latin typeface="Arial" panose="020B0604020202020204" pitchFamily="34" charset="0"/>
                <a:cs typeface="Arial" panose="020B0604020202020204" pitchFamily="34" charset="0"/>
              </a:rPr>
              <a:t>(Elena de White, </a:t>
            </a:r>
            <a:r>
              <a:rPr lang="es-419" sz="2000" i="1" dirty="0">
                <a:solidFill>
                  <a:srgbClr val="4F3025"/>
                </a:solidFill>
                <a:latin typeface="Arial" panose="020B0604020202020204" pitchFamily="34" charset="0"/>
                <a:cs typeface="Arial" panose="020B0604020202020204" pitchFamily="34" charset="0"/>
              </a:rPr>
              <a:t>El Deseado de todas las gentes</a:t>
            </a:r>
            <a:r>
              <a:rPr lang="es-419" sz="2000" dirty="0">
                <a:solidFill>
                  <a:srgbClr val="4F3025"/>
                </a:solidFill>
                <a:latin typeface="Arial" panose="020B0604020202020204" pitchFamily="34" charset="0"/>
                <a:cs typeface="Arial" panose="020B0604020202020204" pitchFamily="34" charset="0"/>
              </a:rPr>
              <a:t>, p. 348).</a:t>
            </a:r>
          </a:p>
        </p:txBody>
      </p:sp>
    </p:spTree>
    <p:extLst>
      <p:ext uri="{BB962C8B-B14F-4D97-AF65-F5344CB8AC3E}">
        <p14:creationId xmlns:p14="http://schemas.microsoft.com/office/powerpoint/2010/main" val="3887065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444303" y="1542371"/>
            <a:ext cx="7447844" cy="40060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El capítulo 6 de Juan comienza con Jesús que atrae a una multitud con </a:t>
            </a:r>
          </a:p>
          <a:p>
            <a:pPr algn="ctr"/>
            <a:r>
              <a:rPr lang="es-419" sz="3200" dirty="0">
                <a:solidFill>
                  <a:srgbClr val="4F3025"/>
                </a:solidFill>
                <a:latin typeface="Arial" panose="020B0604020202020204" pitchFamily="34" charset="0"/>
                <a:cs typeface="Arial" panose="020B0604020202020204" pitchFamily="34" charset="0"/>
              </a:rPr>
              <a:t>su palabra. Pero ellos se ven atraídos por los panes, los peces y los milagros, y se deslumbran por un posible rey </a:t>
            </a:r>
          </a:p>
          <a:p>
            <a:pPr algn="ctr"/>
            <a:r>
              <a:rPr lang="es-419" sz="3200" dirty="0">
                <a:solidFill>
                  <a:srgbClr val="4F3025"/>
                </a:solidFill>
                <a:latin typeface="Arial" panose="020B0604020202020204" pitchFamily="34" charset="0"/>
                <a:cs typeface="Arial" panose="020B0604020202020204" pitchFamily="34" charset="0"/>
              </a:rPr>
              <a:t>que los sustentaría con su poder sin que tuvieran que trabajar ni sufrir enfermedades</a:t>
            </a:r>
            <a:r>
              <a:rPr lang="pt-BR" sz="3200" dirty="0">
                <a:solidFill>
                  <a:srgbClr val="4F3025"/>
                </a:solidFill>
                <a:latin typeface="Arial" panose="020B0604020202020204" pitchFamily="34" charset="0"/>
                <a:cs typeface="Arial" panose="020B0604020202020204" pitchFamily="34" charset="0"/>
              </a:rPr>
              <a:t>.</a:t>
            </a:r>
            <a:endParaRPr lang="pt-BR" sz="28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245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2113743" y="1196269"/>
            <a:ext cx="8047293"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dirty="0">
                <a:solidFill>
                  <a:srgbClr val="4F3025"/>
                </a:solidFill>
                <a:latin typeface="Arial" panose="020B0604020202020204" pitchFamily="34" charset="0"/>
                <a:cs typeface="Arial" panose="020B0604020202020204" pitchFamily="34" charset="0"/>
              </a:rPr>
              <a:t>“Pero entendiendo Jesús que iban a venir para apoderarse de él y hacerle rey, volvió a retirarse al monte él solo” </a:t>
            </a:r>
            <a:r>
              <a:rPr lang="es-419" sz="3200" dirty="0">
                <a:solidFill>
                  <a:srgbClr val="4F3025"/>
                </a:solidFill>
                <a:latin typeface="Arial" panose="020B0604020202020204" pitchFamily="34" charset="0"/>
                <a:cs typeface="Arial" panose="020B0604020202020204" pitchFamily="34" charset="0"/>
              </a:rPr>
              <a:t>(Juan 6:15).</a:t>
            </a:r>
            <a:endParaRPr lang="es-419" sz="2800"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7916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p:cNvSpPr txBox="1">
            <a:spLocks/>
          </p:cNvSpPr>
          <p:nvPr/>
        </p:nvSpPr>
        <p:spPr>
          <a:xfrm>
            <a:off x="718064" y="630972"/>
            <a:ext cx="6331129" cy="56765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s-419" sz="2400" dirty="0">
                <a:solidFill>
                  <a:srgbClr val="4F3025"/>
                </a:solidFill>
                <a:latin typeface="Arial" panose="020B0604020202020204" pitchFamily="34" charset="0"/>
                <a:cs typeface="Arial" panose="020B0604020202020204" pitchFamily="34" charset="0"/>
              </a:rPr>
              <a:t>“Al anochecer, descendieron sus discípulos al mar, y entrando en una barca, iban cruzando el mar hacia </a:t>
            </a:r>
            <a:r>
              <a:rPr lang="es-419" sz="2400" dirty="0" err="1">
                <a:solidFill>
                  <a:srgbClr val="4F3025"/>
                </a:solidFill>
                <a:latin typeface="Arial" panose="020B0604020202020204" pitchFamily="34" charset="0"/>
                <a:cs typeface="Arial" panose="020B0604020202020204" pitchFamily="34" charset="0"/>
              </a:rPr>
              <a:t>Capernaum</a:t>
            </a:r>
            <a:r>
              <a:rPr lang="es-419" sz="2400" dirty="0">
                <a:solidFill>
                  <a:srgbClr val="4F3025"/>
                </a:solidFill>
                <a:latin typeface="Arial" panose="020B0604020202020204" pitchFamily="34" charset="0"/>
                <a:cs typeface="Arial" panose="020B0604020202020204" pitchFamily="34" charset="0"/>
              </a:rPr>
              <a:t>. Estaba ya oscuro, y Jesús no había venido a ellos. </a:t>
            </a:r>
          </a:p>
          <a:p>
            <a:pPr>
              <a:lnSpc>
                <a:spcPct val="100000"/>
              </a:lnSpc>
            </a:pPr>
            <a:r>
              <a:rPr lang="es-419" sz="2400" dirty="0">
                <a:solidFill>
                  <a:srgbClr val="4F3025"/>
                </a:solidFill>
                <a:latin typeface="Arial" panose="020B0604020202020204" pitchFamily="34" charset="0"/>
                <a:cs typeface="Arial" panose="020B0604020202020204" pitchFamily="34" charset="0"/>
              </a:rPr>
              <a:t>Y se levantaba el mar con un gran viento que soplaba. Cuando habían remado como veinticinco o treinta estadios, vieron a Jesús que andaba sobre el mar y se acercaba a la barca; y tuvieron miedo. Mas él les dijo: Yo soy; no temáis. Ellos entonces con gusto le recibieron en la barca, la cual llegó en seguida a la tierra adonde iban" </a:t>
            </a:r>
            <a:r>
              <a:rPr lang="es-419" sz="2000" dirty="0">
                <a:solidFill>
                  <a:srgbClr val="4F3025"/>
                </a:solidFill>
                <a:latin typeface="Arial" panose="020B0604020202020204" pitchFamily="34" charset="0"/>
                <a:cs typeface="Arial" panose="020B0604020202020204" pitchFamily="34" charset="0"/>
              </a:rPr>
              <a:t>(Juan 6:16-21).</a:t>
            </a:r>
            <a:endParaRPr lang="es-419" sz="1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8677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JESÚS SE RETIRA Y HUYE DE LA GLORIA HUMANA</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8" name="Título 1"/>
          <p:cNvSpPr txBox="1">
            <a:spLocks/>
          </p:cNvSpPr>
          <p:nvPr/>
        </p:nvSpPr>
        <p:spPr>
          <a:xfrm>
            <a:off x="1612689" y="976532"/>
            <a:ext cx="9229482"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Una gran lección que nos dejó Jesús es que cuando el mundo quiere exaltarnos y hacernos reyes, por intereses materiales, debemos </a:t>
            </a:r>
            <a:r>
              <a:rPr lang="es-419" sz="3600" b="1" dirty="0">
                <a:solidFill>
                  <a:srgbClr val="C00000"/>
                </a:solidFill>
                <a:latin typeface="Arial" panose="020B0604020202020204" pitchFamily="34" charset="0"/>
                <a:cs typeface="Arial" panose="020B0604020202020204" pitchFamily="34" charset="0"/>
              </a:rPr>
              <a:t>“huir hacia el monte”</a:t>
            </a:r>
            <a:r>
              <a:rPr lang="es-419" sz="3600" dirty="0">
                <a:solidFill>
                  <a:srgbClr val="4F3025"/>
                </a:solidFill>
                <a:latin typeface="Arial" panose="020B0604020202020204" pitchFamily="34" charset="0"/>
                <a:cs typeface="Arial" panose="020B0604020202020204" pitchFamily="34" charset="0"/>
              </a:rPr>
              <a:t>, a la quietud de la razón y la oración, de la conversación con Dios que nos pone en eje, para que seamos lo que Dios quiere para nosotros, no lo que quiere el mundo.</a:t>
            </a:r>
            <a:endParaRPr lang="es-419" sz="32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532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20600" y="1477057"/>
            <a:ext cx="8363961"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Jesús huyó de la gloria y los honores humanos con segundas intenciones. Siga el ejemplo de Jesús. </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Vaya al Padre en oración, solo, y experimente la restauración.</a:t>
            </a:r>
            <a:endParaRPr lang="es-419" sz="32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56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88720" y="817531"/>
            <a:ext cx="9812242" cy="4273421"/>
          </a:xfrm>
        </p:spPr>
        <p:txBody>
          <a:bodyPr anchor="ctr">
            <a:noAutofit/>
          </a:bodyPr>
          <a:lstStyle/>
          <a:p>
            <a:pPr>
              <a:lnSpc>
                <a:spcPct val="100000"/>
              </a:lnSpc>
            </a:pPr>
            <a:r>
              <a:rPr lang="es-419" sz="3200" b="1" dirty="0">
                <a:solidFill>
                  <a:srgbClr val="4F3025"/>
                </a:solidFill>
                <a:latin typeface="Arial" panose="020B0604020202020204" pitchFamily="34" charset="0"/>
                <a:cs typeface="Arial" panose="020B0604020202020204" pitchFamily="34" charset="0"/>
              </a:rPr>
              <a:t>Fortalecido, Jesús salió a enfrentar la tormenta.</a:t>
            </a:r>
            <a:br>
              <a:rPr lang="es-419" sz="3200" b="1" dirty="0">
                <a:solidFill>
                  <a:srgbClr val="4F3025"/>
                </a:solidFill>
                <a:latin typeface="Arial" panose="020B0604020202020204" pitchFamily="34" charset="0"/>
                <a:cs typeface="Arial" panose="020B0604020202020204" pitchFamily="34" charset="0"/>
              </a:rPr>
            </a:br>
            <a:br>
              <a:rPr lang="es-419" sz="3200" b="1"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Después de un tiempo de refrigerio espiritual, Jesús fue al encuentro de sus discípulos. Había un viento en contra que hacía que el barco de los discípulos se llenara de agua. Era un momento difícil para ellos.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4000" b="1" dirty="0">
                <a:solidFill>
                  <a:srgbClr val="C00000"/>
                </a:solidFill>
                <a:latin typeface="Arial" panose="020B0604020202020204" pitchFamily="34" charset="0"/>
                <a:cs typeface="Arial" panose="020B0604020202020204" pitchFamily="34" charset="0"/>
              </a:rPr>
              <a:t>Jesús lo sabía.</a:t>
            </a:r>
          </a:p>
        </p:txBody>
      </p:sp>
    </p:spTree>
    <p:extLst>
      <p:ext uri="{BB962C8B-B14F-4D97-AF65-F5344CB8AC3E}">
        <p14:creationId xmlns:p14="http://schemas.microsoft.com/office/powerpoint/2010/main" val="936254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tângulo 4"/>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dirty="0"/>
          </a:p>
        </p:txBody>
      </p:sp>
      <p:sp>
        <p:nvSpPr>
          <p:cNvPr id="6" name="Título 1"/>
          <p:cNvSpPr txBox="1">
            <a:spLocks/>
          </p:cNvSpPr>
          <p:nvPr/>
        </p:nvSpPr>
        <p:spPr>
          <a:xfrm>
            <a:off x="2425959" y="1309254"/>
            <a:ext cx="7380513"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2800" dirty="0">
                <a:solidFill>
                  <a:srgbClr val="4F3025"/>
                </a:solidFill>
                <a:latin typeface="Arial" panose="020B0604020202020204" pitchFamily="34" charset="0"/>
                <a:cs typeface="Arial" panose="020B0604020202020204" pitchFamily="34" charset="0"/>
              </a:rPr>
              <a:t>Jesús sabe cuándo pasamos por tormentas de viento. </a:t>
            </a:r>
            <a:r>
              <a:rPr lang="es-419" sz="2800" b="1" dirty="0">
                <a:solidFill>
                  <a:srgbClr val="C00000"/>
                </a:solidFill>
                <a:latin typeface="Arial" panose="020B0604020202020204" pitchFamily="34" charset="0"/>
                <a:cs typeface="Arial" panose="020B0604020202020204" pitchFamily="34" charset="0"/>
              </a:rPr>
              <a:t>Él todo lo ve. Y siempre viene a socorrernos.</a:t>
            </a:r>
            <a:r>
              <a:rPr lang="es-419" sz="2800" dirty="0">
                <a:solidFill>
                  <a:srgbClr val="4F3025"/>
                </a:solidFill>
                <a:latin typeface="Arial" panose="020B0604020202020204" pitchFamily="34" charset="0"/>
                <a:cs typeface="Arial" panose="020B0604020202020204" pitchFamily="34" charset="0"/>
              </a:rPr>
              <a:t> Pero es necesario tener fe y conocer verdaderamente a Cristo. En caso contrario, creeremos que él es exactamente lo opuesto a lo que realmente es.</a:t>
            </a:r>
          </a:p>
        </p:txBody>
      </p:sp>
    </p:spTree>
    <p:extLst>
      <p:ext uri="{BB962C8B-B14F-4D97-AF65-F5344CB8AC3E}">
        <p14:creationId xmlns:p14="http://schemas.microsoft.com/office/powerpoint/2010/main" val="422408189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7CE898-99F3-4FAC-994E-2AA030494718}">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834B9BE4-BB85-4DEA-92E8-1F067A8748FB}">
  <ds:schemaRefs>
    <ds:schemaRef ds:uri="http://schemas.microsoft.com/sharepoint/v3/contenttype/forms"/>
  </ds:schemaRefs>
</ds:datastoreItem>
</file>

<file path=customXml/itemProps3.xml><?xml version="1.0" encoding="utf-8"?>
<ds:datastoreItem xmlns:ds="http://schemas.openxmlformats.org/officeDocument/2006/customXml" ds:itemID="{CF1B9D4C-CD87-444C-B03A-2FFA1D1F7D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3556</TotalTime>
  <Words>662</Words>
  <Application>Microsoft Office PowerPoint</Application>
  <PresentationFormat>Widescreen</PresentationFormat>
  <Paragraphs>31</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ETERNA</vt:lpstr>
      <vt:lpstr>Apresentação do PowerPoint</vt:lpstr>
      <vt:lpstr>Apresentação do PowerPoint</vt:lpstr>
      <vt:lpstr>Apresentação do PowerPoint</vt:lpstr>
      <vt:lpstr>Apresentação do PowerPoint</vt:lpstr>
      <vt:lpstr>Apresentação do PowerPoint</vt:lpstr>
      <vt:lpstr>Apresentação do PowerPoint</vt:lpstr>
      <vt:lpstr>Fortalecido, Jesús salió a enfrentar la tormenta.  Después de un tiempo de refrigerio espiritual, Jesús fue al encuentro de sus discípulos. Había un viento en contra que hacía que el barco de los discípulos se llenara de agua. Era un momento difícil para ellos.   Jesús lo sabía.</vt:lpstr>
      <vt:lpstr>Apresentação do PowerPoint</vt:lpstr>
      <vt:lpstr>Apresentação do PowerPoint</vt:lpstr>
      <vt:lpstr>A veces la situación es tan complicada que no podemos ver a Jesús en nuestra vida, en nuestro hogar, en nuestras relaciones interpersonales, en nuestro trabajo. Y hasta confundimos la llegada de Jesús con algo “fantasmagórico”.  </vt:lpstr>
      <vt:lpstr>Debemos pedirle a Dios que aumente nuestra fe, porque vemos milagros y maravillas, pero nada nos toca y hace que tengamos fe. Vemos a Dios alimentar multitudes, curar, restaurar, crear, recrear, pero no es suficiente.</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53</cp:revision>
  <dcterms:created xsi:type="dcterms:W3CDTF">2022-03-04T20:19:28Z</dcterms:created>
  <dcterms:modified xsi:type="dcterms:W3CDTF">2022-04-20T19:16:38Z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