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8" r:id="rId5"/>
    <p:sldId id="276" r:id="rId6"/>
    <p:sldId id="265" r:id="rId7"/>
    <p:sldId id="282" r:id="rId8"/>
    <p:sldId id="283" r:id="rId9"/>
    <p:sldId id="266" r:id="rId10"/>
    <p:sldId id="284" r:id="rId11"/>
    <p:sldId id="286" r:id="rId12"/>
    <p:sldId id="262" r:id="rId13"/>
    <p:sldId id="285" r:id="rId14"/>
    <p:sldId id="287" r:id="rId15"/>
    <p:sldId id="278" r:id="rId16"/>
    <p:sldId id="275" r:id="rId17"/>
    <p:sldId id="288" r:id="rId18"/>
    <p:sldId id="260" r:id="rId1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BA9"/>
    <a:srgbClr val="BD9383"/>
    <a:srgbClr val="4F3025"/>
    <a:srgbClr val="663E30"/>
    <a:srgbClr val="9B9984"/>
    <a:srgbClr val="B77B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Camila Pereyra" userId="d845e14f-0275-4180-9126-9822cc65e4d6" providerId="ADAL" clId="{99D430C1-74D6-487D-8759-02759B7341F4}"/>
    <pc:docChg chg="modSld">
      <pc:chgData name="DSA - Camila Pereyra" userId="d845e14f-0275-4180-9126-9822cc65e4d6" providerId="ADAL" clId="{99D430C1-74D6-487D-8759-02759B7341F4}" dt="2022-04-20T19:08:01.219" v="45" actId="790"/>
      <pc:docMkLst>
        <pc:docMk/>
      </pc:docMkLst>
      <pc:sldChg chg="modSp mod">
        <pc:chgData name="DSA - Camila Pereyra" userId="d845e14f-0275-4180-9126-9822cc65e4d6" providerId="ADAL" clId="{99D430C1-74D6-487D-8759-02759B7341F4}" dt="2022-04-20T18:57:55.063" v="0" actId="790"/>
        <pc:sldMkLst>
          <pc:docMk/>
          <pc:sldMk cId="3950525480" sldId="258"/>
        </pc:sldMkLst>
        <pc:spChg chg="mod">
          <ac:chgData name="DSA - Camila Pereyra" userId="d845e14f-0275-4180-9126-9822cc65e4d6" providerId="ADAL" clId="{99D430C1-74D6-487D-8759-02759B7341F4}" dt="2022-04-20T18:57:55.063" v="0" actId="790"/>
          <ac:spMkLst>
            <pc:docMk/>
            <pc:sldMk cId="3950525480" sldId="258"/>
            <ac:spMk id="2" creationId="{00000000-0000-0000-0000-000000000000}"/>
          </ac:spMkLst>
        </pc:spChg>
      </pc:sldChg>
      <pc:sldChg chg="modSp mod">
        <pc:chgData name="DSA - Camila Pereyra" userId="d845e14f-0275-4180-9126-9822cc65e4d6" providerId="ADAL" clId="{99D430C1-74D6-487D-8759-02759B7341F4}" dt="2022-04-20T19:08:01.219" v="45" actId="790"/>
        <pc:sldMkLst>
          <pc:docMk/>
          <pc:sldMk cId="4224081894" sldId="260"/>
        </pc:sldMkLst>
        <pc:spChg chg="mod">
          <ac:chgData name="DSA - Camila Pereyra" userId="d845e14f-0275-4180-9126-9822cc65e4d6" providerId="ADAL" clId="{99D430C1-74D6-487D-8759-02759B7341F4}" dt="2022-04-20T19:07:55.450" v="44" actId="1076"/>
          <ac:spMkLst>
            <pc:docMk/>
            <pc:sldMk cId="4224081894" sldId="260"/>
            <ac:spMk id="5" creationId="{00000000-0000-0000-0000-000000000000}"/>
          </ac:spMkLst>
        </pc:spChg>
        <pc:spChg chg="mod">
          <ac:chgData name="DSA - Camila Pereyra" userId="d845e14f-0275-4180-9126-9822cc65e4d6" providerId="ADAL" clId="{99D430C1-74D6-487D-8759-02759B7341F4}" dt="2022-04-20T19:08:01.219" v="45" actId="790"/>
          <ac:spMkLst>
            <pc:docMk/>
            <pc:sldMk cId="4224081894" sldId="260"/>
            <ac:spMk id="6" creationId="{00000000-0000-0000-0000-000000000000}"/>
          </ac:spMkLst>
        </pc:spChg>
      </pc:sldChg>
      <pc:sldChg chg="modSp mod">
        <pc:chgData name="DSA - Camila Pereyra" userId="d845e14f-0275-4180-9126-9822cc65e4d6" providerId="ADAL" clId="{99D430C1-74D6-487D-8759-02759B7341F4}" dt="2022-04-20T19:03:30.870" v="22" actId="790"/>
        <pc:sldMkLst>
          <pc:docMk/>
          <pc:sldMk cId="4143332001" sldId="262"/>
        </pc:sldMkLst>
        <pc:spChg chg="mod">
          <ac:chgData name="DSA - Camila Pereyra" userId="d845e14f-0275-4180-9126-9822cc65e4d6" providerId="ADAL" clId="{99D430C1-74D6-487D-8759-02759B7341F4}" dt="2022-04-20T19:03:30.870" v="22" actId="790"/>
          <ac:spMkLst>
            <pc:docMk/>
            <pc:sldMk cId="4143332001" sldId="262"/>
            <ac:spMk id="6" creationId="{00000000-0000-0000-0000-000000000000}"/>
          </ac:spMkLst>
        </pc:spChg>
      </pc:sldChg>
      <pc:sldChg chg="modSp mod">
        <pc:chgData name="DSA - Camila Pereyra" userId="d845e14f-0275-4180-9126-9822cc65e4d6" providerId="ADAL" clId="{99D430C1-74D6-487D-8759-02759B7341F4}" dt="2022-04-20T18:59:01.245" v="6" actId="790"/>
        <pc:sldMkLst>
          <pc:docMk/>
          <pc:sldMk cId="4225532412" sldId="265"/>
        </pc:sldMkLst>
        <pc:spChg chg="mod">
          <ac:chgData name="DSA - Camila Pereyra" userId="d845e14f-0275-4180-9126-9822cc65e4d6" providerId="ADAL" clId="{99D430C1-74D6-487D-8759-02759B7341F4}" dt="2022-04-20T18:59:01.245" v="6" actId="790"/>
          <ac:spMkLst>
            <pc:docMk/>
            <pc:sldMk cId="4225532412" sldId="265"/>
            <ac:spMk id="6" creationId="{00000000-0000-0000-0000-000000000000}"/>
          </ac:spMkLst>
        </pc:spChg>
      </pc:sldChg>
      <pc:sldChg chg="modSp mod">
        <pc:chgData name="DSA - Camila Pereyra" userId="d845e14f-0275-4180-9126-9822cc65e4d6" providerId="ADAL" clId="{99D430C1-74D6-487D-8759-02759B7341F4}" dt="2022-04-20T19:02:30.414" v="17" actId="114"/>
        <pc:sldMkLst>
          <pc:docMk/>
          <pc:sldMk cId="1297916095" sldId="266"/>
        </pc:sldMkLst>
        <pc:spChg chg="mod">
          <ac:chgData name="DSA - Camila Pereyra" userId="d845e14f-0275-4180-9126-9822cc65e4d6" providerId="ADAL" clId="{99D430C1-74D6-487D-8759-02759B7341F4}" dt="2022-04-20T19:02:30.414" v="17" actId="114"/>
          <ac:spMkLst>
            <pc:docMk/>
            <pc:sldMk cId="1297916095" sldId="266"/>
            <ac:spMk id="5" creationId="{00000000-0000-0000-0000-000000000000}"/>
          </ac:spMkLst>
        </pc:spChg>
      </pc:sldChg>
      <pc:sldChg chg="modSp mod">
        <pc:chgData name="DSA - Camila Pereyra" userId="d845e14f-0275-4180-9126-9822cc65e4d6" providerId="ADAL" clId="{99D430C1-74D6-487D-8759-02759B7341F4}" dt="2022-04-20T19:06:49.919" v="40" actId="790"/>
        <pc:sldMkLst>
          <pc:docMk/>
          <pc:sldMk cId="2095982454" sldId="275"/>
        </pc:sldMkLst>
        <pc:spChg chg="mod">
          <ac:chgData name="DSA - Camila Pereyra" userId="d845e14f-0275-4180-9126-9822cc65e4d6" providerId="ADAL" clId="{99D430C1-74D6-487D-8759-02759B7341F4}" dt="2022-04-20T19:06:49.919" v="40" actId="790"/>
          <ac:spMkLst>
            <pc:docMk/>
            <pc:sldMk cId="2095982454" sldId="275"/>
            <ac:spMk id="3" creationId="{00000000-0000-0000-0000-000000000000}"/>
          </ac:spMkLst>
        </pc:spChg>
      </pc:sldChg>
      <pc:sldChg chg="modSp mod">
        <pc:chgData name="DSA - Camila Pereyra" userId="d845e14f-0275-4180-9126-9822cc65e4d6" providerId="ADAL" clId="{99D430C1-74D6-487D-8759-02759B7341F4}" dt="2022-04-20T18:58:19.432" v="2" actId="790"/>
        <pc:sldMkLst>
          <pc:docMk/>
          <pc:sldMk cId="2108162108" sldId="276"/>
        </pc:sldMkLst>
        <pc:spChg chg="mod">
          <ac:chgData name="DSA - Camila Pereyra" userId="d845e14f-0275-4180-9126-9822cc65e4d6" providerId="ADAL" clId="{99D430C1-74D6-487D-8759-02759B7341F4}" dt="2022-04-20T18:58:19.432" v="2" actId="790"/>
          <ac:spMkLst>
            <pc:docMk/>
            <pc:sldMk cId="2108162108" sldId="276"/>
            <ac:spMk id="7" creationId="{00000000-0000-0000-0000-000000000000}"/>
          </ac:spMkLst>
        </pc:spChg>
      </pc:sldChg>
      <pc:sldChg chg="modSp mod">
        <pc:chgData name="DSA - Camila Pereyra" userId="d845e14f-0275-4180-9126-9822cc65e4d6" providerId="ADAL" clId="{99D430C1-74D6-487D-8759-02759B7341F4}" dt="2022-04-20T19:06:11.533" v="38" actId="790"/>
        <pc:sldMkLst>
          <pc:docMk/>
          <pc:sldMk cId="2422973353" sldId="278"/>
        </pc:sldMkLst>
        <pc:spChg chg="mod">
          <ac:chgData name="DSA - Camila Pereyra" userId="d845e14f-0275-4180-9126-9822cc65e4d6" providerId="ADAL" clId="{99D430C1-74D6-487D-8759-02759B7341F4}" dt="2022-04-20T19:06:11.533" v="38" actId="790"/>
          <ac:spMkLst>
            <pc:docMk/>
            <pc:sldMk cId="2422973353" sldId="278"/>
            <ac:spMk id="6" creationId="{00000000-0000-0000-0000-000000000000}"/>
          </ac:spMkLst>
        </pc:spChg>
      </pc:sldChg>
      <pc:sldChg chg="modSp mod">
        <pc:chgData name="DSA - Camila Pereyra" userId="d845e14f-0275-4180-9126-9822cc65e4d6" providerId="ADAL" clId="{99D430C1-74D6-487D-8759-02759B7341F4}" dt="2022-04-20T18:59:32.118" v="8" actId="790"/>
        <pc:sldMkLst>
          <pc:docMk/>
          <pc:sldMk cId="3889245789" sldId="282"/>
        </pc:sldMkLst>
        <pc:spChg chg="mod">
          <ac:chgData name="DSA - Camila Pereyra" userId="d845e14f-0275-4180-9126-9822cc65e4d6" providerId="ADAL" clId="{99D430C1-74D6-487D-8759-02759B7341F4}" dt="2022-04-20T18:59:32.118" v="8" actId="790"/>
          <ac:spMkLst>
            <pc:docMk/>
            <pc:sldMk cId="3889245789" sldId="282"/>
            <ac:spMk id="7" creationId="{00000000-0000-0000-0000-000000000000}"/>
          </ac:spMkLst>
        </pc:spChg>
      </pc:sldChg>
      <pc:sldChg chg="modSp mod">
        <pc:chgData name="DSA - Camila Pereyra" userId="d845e14f-0275-4180-9126-9822cc65e4d6" providerId="ADAL" clId="{99D430C1-74D6-487D-8759-02759B7341F4}" dt="2022-04-20T19:00:29.373" v="13" actId="14100"/>
        <pc:sldMkLst>
          <pc:docMk/>
          <pc:sldMk cId="936254059" sldId="283"/>
        </pc:sldMkLst>
        <pc:spChg chg="mod">
          <ac:chgData name="DSA - Camila Pereyra" userId="d845e14f-0275-4180-9126-9822cc65e4d6" providerId="ADAL" clId="{99D430C1-74D6-487D-8759-02759B7341F4}" dt="2022-04-20T19:00:29.373" v="13" actId="14100"/>
          <ac:spMkLst>
            <pc:docMk/>
            <pc:sldMk cId="936254059" sldId="283"/>
            <ac:spMk id="6" creationId="{00000000-0000-0000-0000-000000000000}"/>
          </ac:spMkLst>
        </pc:spChg>
      </pc:sldChg>
      <pc:sldChg chg="modSp mod">
        <pc:chgData name="DSA - Camila Pereyra" userId="d845e14f-0275-4180-9126-9822cc65e4d6" providerId="ADAL" clId="{99D430C1-74D6-487D-8759-02759B7341F4}" dt="2022-04-20T19:02:49.840" v="19" actId="790"/>
        <pc:sldMkLst>
          <pc:docMk/>
          <pc:sldMk cId="524567235" sldId="284"/>
        </pc:sldMkLst>
        <pc:spChg chg="mod">
          <ac:chgData name="DSA - Camila Pereyra" userId="d845e14f-0275-4180-9126-9822cc65e4d6" providerId="ADAL" clId="{99D430C1-74D6-487D-8759-02759B7341F4}" dt="2022-04-20T19:02:49.840" v="19" actId="790"/>
          <ac:spMkLst>
            <pc:docMk/>
            <pc:sldMk cId="524567235" sldId="284"/>
            <ac:spMk id="7" creationId="{00000000-0000-0000-0000-000000000000}"/>
          </ac:spMkLst>
        </pc:spChg>
      </pc:sldChg>
      <pc:sldChg chg="modSp mod">
        <pc:chgData name="DSA - Camila Pereyra" userId="d845e14f-0275-4180-9126-9822cc65e4d6" providerId="ADAL" clId="{99D430C1-74D6-487D-8759-02759B7341F4}" dt="2022-04-20T19:03:59.243" v="24" actId="114"/>
        <pc:sldMkLst>
          <pc:docMk/>
          <pc:sldMk cId="8956324" sldId="285"/>
        </pc:sldMkLst>
        <pc:spChg chg="mod">
          <ac:chgData name="DSA - Camila Pereyra" userId="d845e14f-0275-4180-9126-9822cc65e4d6" providerId="ADAL" clId="{99D430C1-74D6-487D-8759-02759B7341F4}" dt="2022-04-20T19:03:59.243" v="24" actId="114"/>
          <ac:spMkLst>
            <pc:docMk/>
            <pc:sldMk cId="8956324" sldId="285"/>
            <ac:spMk id="6" creationId="{00000000-0000-0000-0000-000000000000}"/>
          </ac:spMkLst>
        </pc:spChg>
      </pc:sldChg>
      <pc:sldChg chg="modSp mod">
        <pc:chgData name="DSA - Camila Pereyra" userId="d845e14f-0275-4180-9126-9822cc65e4d6" providerId="ADAL" clId="{99D430C1-74D6-487D-8759-02759B7341F4}" dt="2022-04-20T19:03:24.994" v="21" actId="790"/>
        <pc:sldMkLst>
          <pc:docMk/>
          <pc:sldMk cId="4053273357" sldId="286"/>
        </pc:sldMkLst>
        <pc:spChg chg="mod">
          <ac:chgData name="DSA - Camila Pereyra" userId="d845e14f-0275-4180-9126-9822cc65e4d6" providerId="ADAL" clId="{99D430C1-74D6-487D-8759-02759B7341F4}" dt="2022-04-20T19:03:24.994" v="21" actId="790"/>
          <ac:spMkLst>
            <pc:docMk/>
            <pc:sldMk cId="4053273357" sldId="286"/>
            <ac:spMk id="5" creationId="{00000000-0000-0000-0000-000000000000}"/>
          </ac:spMkLst>
        </pc:spChg>
      </pc:sldChg>
      <pc:sldChg chg="modSp mod">
        <pc:chgData name="DSA - Camila Pereyra" userId="d845e14f-0275-4180-9126-9822cc65e4d6" providerId="ADAL" clId="{99D430C1-74D6-487D-8759-02759B7341F4}" dt="2022-04-20T19:05:07.478" v="31" actId="114"/>
        <pc:sldMkLst>
          <pc:docMk/>
          <pc:sldMk cId="3887065027" sldId="287"/>
        </pc:sldMkLst>
        <pc:spChg chg="mod">
          <ac:chgData name="DSA - Camila Pereyra" userId="d845e14f-0275-4180-9126-9822cc65e4d6" providerId="ADAL" clId="{99D430C1-74D6-487D-8759-02759B7341F4}" dt="2022-04-20T19:05:07.478" v="31" actId="114"/>
          <ac:spMkLst>
            <pc:docMk/>
            <pc:sldMk cId="3887065027" sldId="287"/>
            <ac:spMk id="7" creationId="{00000000-0000-0000-0000-000000000000}"/>
          </ac:spMkLst>
        </pc:spChg>
      </pc:sldChg>
      <pc:sldChg chg="modSp mod">
        <pc:chgData name="DSA - Camila Pereyra" userId="d845e14f-0275-4180-9126-9822cc65e4d6" providerId="ADAL" clId="{99D430C1-74D6-487D-8759-02759B7341F4}" dt="2022-04-20T19:07:52.315" v="43" actId="114"/>
        <pc:sldMkLst>
          <pc:docMk/>
          <pc:sldMk cId="2470638425" sldId="288"/>
        </pc:sldMkLst>
        <pc:spChg chg="mod">
          <ac:chgData name="DSA - Camila Pereyra" userId="d845e14f-0275-4180-9126-9822cc65e4d6" providerId="ADAL" clId="{99D430C1-74D6-487D-8759-02759B7341F4}" dt="2022-04-20T19:07:52.315" v="43" actId="114"/>
          <ac:spMkLst>
            <pc:docMk/>
            <pc:sldMk cId="2470638425" sldId="288"/>
            <ac:spMk id="7"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410295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3212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17092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619559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523271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2031495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AD1C9BD7-AAFE-4DEF-BC6B-D754F7F82638}" type="datetimeFigureOut">
              <a:rPr lang="pt-BR" smtClean="0"/>
              <a:t>20/04/2022</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03376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AD1C9BD7-AAFE-4DEF-BC6B-D754F7F82638}" type="datetimeFigureOut">
              <a:rPr lang="pt-BR" smtClean="0"/>
              <a:t>20/04/2022</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46507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D1C9BD7-AAFE-4DEF-BC6B-D754F7F82638}" type="datetimeFigureOut">
              <a:rPr lang="pt-BR" smtClean="0"/>
              <a:t>20/04/2022</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92008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5423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509371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C5189-4101-42E1-A042-0DFADF3D9DAD}" type="slidenum">
              <a:rPr lang="pt-BR" smtClean="0"/>
              <a:t>‹nº›</a:t>
            </a:fld>
            <a:endParaRPr lang="pt-BR"/>
          </a:p>
        </p:txBody>
      </p:sp>
    </p:spTree>
    <p:extLst>
      <p:ext uri="{BB962C8B-B14F-4D97-AF65-F5344CB8AC3E}">
        <p14:creationId xmlns:p14="http://schemas.microsoft.com/office/powerpoint/2010/main" val="1637545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1835981" y="4144148"/>
            <a:ext cx="8297234" cy="2497892"/>
          </a:xfrm>
        </p:spPr>
        <p:txBody>
          <a:bodyPr anchor="ctr">
            <a:noAutofit/>
          </a:bodyPr>
          <a:lstStyle/>
          <a:p>
            <a:r>
              <a:rPr lang="es-419" sz="44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RESTAURACIÓN HASTA </a:t>
            </a:r>
            <a:br>
              <a:rPr lang="es-419" sz="44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s-419" sz="44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 LO IMPOSIBLE</a:t>
            </a: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1788" y="169741"/>
            <a:ext cx="1968759" cy="983236"/>
          </a:xfrm>
          <a:prstGeom prst="rect">
            <a:avLst/>
          </a:prstGeom>
        </p:spPr>
      </p:pic>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8736" y="401898"/>
            <a:ext cx="3135082" cy="386984"/>
          </a:xfrm>
          <a:prstGeom prst="rect">
            <a:avLst/>
          </a:prstGeom>
        </p:spPr>
      </p:pic>
    </p:spTree>
    <p:extLst>
      <p:ext uri="{BB962C8B-B14F-4D97-AF65-F5344CB8AC3E}">
        <p14:creationId xmlns:p14="http://schemas.microsoft.com/office/powerpoint/2010/main" val="3950525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336145" y="528790"/>
            <a:ext cx="9753034" cy="4833257"/>
          </a:xfrm>
        </p:spPr>
        <p:txBody>
          <a:bodyPr anchor="ctr">
            <a:noAutofit/>
          </a:bodyPr>
          <a:lstStyle/>
          <a:p>
            <a:pPr>
              <a:lnSpc>
                <a:spcPct val="100000"/>
              </a:lnSpc>
            </a:pPr>
            <a:r>
              <a:rPr lang="es-419" sz="2800" dirty="0">
                <a:solidFill>
                  <a:srgbClr val="4F3025"/>
                </a:solidFill>
                <a:latin typeface="Arial" panose="020B0604020202020204" pitchFamily="34" charset="0"/>
                <a:cs typeface="Arial" panose="020B0604020202020204" pitchFamily="34" charset="0"/>
              </a:rPr>
              <a:t>“Y había allí un hombre que hacía treinta y ocho años que estaba enfermo. Cuando Jesús lo vio acostado, y supo que llevaba ya mucho tiempo así, le dijo: ¿Quieres ser sano? Señor, le respondió el enfermo, no tengo quien me meta en el estanque cuando se agita el agua; y entre tanto que yo voy, otro desciende antes que yo. Jesús le dijo: </a:t>
            </a:r>
            <a:br>
              <a:rPr lang="es-419" sz="2800" dirty="0">
                <a:solidFill>
                  <a:srgbClr val="4F3025"/>
                </a:solidFill>
                <a:latin typeface="Arial" panose="020B0604020202020204" pitchFamily="34" charset="0"/>
                <a:cs typeface="Arial" panose="020B0604020202020204" pitchFamily="34" charset="0"/>
              </a:rPr>
            </a:br>
            <a:br>
              <a:rPr lang="es-419" sz="2800" dirty="0">
                <a:solidFill>
                  <a:srgbClr val="4F3025"/>
                </a:solidFill>
                <a:latin typeface="Arial" panose="020B0604020202020204" pitchFamily="34" charset="0"/>
                <a:cs typeface="Arial" panose="020B0604020202020204" pitchFamily="34" charset="0"/>
              </a:rPr>
            </a:br>
            <a:r>
              <a:rPr lang="es-419" sz="2800" b="1" dirty="0">
                <a:solidFill>
                  <a:srgbClr val="C00000"/>
                </a:solidFill>
                <a:latin typeface="Arial" panose="020B0604020202020204" pitchFamily="34" charset="0"/>
                <a:cs typeface="Arial" panose="020B0604020202020204" pitchFamily="34" charset="0"/>
              </a:rPr>
              <a:t>Levántate, toma tu lecho, y anda” </a:t>
            </a:r>
            <a:r>
              <a:rPr lang="es-419" sz="2400" dirty="0">
                <a:solidFill>
                  <a:srgbClr val="4F3025"/>
                </a:solidFill>
                <a:latin typeface="Arial" panose="020B0604020202020204" pitchFamily="34" charset="0"/>
                <a:cs typeface="Arial" panose="020B0604020202020204" pitchFamily="34" charset="0"/>
              </a:rPr>
              <a:t>(Juan 5:5-8).</a:t>
            </a:r>
          </a:p>
        </p:txBody>
      </p:sp>
    </p:spTree>
    <p:extLst>
      <p:ext uri="{BB962C8B-B14F-4D97-AF65-F5344CB8AC3E}">
        <p14:creationId xmlns:p14="http://schemas.microsoft.com/office/powerpoint/2010/main" val="89563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2270594" y="1477057"/>
            <a:ext cx="7663974" cy="41366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“Así también serán probados </a:t>
            </a:r>
          </a:p>
          <a:p>
            <a:pPr algn="ctr"/>
            <a:r>
              <a:rPr lang="es-419" sz="3600" dirty="0">
                <a:solidFill>
                  <a:srgbClr val="4F3025"/>
                </a:solidFill>
                <a:latin typeface="Arial" panose="020B0604020202020204" pitchFamily="34" charset="0"/>
                <a:cs typeface="Arial" panose="020B0604020202020204" pitchFamily="34" charset="0"/>
              </a:rPr>
              <a:t>los justos en el día de su angustia, para que manifiesten la fortaleza </a:t>
            </a:r>
          </a:p>
          <a:p>
            <a:pPr algn="ctr"/>
            <a:r>
              <a:rPr lang="es-419" sz="3600" dirty="0">
                <a:solidFill>
                  <a:srgbClr val="4F3025"/>
                </a:solidFill>
                <a:latin typeface="Arial" panose="020B0604020202020204" pitchFamily="34" charset="0"/>
                <a:cs typeface="Arial" panose="020B0604020202020204" pitchFamily="34" charset="0"/>
              </a:rPr>
              <a:t>de su fe, su perseverancia, e inconmovible confianza en el poder de Dios para librarlos”  </a:t>
            </a:r>
          </a:p>
          <a:p>
            <a:pPr algn="ctr"/>
            <a:r>
              <a:rPr lang="es-419" sz="2400" dirty="0">
                <a:solidFill>
                  <a:srgbClr val="4F3025"/>
                </a:solidFill>
                <a:latin typeface="Arial" panose="020B0604020202020204" pitchFamily="34" charset="0"/>
                <a:cs typeface="Arial" panose="020B0604020202020204" pitchFamily="34" charset="0"/>
              </a:rPr>
              <a:t>(Elena de White, </a:t>
            </a:r>
            <a:r>
              <a:rPr lang="es-419" sz="2400" i="1" dirty="0">
                <a:solidFill>
                  <a:srgbClr val="4F3025"/>
                </a:solidFill>
                <a:latin typeface="Arial" panose="020B0604020202020204" pitchFamily="34" charset="0"/>
                <a:cs typeface="Arial" panose="020B0604020202020204" pitchFamily="34" charset="0"/>
              </a:rPr>
              <a:t>Historia de la redención,</a:t>
            </a:r>
            <a:r>
              <a:rPr lang="es-419" sz="2400" dirty="0">
                <a:solidFill>
                  <a:srgbClr val="4F3025"/>
                </a:solidFill>
                <a:latin typeface="Arial" panose="020B0604020202020204" pitchFamily="34" charset="0"/>
                <a:cs typeface="Arial" panose="020B0604020202020204" pitchFamily="34" charset="0"/>
              </a:rPr>
              <a:t> p. 97).</a:t>
            </a:r>
            <a:endParaRPr lang="es-419" sz="20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7065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title"/>
          </p:nvPr>
        </p:nvSpPr>
        <p:spPr>
          <a:xfrm>
            <a:off x="2331099" y="811758"/>
            <a:ext cx="7596674" cy="4516022"/>
          </a:xfrm>
        </p:spPr>
        <p:txBody>
          <a:bodyPr anchor="ctr">
            <a:noAutofit/>
          </a:bodyPr>
          <a:lstStyle/>
          <a:p>
            <a:pPr algn="ctr">
              <a:lnSpc>
                <a:spcPct val="100000"/>
              </a:lnSpc>
            </a:pPr>
            <a:r>
              <a:rPr lang="es-419" sz="3200" b="1" dirty="0">
                <a:solidFill>
                  <a:srgbClr val="4F3025"/>
                </a:solidFill>
                <a:latin typeface="Arial" panose="020B0604020202020204" pitchFamily="34" charset="0"/>
                <a:cs typeface="Arial" panose="020B0604020202020204" pitchFamily="34" charset="0"/>
              </a:rPr>
              <a:t>Salvación por la gracia</a:t>
            </a:r>
            <a:br>
              <a:rPr lang="es-419" sz="2800" dirty="0">
                <a:solidFill>
                  <a:srgbClr val="4F3025"/>
                </a:solidFill>
                <a:latin typeface="Arial" panose="020B0604020202020204" pitchFamily="34" charset="0"/>
                <a:cs typeface="Arial" panose="020B0604020202020204" pitchFamily="34" charset="0"/>
              </a:rPr>
            </a:b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El paralítico también ilustra muy bien la salvación por la gracia. Lo único que él y nosotros podemos hacer es decidir. </a:t>
            </a:r>
            <a:br>
              <a:rPr lang="es-419" sz="2800" dirty="0">
                <a:solidFill>
                  <a:srgbClr val="4F3025"/>
                </a:solidFill>
                <a:latin typeface="Arial" panose="020B0604020202020204" pitchFamily="34" charset="0"/>
                <a:cs typeface="Arial" panose="020B0604020202020204" pitchFamily="34" charset="0"/>
              </a:rPr>
            </a:b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Él ni siquiera se podría mover hasta el agua. </a:t>
            </a:r>
            <a:br>
              <a:rPr lang="es-419" sz="2800" dirty="0">
                <a:solidFill>
                  <a:srgbClr val="4F3025"/>
                </a:solidFill>
                <a:latin typeface="Arial" panose="020B0604020202020204" pitchFamily="34" charset="0"/>
                <a:cs typeface="Arial" panose="020B0604020202020204" pitchFamily="34" charset="0"/>
              </a:rPr>
            </a:br>
            <a:br>
              <a:rPr lang="es-419" sz="2800" dirty="0">
                <a:solidFill>
                  <a:srgbClr val="4F3025"/>
                </a:solidFill>
                <a:latin typeface="Arial" panose="020B0604020202020204" pitchFamily="34" charset="0"/>
                <a:cs typeface="Arial" panose="020B0604020202020204" pitchFamily="34" charset="0"/>
              </a:rPr>
            </a:br>
            <a:r>
              <a:rPr lang="es-419" sz="2800" b="1" dirty="0">
                <a:solidFill>
                  <a:srgbClr val="C00000"/>
                </a:solidFill>
                <a:latin typeface="Arial" panose="020B0604020202020204" pitchFamily="34" charset="0"/>
                <a:cs typeface="Arial" panose="020B0604020202020204" pitchFamily="34" charset="0"/>
              </a:rPr>
              <a:t>Solamente la sangre de Jesús nos </a:t>
            </a:r>
            <a:br>
              <a:rPr lang="es-419" sz="2800" b="1" dirty="0">
                <a:solidFill>
                  <a:srgbClr val="C00000"/>
                </a:solidFill>
                <a:latin typeface="Arial" panose="020B0604020202020204" pitchFamily="34" charset="0"/>
                <a:cs typeface="Arial" panose="020B0604020202020204" pitchFamily="34" charset="0"/>
              </a:rPr>
            </a:br>
            <a:r>
              <a:rPr lang="es-419" sz="2800" b="1" dirty="0">
                <a:solidFill>
                  <a:srgbClr val="C00000"/>
                </a:solidFill>
                <a:latin typeface="Arial" panose="020B0604020202020204" pitchFamily="34" charset="0"/>
                <a:cs typeface="Arial" panose="020B0604020202020204" pitchFamily="34" charset="0"/>
              </a:rPr>
              <a:t>puede salvar, nada más.</a:t>
            </a:r>
          </a:p>
        </p:txBody>
      </p:sp>
    </p:spTree>
    <p:extLst>
      <p:ext uri="{BB962C8B-B14F-4D97-AF65-F5344CB8AC3E}">
        <p14:creationId xmlns:p14="http://schemas.microsoft.com/office/powerpoint/2010/main" val="24229733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tângulo 3"/>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3" name="Título 1"/>
          <p:cNvSpPr>
            <a:spLocks noGrp="1"/>
          </p:cNvSpPr>
          <p:nvPr>
            <p:ph type="ctrTitle"/>
          </p:nvPr>
        </p:nvSpPr>
        <p:spPr>
          <a:xfrm>
            <a:off x="1903538" y="1771459"/>
            <a:ext cx="8398086" cy="4164677"/>
          </a:xfrm>
        </p:spPr>
        <p:txBody>
          <a:bodyPr anchor="ctr">
            <a:noAutofit/>
          </a:bodyPr>
          <a:lstStyle/>
          <a:p>
            <a:pPr>
              <a:lnSpc>
                <a:spcPct val="100000"/>
              </a:lnSpc>
            </a:pPr>
            <a:r>
              <a:rPr lang="es-419" sz="3200" dirty="0">
                <a:solidFill>
                  <a:srgbClr val="4F3025"/>
                </a:solidFill>
                <a:latin typeface="Arial" panose="020B0604020202020204" pitchFamily="34" charset="0"/>
                <a:cs typeface="Arial" panose="020B0604020202020204" pitchFamily="34" charset="0"/>
              </a:rPr>
              <a:t>La salvación no depende de nuestras acciones. Todos nosotros somos como ese paralítico delante del plan de salvación; </a:t>
            </a: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ni siquiera estamos en condiciones de buscar al Señor. Es una iniciativa totalmente de él.</a:t>
            </a:r>
            <a:endParaRPr lang="es-419" sz="3200"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5982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2335149" y="1477057"/>
            <a:ext cx="8030821" cy="41366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2400" dirty="0">
                <a:solidFill>
                  <a:srgbClr val="4F3025"/>
                </a:solidFill>
                <a:latin typeface="Arial" panose="020B0604020202020204" pitchFamily="34" charset="0"/>
                <a:cs typeface="Arial" panose="020B0604020202020204" pitchFamily="34" charset="0"/>
              </a:rPr>
              <a:t>“Por la misma fe podemos recibir curación espiritual. </a:t>
            </a:r>
          </a:p>
          <a:p>
            <a:pPr algn="ctr">
              <a:lnSpc>
                <a:spcPct val="100000"/>
              </a:lnSpc>
            </a:pPr>
            <a:r>
              <a:rPr lang="es-419" sz="2400" dirty="0">
                <a:solidFill>
                  <a:srgbClr val="4F3025"/>
                </a:solidFill>
                <a:latin typeface="Arial" panose="020B0604020202020204" pitchFamily="34" charset="0"/>
                <a:cs typeface="Arial" panose="020B0604020202020204" pitchFamily="34" charset="0"/>
              </a:rPr>
              <a:t>El pecado nos separó de la vida de Dios. Nuestra alma está paralizada. Por nosotros mismos somos tan incapaces de vivir una vida santa como aquel lisiado lo era de caminar. Son muchos los que comprenden su impotencia y anhelan esa vida espiritual que los pondría en armonía con Dios; luchan en vano para obtenerla. En su desesperación claman: </a:t>
            </a:r>
            <a:r>
              <a:rPr lang="es-419" sz="2400" b="1" dirty="0">
                <a:solidFill>
                  <a:srgbClr val="4F3025"/>
                </a:solidFill>
                <a:latin typeface="Arial" panose="020B0604020202020204" pitchFamily="34" charset="0"/>
                <a:cs typeface="Arial" panose="020B0604020202020204" pitchFamily="34" charset="0"/>
              </a:rPr>
              <a:t>‘¡Miserable hombre de mí! ¿quién me librará del cuerpo de esta muerte?’ </a:t>
            </a:r>
          </a:p>
          <a:p>
            <a:pPr algn="ctr">
              <a:lnSpc>
                <a:spcPct val="100000"/>
              </a:lnSpc>
            </a:pPr>
            <a:r>
              <a:rPr lang="es-419" sz="2000" dirty="0">
                <a:solidFill>
                  <a:srgbClr val="4F3025"/>
                </a:solidFill>
                <a:latin typeface="Arial" panose="020B0604020202020204" pitchFamily="34" charset="0"/>
                <a:cs typeface="Arial" panose="020B0604020202020204" pitchFamily="34" charset="0"/>
              </a:rPr>
              <a:t>(Elena de White, </a:t>
            </a:r>
            <a:r>
              <a:rPr lang="es-419" sz="2000" i="1" dirty="0">
                <a:solidFill>
                  <a:srgbClr val="4F3025"/>
                </a:solidFill>
                <a:latin typeface="Arial" panose="020B0604020202020204" pitchFamily="34" charset="0"/>
                <a:cs typeface="Arial" panose="020B0604020202020204" pitchFamily="34" charset="0"/>
              </a:rPr>
              <a:t>El Deseado de todas las gentes, </a:t>
            </a:r>
            <a:r>
              <a:rPr lang="es-419" sz="2000" dirty="0">
                <a:solidFill>
                  <a:srgbClr val="4F3025"/>
                </a:solidFill>
                <a:latin typeface="Arial" panose="020B0604020202020204" pitchFamily="34" charset="0"/>
                <a:cs typeface="Arial" panose="020B0604020202020204" pitchFamily="34" charset="0"/>
              </a:rPr>
              <a:t>p. 172).</a:t>
            </a:r>
            <a:endParaRPr lang="es-419" sz="12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06384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tângulo 4"/>
          <p:cNvSpPr/>
          <p:nvPr/>
        </p:nvSpPr>
        <p:spPr>
          <a:xfrm>
            <a:off x="1810789" y="1309254"/>
            <a:ext cx="8570422" cy="4227022"/>
          </a:xfrm>
          <a:prstGeom prst="rect">
            <a:avLst/>
          </a:prstGeom>
          <a:solidFill>
            <a:schemeClr val="bg1">
              <a:alpha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6" name="Título 1"/>
          <p:cNvSpPr txBox="1">
            <a:spLocks/>
          </p:cNvSpPr>
          <p:nvPr/>
        </p:nvSpPr>
        <p:spPr>
          <a:xfrm>
            <a:off x="2543090" y="1309254"/>
            <a:ext cx="7075340" cy="4227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b="1" dirty="0">
                <a:solidFill>
                  <a:srgbClr val="4F3025"/>
                </a:solidFill>
                <a:latin typeface="Arial" panose="020B0604020202020204" pitchFamily="34" charset="0"/>
                <a:cs typeface="Arial" panose="020B0604020202020204" pitchFamily="34" charset="0"/>
              </a:rPr>
              <a:t>Cuando Cristo entra a nuestra existencia, nos restaura totalmente. </a:t>
            </a:r>
          </a:p>
          <a:p>
            <a:pPr algn="ctr"/>
            <a:endParaRPr lang="es-419" sz="3600" b="1" dirty="0">
              <a:solidFill>
                <a:srgbClr val="4F3025"/>
              </a:solidFill>
              <a:latin typeface="Arial" panose="020B0604020202020204" pitchFamily="34" charset="0"/>
              <a:cs typeface="Arial" panose="020B0604020202020204" pitchFamily="34" charset="0"/>
            </a:endParaRPr>
          </a:p>
          <a:p>
            <a:pPr algn="ctr"/>
            <a:r>
              <a:rPr lang="es-419" sz="3600" b="1" dirty="0">
                <a:solidFill>
                  <a:srgbClr val="4F3025"/>
                </a:solidFill>
                <a:latin typeface="Arial" panose="020B0604020202020204" pitchFamily="34" charset="0"/>
                <a:cs typeface="Arial" panose="020B0604020202020204" pitchFamily="34" charset="0"/>
              </a:rPr>
              <a:t>Solo él hace cosas imposibles para el ser humano.</a:t>
            </a:r>
          </a:p>
        </p:txBody>
      </p:sp>
    </p:spTree>
    <p:extLst>
      <p:ext uri="{BB962C8B-B14F-4D97-AF65-F5344CB8AC3E}">
        <p14:creationId xmlns:p14="http://schemas.microsoft.com/office/powerpoint/2010/main" val="4224081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p:cNvSpPr txBox="1">
            <a:spLocks/>
          </p:cNvSpPr>
          <p:nvPr/>
        </p:nvSpPr>
        <p:spPr>
          <a:xfrm>
            <a:off x="1659344" y="3822370"/>
            <a:ext cx="8363961" cy="19159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800" b="1" dirty="0">
                <a:solidFill>
                  <a:srgbClr val="4F3025"/>
                </a:solidFill>
                <a:latin typeface="Arial" panose="020B0604020202020204" pitchFamily="34" charset="0"/>
                <a:cs typeface="Arial" panose="020B0604020202020204" pitchFamily="34" charset="0"/>
              </a:rPr>
              <a:t>“Yo soy el pan de vida” </a:t>
            </a:r>
            <a:r>
              <a:rPr lang="es-419" sz="4800" dirty="0">
                <a:solidFill>
                  <a:srgbClr val="4F3025"/>
                </a:solidFill>
                <a:latin typeface="Arial" panose="020B0604020202020204" pitchFamily="34" charset="0"/>
                <a:cs typeface="Arial" panose="020B0604020202020204" pitchFamily="34" charset="0"/>
              </a:rPr>
              <a:t> </a:t>
            </a:r>
          </a:p>
          <a:p>
            <a:pPr algn="ctr"/>
            <a:r>
              <a:rPr lang="es-419" sz="4000" i="1" dirty="0">
                <a:solidFill>
                  <a:srgbClr val="4F3025"/>
                </a:solidFill>
                <a:latin typeface="Arial" panose="020B0604020202020204" pitchFamily="34" charset="0"/>
                <a:cs typeface="Arial" panose="020B0604020202020204" pitchFamily="34" charset="0"/>
              </a:rPr>
              <a:t>Juan 6:48.</a:t>
            </a:r>
            <a:endParaRPr lang="es-419" sz="36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8162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515651" y="709126"/>
            <a:ext cx="9270536" cy="4498034"/>
          </a:xfrm>
        </p:spPr>
        <p:txBody>
          <a:bodyPr anchor="ctr">
            <a:noAutofit/>
          </a:bodyPr>
          <a:lstStyle/>
          <a:p>
            <a:pPr>
              <a:lnSpc>
                <a:spcPct val="100000"/>
              </a:lnSpc>
            </a:pPr>
            <a:r>
              <a:rPr lang="es-419" sz="3600" dirty="0">
                <a:solidFill>
                  <a:srgbClr val="4F3025"/>
                </a:solidFill>
                <a:latin typeface="Arial" panose="020B0604020202020204" pitchFamily="34" charset="0"/>
                <a:cs typeface="Arial" panose="020B0604020202020204" pitchFamily="34" charset="0"/>
              </a:rPr>
              <a:t>Principal alimento de los hebreos desde los tiempos más remotos, el pan es muy apreciado en todo el mundo. </a:t>
            </a:r>
            <a:br>
              <a:rPr lang="es-419" sz="3600" dirty="0">
                <a:solidFill>
                  <a:srgbClr val="4F3025"/>
                </a:solidFill>
                <a:latin typeface="Arial" panose="020B0604020202020204" pitchFamily="34" charset="0"/>
                <a:cs typeface="Arial" panose="020B0604020202020204" pitchFamily="34" charset="0"/>
              </a:rPr>
            </a:br>
            <a:br>
              <a:rPr lang="es-419" sz="3600" dirty="0">
                <a:solidFill>
                  <a:srgbClr val="4F3025"/>
                </a:solidFill>
                <a:latin typeface="Arial" panose="020B0604020202020204" pitchFamily="34" charset="0"/>
                <a:cs typeface="Arial" panose="020B0604020202020204" pitchFamily="34" charset="0"/>
              </a:rPr>
            </a:br>
            <a:r>
              <a:rPr lang="es-419" sz="3600" dirty="0">
                <a:solidFill>
                  <a:srgbClr val="4F3025"/>
                </a:solidFill>
                <a:latin typeface="Arial" panose="020B0604020202020204" pitchFamily="34" charset="0"/>
                <a:cs typeface="Arial" panose="020B0604020202020204" pitchFamily="34" charset="0"/>
              </a:rPr>
              <a:t>Su origen está vinculado al comienzo del cultivo de trigo en la región de la Mesopotamia, donde actualmente está Irak.</a:t>
            </a:r>
            <a:endParaRPr lang="es-419" sz="3200" i="1" dirty="0">
              <a:solidFill>
                <a:srgbClr val="4F302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5532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1920600" y="1918925"/>
            <a:ext cx="8363961" cy="325290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000" dirty="0">
                <a:solidFill>
                  <a:srgbClr val="4F3025"/>
                </a:solidFill>
                <a:latin typeface="Arial" panose="020B0604020202020204" pitchFamily="34" charset="0"/>
                <a:cs typeface="Arial" panose="020B0604020202020204" pitchFamily="34" charset="0"/>
              </a:rPr>
              <a:t>La Biblia menciona 319 veces </a:t>
            </a:r>
          </a:p>
          <a:p>
            <a:pPr algn="ctr"/>
            <a:r>
              <a:rPr lang="es-419" sz="4000" dirty="0">
                <a:solidFill>
                  <a:srgbClr val="4F3025"/>
                </a:solidFill>
                <a:latin typeface="Arial" panose="020B0604020202020204" pitchFamily="34" charset="0"/>
                <a:cs typeface="Arial" panose="020B0604020202020204" pitchFamily="34" charset="0"/>
              </a:rPr>
              <a:t>el vocablo “pan” en la versión </a:t>
            </a:r>
            <a:r>
              <a:rPr lang="es-419" sz="4000" i="1" dirty="0">
                <a:solidFill>
                  <a:srgbClr val="4F3025"/>
                </a:solidFill>
                <a:latin typeface="Arial" panose="020B0604020202020204" pitchFamily="34" charset="0"/>
                <a:cs typeface="Arial" panose="020B0604020202020204" pitchFamily="34" charset="0"/>
              </a:rPr>
              <a:t>Almeida Revista e </a:t>
            </a:r>
            <a:r>
              <a:rPr lang="es-419" sz="4000" i="1" dirty="0" err="1">
                <a:solidFill>
                  <a:srgbClr val="4F3025"/>
                </a:solidFill>
                <a:latin typeface="Arial" panose="020B0604020202020204" pitchFamily="34" charset="0"/>
                <a:cs typeface="Arial" panose="020B0604020202020204" pitchFamily="34" charset="0"/>
              </a:rPr>
              <a:t>Atualizada</a:t>
            </a:r>
            <a:r>
              <a:rPr lang="es-419" sz="4000" dirty="0">
                <a:solidFill>
                  <a:srgbClr val="4F3025"/>
                </a:solidFill>
                <a:latin typeface="Arial" panose="020B0604020202020204" pitchFamily="34" charset="0"/>
                <a:cs typeface="Arial" panose="020B0604020202020204" pitchFamily="34" charset="0"/>
              </a:rPr>
              <a:t>, usada durante esta semana.</a:t>
            </a:r>
            <a:endParaRPr lang="es-419" sz="36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9245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958337" y="796155"/>
            <a:ext cx="10430098" cy="4765746"/>
          </a:xfrm>
        </p:spPr>
        <p:txBody>
          <a:bodyPr anchor="ctr">
            <a:noAutofit/>
          </a:bodyPr>
          <a:lstStyle/>
          <a:p>
            <a:pPr>
              <a:lnSpc>
                <a:spcPct val="100000"/>
              </a:lnSpc>
            </a:pPr>
            <a:r>
              <a:rPr lang="es-419" sz="2800" b="1" dirty="0">
                <a:solidFill>
                  <a:srgbClr val="4F3025"/>
                </a:solidFill>
                <a:latin typeface="Arial" panose="020B0604020202020204" pitchFamily="34" charset="0"/>
                <a:cs typeface="Arial" panose="020B0604020202020204" pitchFamily="34" charset="0"/>
              </a:rPr>
              <a:t>La palabra “pan” nos trae a la mente la idea </a:t>
            </a:r>
            <a:br>
              <a:rPr lang="es-419" sz="2800" b="1" dirty="0">
                <a:solidFill>
                  <a:srgbClr val="4F3025"/>
                </a:solidFill>
                <a:latin typeface="Arial" panose="020B0604020202020204" pitchFamily="34" charset="0"/>
                <a:cs typeface="Arial" panose="020B0604020202020204" pitchFamily="34" charset="0"/>
              </a:rPr>
            </a:br>
            <a:r>
              <a:rPr lang="es-419" sz="2800" b="1" dirty="0">
                <a:solidFill>
                  <a:srgbClr val="4F3025"/>
                </a:solidFill>
                <a:latin typeface="Arial" panose="020B0604020202020204" pitchFamily="34" charset="0"/>
                <a:cs typeface="Arial" panose="020B0604020202020204" pitchFamily="34" charset="0"/>
              </a:rPr>
              <a:t>de satisfacción, sustento y saciedad. </a:t>
            </a:r>
            <a:br>
              <a:rPr lang="es-419" sz="2800" dirty="0">
                <a:solidFill>
                  <a:srgbClr val="4F3025"/>
                </a:solidFill>
                <a:latin typeface="Arial" panose="020B0604020202020204" pitchFamily="34" charset="0"/>
                <a:cs typeface="Arial" panose="020B0604020202020204" pitchFamily="34" charset="0"/>
              </a:rPr>
            </a:b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En la rutina agitada de la vida, todos los esfuerzos </a:t>
            </a: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emprendidos por el ser humano parecen centralizarse </a:t>
            </a: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en un objetivo: “ganar el pan”, a fin de garantizar la supervivencia propia, la de la familia y la de aquellos </a:t>
            </a: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por quienes somos responsables.</a:t>
            </a:r>
            <a:br>
              <a:rPr lang="es-419" sz="2800" dirty="0">
                <a:solidFill>
                  <a:srgbClr val="4F3025"/>
                </a:solidFill>
                <a:latin typeface="Arial" panose="020B0604020202020204" pitchFamily="34" charset="0"/>
                <a:cs typeface="Arial" panose="020B0604020202020204" pitchFamily="34" charset="0"/>
              </a:rPr>
            </a:b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Es justo y necesario que trabajemos por obtener el pan material. Eso forma parte del plan de Dios para la existencia humana.</a:t>
            </a:r>
            <a:endParaRPr lang="es-419" sz="2400" i="1" dirty="0">
              <a:solidFill>
                <a:srgbClr val="4F302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6254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897775" y="2183532"/>
            <a:ext cx="10454698" cy="367626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A pesar de su importancia, la lucha por el </a:t>
            </a:r>
          </a:p>
          <a:p>
            <a:pPr algn="ctr"/>
            <a:r>
              <a:rPr lang="es-419" sz="3600" dirty="0">
                <a:solidFill>
                  <a:srgbClr val="4F3025"/>
                </a:solidFill>
                <a:latin typeface="Arial" panose="020B0604020202020204" pitchFamily="34" charset="0"/>
                <a:cs typeface="Arial" panose="020B0604020202020204" pitchFamily="34" charset="0"/>
              </a:rPr>
              <a:t>pan material no debe ofuscar la prioridad de </a:t>
            </a:r>
          </a:p>
          <a:p>
            <a:pPr algn="ctr"/>
            <a:r>
              <a:rPr lang="es-419" sz="3600" dirty="0">
                <a:solidFill>
                  <a:srgbClr val="4F3025"/>
                </a:solidFill>
                <a:latin typeface="Arial" panose="020B0604020202020204" pitchFamily="34" charset="0"/>
                <a:cs typeface="Arial" panose="020B0604020202020204" pitchFamily="34" charset="0"/>
              </a:rPr>
              <a:t>la búsqueda del </a:t>
            </a:r>
            <a:r>
              <a:rPr lang="es-419" sz="3600" b="1" dirty="0">
                <a:solidFill>
                  <a:srgbClr val="C00000"/>
                </a:solidFill>
                <a:latin typeface="Arial" panose="020B0604020202020204" pitchFamily="34" charset="0"/>
                <a:cs typeface="Arial" panose="020B0604020202020204" pitchFamily="34" charset="0"/>
              </a:rPr>
              <a:t>Pan espiritual</a:t>
            </a:r>
            <a:r>
              <a:rPr lang="es-419" sz="3600" dirty="0">
                <a:solidFill>
                  <a:srgbClr val="4F3025"/>
                </a:solidFill>
                <a:latin typeface="Arial" panose="020B0604020202020204" pitchFamily="34" charset="0"/>
                <a:cs typeface="Arial" panose="020B0604020202020204" pitchFamily="34" charset="0"/>
              </a:rPr>
              <a:t> que nutre </a:t>
            </a:r>
          </a:p>
          <a:p>
            <a:pPr algn="ctr"/>
            <a:r>
              <a:rPr lang="es-419" sz="3600" dirty="0">
                <a:solidFill>
                  <a:srgbClr val="4F3025"/>
                </a:solidFill>
                <a:latin typeface="Arial" panose="020B0604020202020204" pitchFamily="34" charset="0"/>
                <a:cs typeface="Arial" panose="020B0604020202020204" pitchFamily="34" charset="0"/>
              </a:rPr>
              <a:t>para la eternidad. </a:t>
            </a:r>
          </a:p>
          <a:p>
            <a:pPr algn="ctr"/>
            <a:endParaRPr lang="es-419" sz="3600" dirty="0">
              <a:solidFill>
                <a:srgbClr val="4F3025"/>
              </a:solidFill>
              <a:latin typeface="Arial" panose="020B0604020202020204" pitchFamily="34" charset="0"/>
              <a:cs typeface="Arial" panose="020B0604020202020204" pitchFamily="34" charset="0"/>
            </a:endParaRPr>
          </a:p>
          <a:p>
            <a:pPr algn="ctr"/>
            <a:r>
              <a:rPr lang="es-419" sz="3600" dirty="0">
                <a:solidFill>
                  <a:srgbClr val="4F3025"/>
                </a:solidFill>
                <a:latin typeface="Arial" panose="020B0604020202020204" pitchFamily="34" charset="0"/>
                <a:cs typeface="Arial" panose="020B0604020202020204" pitchFamily="34" charset="0"/>
              </a:rPr>
              <a:t>“Trabajad, no por la comida que perece, sino por la comida que a vida eterna permanece” </a:t>
            </a:r>
            <a:r>
              <a:rPr lang="es-419" sz="2800" dirty="0">
                <a:solidFill>
                  <a:srgbClr val="4F3025"/>
                </a:solidFill>
                <a:latin typeface="Arial" panose="020B0604020202020204" pitchFamily="34" charset="0"/>
                <a:cs typeface="Arial" panose="020B0604020202020204" pitchFamily="34" charset="0"/>
              </a:rPr>
              <a:t>(Juan 6:27).</a:t>
            </a:r>
          </a:p>
        </p:txBody>
      </p:sp>
    </p:spTree>
    <p:extLst>
      <p:ext uri="{BB962C8B-B14F-4D97-AF65-F5344CB8AC3E}">
        <p14:creationId xmlns:p14="http://schemas.microsoft.com/office/powerpoint/2010/main" val="1297916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1920600" y="1611014"/>
            <a:ext cx="8363961" cy="41366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Es Jesús quien le da sentido a todo lo que deseamos, a nuestro trabajo y nuestras conquistas. Ningún tipo de pan que existe en el mundo, ni siquiera el maná que los israelitas recibieron en el desierto, satisface para vida eterna. </a:t>
            </a:r>
          </a:p>
          <a:p>
            <a:pPr algn="ctr"/>
            <a:endParaRPr lang="es-419" sz="3600" b="1" dirty="0">
              <a:solidFill>
                <a:srgbClr val="C00000"/>
              </a:solidFill>
              <a:latin typeface="Arial" panose="020B0604020202020204" pitchFamily="34" charset="0"/>
              <a:cs typeface="Arial" panose="020B0604020202020204" pitchFamily="34" charset="0"/>
            </a:endParaRPr>
          </a:p>
          <a:p>
            <a:pPr algn="ctr"/>
            <a:r>
              <a:rPr lang="es-419" sz="3600" b="1" dirty="0">
                <a:solidFill>
                  <a:srgbClr val="C00000"/>
                </a:solidFill>
                <a:latin typeface="Arial" panose="020B0604020202020204" pitchFamily="34" charset="0"/>
                <a:cs typeface="Arial" panose="020B0604020202020204" pitchFamily="34" charset="0"/>
              </a:rPr>
              <a:t>¡SOLO JESÚS! </a:t>
            </a:r>
            <a:endParaRPr lang="es-419" sz="32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4567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2419092" y="2015412"/>
            <a:ext cx="7751276" cy="367626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Y solo cuando nos alimentamos de Cristo, y lo tenemos como prioridad, recibimos salvación y cura y somos restaurados.</a:t>
            </a:r>
            <a:endParaRPr lang="es-419" sz="2800" i="1" dirty="0">
              <a:solidFill>
                <a:srgbClr val="4F302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3273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1641737" y="2318656"/>
            <a:ext cx="8883193"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5400" b="1" dirty="0">
                <a:solidFill>
                  <a:srgbClr val="663E30"/>
                </a:solidFill>
                <a:latin typeface="Arial" panose="020B0604020202020204" pitchFamily="34" charset="0"/>
                <a:cs typeface="Arial" panose="020B0604020202020204" pitchFamily="34" charset="0"/>
              </a:rPr>
              <a:t>RESTAURADO POR LA FE</a:t>
            </a:r>
            <a:endParaRPr lang="es-419" sz="48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3332001"/>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6" ma:contentTypeDescription="Crie um novo documento." ma:contentTypeScope="" ma:versionID="8600714b902de7a58672af3f8e9b9522">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abcbea4b9cb25f2aa14f7a02cfad1e0"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9075844-0D98-477F-887D-57D4689E49B6}">
  <ds:schemaRefs>
    <ds:schemaRef ds:uri="http://schemas.microsoft.com/office/2006/metadata/properties"/>
    <ds:schemaRef ds:uri="http://schemas.microsoft.com/office/infopath/2007/PartnerControls"/>
    <ds:schemaRef ds:uri="4d66254c-b8c0-4e16-9669-44d49c614d61"/>
    <ds:schemaRef ds:uri="cc85661e-698c-471d-81cd-239229bffddc"/>
  </ds:schemaRefs>
</ds:datastoreItem>
</file>

<file path=customXml/itemProps2.xml><?xml version="1.0" encoding="utf-8"?>
<ds:datastoreItem xmlns:ds="http://schemas.openxmlformats.org/officeDocument/2006/customXml" ds:itemID="{DD9A6F16-CB7A-4971-AB76-020F4EEAB883}">
  <ds:schemaRefs>
    <ds:schemaRef ds:uri="http://schemas.microsoft.com/sharepoint/v3/contenttype/forms"/>
  </ds:schemaRefs>
</ds:datastoreItem>
</file>

<file path=customXml/itemProps3.xml><?xml version="1.0" encoding="utf-8"?>
<ds:datastoreItem xmlns:ds="http://schemas.openxmlformats.org/officeDocument/2006/customXml" ds:itemID="{8F4CC7B5-6793-46A0-B952-246D7449E7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66254c-b8c0-4e16-9669-44d49c614d61"/>
    <ds:schemaRef ds:uri="cc85661e-698c-471d-81cd-239229bffd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3458</TotalTime>
  <Words>678</Words>
  <Application>Microsoft Office PowerPoint</Application>
  <PresentationFormat>Widescreen</PresentationFormat>
  <Paragraphs>31</Paragraphs>
  <Slides>15</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15</vt:i4>
      </vt:variant>
    </vt:vector>
  </HeadingPairs>
  <TitlesOfParts>
    <vt:vector size="19" baseType="lpstr">
      <vt:lpstr>Arial</vt:lpstr>
      <vt:lpstr>Calibri</vt:lpstr>
      <vt:lpstr>Calibri Light</vt:lpstr>
      <vt:lpstr>Tema do Office</vt:lpstr>
      <vt:lpstr>RESTAURACIÓN HASTA  DE LO IMPOSIBLE</vt:lpstr>
      <vt:lpstr>Apresentação do PowerPoint</vt:lpstr>
      <vt:lpstr>Principal alimento de los hebreos desde los tiempos más remotos, el pan es muy apreciado en todo el mundo.   Su origen está vinculado al comienzo del cultivo de trigo en la región de la Mesopotamia, donde actualmente está Irak.</vt:lpstr>
      <vt:lpstr>Apresentação do PowerPoint</vt:lpstr>
      <vt:lpstr>La palabra “pan” nos trae a la mente la idea  de satisfacción, sustento y saciedad.   En la rutina agitada de la vida, todos los esfuerzos  emprendidos por el ser humano parecen centralizarse  en un objetivo: “ganar el pan”, a fin de garantizar la supervivencia propia, la de la familia y la de aquellos  por quienes somos responsables.  Es justo y necesario que trabajemos por obtener el pan material. Eso forma parte del plan de Dios para la existencia humana.</vt:lpstr>
      <vt:lpstr>Apresentação do PowerPoint</vt:lpstr>
      <vt:lpstr>Apresentação do PowerPoint</vt:lpstr>
      <vt:lpstr>Apresentação do PowerPoint</vt:lpstr>
      <vt:lpstr>Apresentação do PowerPoint</vt:lpstr>
      <vt:lpstr>“Y había allí un hombre que hacía treinta y ocho años que estaba enfermo. Cuando Jesús lo vio acostado, y supo que llevaba ya mucho tiempo así, le dijo: ¿Quieres ser sano? Señor, le respondió el enfermo, no tengo quien me meta en el estanque cuando se agita el agua; y entre tanto que yo voy, otro desciende antes que yo. Jesús le dijo:   Levántate, toma tu lecho, y anda” (Juan 5:5-8).</vt:lpstr>
      <vt:lpstr>Apresentação do PowerPoint</vt:lpstr>
      <vt:lpstr>Salvación por la gracia  El paralítico también ilustra muy bien la salvación por la gracia. Lo único que él y nosotros podemos hacer es decidir.   Él ni siquiera se podría mover hasta el agua.   Solamente la sangre de Jesús nos  puede salvar, nada más.</vt:lpstr>
      <vt:lpstr>La salvación no depende de nuestras acciones. Todos nosotros somos como ese paralítico delante del plan de salvación;  ni siquiera estamos en condiciones de buscar al Señor. Es una iniciativa totalmente de él.</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DSA - Camila Pereyra</cp:lastModifiedBy>
  <cp:revision>46</cp:revision>
  <dcterms:created xsi:type="dcterms:W3CDTF">2022-03-04T20:19:28Z</dcterms:created>
  <dcterms:modified xsi:type="dcterms:W3CDTF">2022-04-20T19:08:04Z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