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63" r:id="rId6"/>
    <p:sldId id="272" r:id="rId7"/>
    <p:sldId id="261" r:id="rId8"/>
    <p:sldId id="266" r:id="rId9"/>
    <p:sldId id="262" r:id="rId10"/>
    <p:sldId id="265" r:id="rId11"/>
    <p:sldId id="274" r:id="rId12"/>
    <p:sldId id="275" r:id="rId13"/>
    <p:sldId id="278" r:id="rId14"/>
    <p:sldId id="268" r:id="rId15"/>
    <p:sldId id="276" r:id="rId16"/>
    <p:sldId id="277" r:id="rId17"/>
    <p:sldId id="270" r:id="rId18"/>
    <p:sldId id="26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5EEF09FF-69FB-4F32-B717-3B9B31D4945B}"/>
    <pc:docChg chg="modSld">
      <pc:chgData name="DSA - Camila Pereyra" userId="d845e14f-0275-4180-9126-9822cc65e4d6" providerId="ADAL" clId="{5EEF09FF-69FB-4F32-B717-3B9B31D4945B}" dt="2022-04-20T18:21:15.044" v="96" actId="6549"/>
      <pc:docMkLst>
        <pc:docMk/>
      </pc:docMkLst>
      <pc:sldChg chg="modSp mod">
        <pc:chgData name="DSA - Camila Pereyra" userId="d845e14f-0275-4180-9126-9822cc65e4d6" providerId="ADAL" clId="{5EEF09FF-69FB-4F32-B717-3B9B31D4945B}" dt="2022-04-20T18:00:33.248" v="0" actId="790"/>
        <pc:sldMkLst>
          <pc:docMk/>
          <pc:sldMk cId="3950525480" sldId="258"/>
        </pc:sldMkLst>
        <pc:spChg chg="mod">
          <ac:chgData name="DSA - Camila Pereyra" userId="d845e14f-0275-4180-9126-9822cc65e4d6" providerId="ADAL" clId="{5EEF09FF-69FB-4F32-B717-3B9B31D4945B}" dt="2022-04-20T18:00:33.248" v="0" actId="790"/>
          <ac:spMkLst>
            <pc:docMk/>
            <pc:sldMk cId="3950525480" sldId="258"/>
            <ac:spMk id="2" creationId="{00000000-0000-0000-0000-000000000000}"/>
          </ac:spMkLst>
        </pc:spChg>
      </pc:sldChg>
      <pc:sldChg chg="modSp mod">
        <pc:chgData name="DSA - Camila Pereyra" userId="d845e14f-0275-4180-9126-9822cc65e4d6" providerId="ADAL" clId="{5EEF09FF-69FB-4F32-B717-3B9B31D4945B}" dt="2022-04-20T18:17:57.177" v="92" actId="790"/>
        <pc:sldMkLst>
          <pc:docMk/>
          <pc:sldMk cId="4224081894" sldId="260"/>
        </pc:sldMkLst>
        <pc:spChg chg="mod">
          <ac:chgData name="DSA - Camila Pereyra" userId="d845e14f-0275-4180-9126-9822cc65e4d6" providerId="ADAL" clId="{5EEF09FF-69FB-4F32-B717-3B9B31D4945B}" dt="2022-04-20T18:17:57.177" v="92" actId="790"/>
          <ac:spMkLst>
            <pc:docMk/>
            <pc:sldMk cId="4224081894" sldId="260"/>
            <ac:spMk id="8" creationId="{00000000-0000-0000-0000-000000000000}"/>
          </ac:spMkLst>
        </pc:spChg>
      </pc:sldChg>
      <pc:sldChg chg="modSp mod">
        <pc:chgData name="DSA - Camila Pereyra" userId="d845e14f-0275-4180-9126-9822cc65e4d6" providerId="ADAL" clId="{5EEF09FF-69FB-4F32-B717-3B9B31D4945B}" dt="2022-04-20T18:04:49.946" v="9" actId="790"/>
        <pc:sldMkLst>
          <pc:docMk/>
          <pc:sldMk cId="808254188" sldId="261"/>
        </pc:sldMkLst>
        <pc:spChg chg="mod">
          <ac:chgData name="DSA - Camila Pereyra" userId="d845e14f-0275-4180-9126-9822cc65e4d6" providerId="ADAL" clId="{5EEF09FF-69FB-4F32-B717-3B9B31D4945B}" dt="2022-04-20T18:04:49.946" v="9" actId="790"/>
          <ac:spMkLst>
            <pc:docMk/>
            <pc:sldMk cId="808254188" sldId="261"/>
            <ac:spMk id="4" creationId="{00000000-0000-0000-0000-000000000000}"/>
          </ac:spMkLst>
        </pc:spChg>
      </pc:sldChg>
      <pc:sldChg chg="modSp mod">
        <pc:chgData name="DSA - Camila Pereyra" userId="d845e14f-0275-4180-9126-9822cc65e4d6" providerId="ADAL" clId="{5EEF09FF-69FB-4F32-B717-3B9B31D4945B}" dt="2022-04-20T18:10:49.933" v="12" actId="790"/>
        <pc:sldMkLst>
          <pc:docMk/>
          <pc:sldMk cId="4143332001" sldId="262"/>
        </pc:sldMkLst>
        <pc:spChg chg="mod">
          <ac:chgData name="DSA - Camila Pereyra" userId="d845e14f-0275-4180-9126-9822cc65e4d6" providerId="ADAL" clId="{5EEF09FF-69FB-4F32-B717-3B9B31D4945B}" dt="2022-04-20T18:10:49.933" v="12" actId="790"/>
          <ac:spMkLst>
            <pc:docMk/>
            <pc:sldMk cId="4143332001" sldId="262"/>
            <ac:spMk id="6" creationId="{00000000-0000-0000-0000-000000000000}"/>
          </ac:spMkLst>
        </pc:spChg>
      </pc:sldChg>
      <pc:sldChg chg="modSp mod">
        <pc:chgData name="DSA - Camila Pereyra" userId="d845e14f-0275-4180-9126-9822cc65e4d6" providerId="ADAL" clId="{5EEF09FF-69FB-4F32-B717-3B9B31D4945B}" dt="2022-04-20T18:04:14.688" v="5" actId="790"/>
        <pc:sldMkLst>
          <pc:docMk/>
          <pc:sldMk cId="3508699255" sldId="263"/>
        </pc:sldMkLst>
        <pc:spChg chg="mod">
          <ac:chgData name="DSA - Camila Pereyra" userId="d845e14f-0275-4180-9126-9822cc65e4d6" providerId="ADAL" clId="{5EEF09FF-69FB-4F32-B717-3B9B31D4945B}" dt="2022-04-20T18:04:14.688" v="5" actId="790"/>
          <ac:spMkLst>
            <pc:docMk/>
            <pc:sldMk cId="3508699255" sldId="263"/>
            <ac:spMk id="7" creationId="{00000000-0000-0000-0000-000000000000}"/>
          </ac:spMkLst>
        </pc:spChg>
      </pc:sldChg>
      <pc:sldChg chg="modSp mod">
        <pc:chgData name="DSA - Camila Pereyra" userId="d845e14f-0275-4180-9126-9822cc65e4d6" providerId="ADAL" clId="{5EEF09FF-69FB-4F32-B717-3B9B31D4945B}" dt="2022-04-20T18:11:23.710" v="16" actId="790"/>
        <pc:sldMkLst>
          <pc:docMk/>
          <pc:sldMk cId="4225532412" sldId="265"/>
        </pc:sldMkLst>
        <pc:spChg chg="mod">
          <ac:chgData name="DSA - Camila Pereyra" userId="d845e14f-0275-4180-9126-9822cc65e4d6" providerId="ADAL" clId="{5EEF09FF-69FB-4F32-B717-3B9B31D4945B}" dt="2022-04-20T18:11:23.710" v="16" actId="790"/>
          <ac:spMkLst>
            <pc:docMk/>
            <pc:sldMk cId="4225532412" sldId="265"/>
            <ac:spMk id="6" creationId="{00000000-0000-0000-0000-000000000000}"/>
          </ac:spMkLst>
        </pc:spChg>
        <pc:spChg chg="mod">
          <ac:chgData name="DSA - Camila Pereyra" userId="d845e14f-0275-4180-9126-9822cc65e4d6" providerId="ADAL" clId="{5EEF09FF-69FB-4F32-B717-3B9B31D4945B}" dt="2022-04-20T18:11:07.657" v="14" actId="790"/>
          <ac:spMkLst>
            <pc:docMk/>
            <pc:sldMk cId="4225532412" sldId="265"/>
            <ac:spMk id="7" creationId="{00000000-0000-0000-0000-000000000000}"/>
          </ac:spMkLst>
        </pc:spChg>
      </pc:sldChg>
      <pc:sldChg chg="modSp mod">
        <pc:chgData name="DSA - Camila Pereyra" userId="d845e14f-0275-4180-9126-9822cc65e4d6" providerId="ADAL" clId="{5EEF09FF-69FB-4F32-B717-3B9B31D4945B}" dt="2022-04-20T18:05:31.437" v="11" actId="790"/>
        <pc:sldMkLst>
          <pc:docMk/>
          <pc:sldMk cId="1297916095" sldId="266"/>
        </pc:sldMkLst>
        <pc:spChg chg="mod">
          <ac:chgData name="DSA - Camila Pereyra" userId="d845e14f-0275-4180-9126-9822cc65e4d6" providerId="ADAL" clId="{5EEF09FF-69FB-4F32-B717-3B9B31D4945B}" dt="2022-04-20T18:05:31.437" v="11" actId="790"/>
          <ac:spMkLst>
            <pc:docMk/>
            <pc:sldMk cId="1297916095" sldId="266"/>
            <ac:spMk id="5" creationId="{00000000-0000-0000-0000-000000000000}"/>
          </ac:spMkLst>
        </pc:spChg>
      </pc:sldChg>
      <pc:sldChg chg="modSp mod">
        <pc:chgData name="DSA - Camila Pereyra" userId="d845e14f-0275-4180-9126-9822cc65e4d6" providerId="ADAL" clId="{5EEF09FF-69FB-4F32-B717-3B9B31D4945B}" dt="2022-04-20T18:14:03.393" v="27" actId="790"/>
        <pc:sldMkLst>
          <pc:docMk/>
          <pc:sldMk cId="4165741564" sldId="268"/>
        </pc:sldMkLst>
        <pc:spChg chg="mod">
          <ac:chgData name="DSA - Camila Pereyra" userId="d845e14f-0275-4180-9126-9822cc65e4d6" providerId="ADAL" clId="{5EEF09FF-69FB-4F32-B717-3B9B31D4945B}" dt="2022-04-20T18:14:03.393" v="27" actId="790"/>
          <ac:spMkLst>
            <pc:docMk/>
            <pc:sldMk cId="4165741564" sldId="268"/>
            <ac:spMk id="4" creationId="{00000000-0000-0000-0000-000000000000}"/>
          </ac:spMkLst>
        </pc:spChg>
      </pc:sldChg>
      <pc:sldChg chg="modSp mod">
        <pc:chgData name="DSA - Camila Pereyra" userId="d845e14f-0275-4180-9126-9822cc65e4d6" providerId="ADAL" clId="{5EEF09FF-69FB-4F32-B717-3B9B31D4945B}" dt="2022-04-20T18:21:15.044" v="96" actId="6549"/>
        <pc:sldMkLst>
          <pc:docMk/>
          <pc:sldMk cId="4274732265" sldId="270"/>
        </pc:sldMkLst>
        <pc:spChg chg="mod">
          <ac:chgData name="DSA - Camila Pereyra" userId="d845e14f-0275-4180-9126-9822cc65e4d6" providerId="ADAL" clId="{5EEF09FF-69FB-4F32-B717-3B9B31D4945B}" dt="2022-04-20T18:21:15.044" v="96" actId="6549"/>
          <ac:spMkLst>
            <pc:docMk/>
            <pc:sldMk cId="4274732265" sldId="270"/>
            <ac:spMk id="7" creationId="{00000000-0000-0000-0000-000000000000}"/>
          </ac:spMkLst>
        </pc:spChg>
      </pc:sldChg>
      <pc:sldChg chg="modSp mod">
        <pc:chgData name="DSA - Camila Pereyra" userId="d845e14f-0275-4180-9126-9822cc65e4d6" providerId="ADAL" clId="{5EEF09FF-69FB-4F32-B717-3B9B31D4945B}" dt="2022-04-20T18:04:34.506" v="7" actId="790"/>
        <pc:sldMkLst>
          <pc:docMk/>
          <pc:sldMk cId="451186310" sldId="272"/>
        </pc:sldMkLst>
        <pc:spChg chg="mod">
          <ac:chgData name="DSA - Camila Pereyra" userId="d845e14f-0275-4180-9126-9822cc65e4d6" providerId="ADAL" clId="{5EEF09FF-69FB-4F32-B717-3B9B31D4945B}" dt="2022-04-20T18:04:34.506" v="7" actId="790"/>
          <ac:spMkLst>
            <pc:docMk/>
            <pc:sldMk cId="451186310" sldId="272"/>
            <ac:spMk id="8" creationId="{00000000-0000-0000-0000-000000000000}"/>
          </ac:spMkLst>
        </pc:spChg>
      </pc:sldChg>
      <pc:sldChg chg="modSp mod">
        <pc:chgData name="DSA - Camila Pereyra" userId="d845e14f-0275-4180-9126-9822cc65e4d6" providerId="ADAL" clId="{5EEF09FF-69FB-4F32-B717-3B9B31D4945B}" dt="2022-04-20T18:11:38.640" v="18" actId="790"/>
        <pc:sldMkLst>
          <pc:docMk/>
          <pc:sldMk cId="1115623494" sldId="274"/>
        </pc:sldMkLst>
        <pc:spChg chg="mod">
          <ac:chgData name="DSA - Camila Pereyra" userId="d845e14f-0275-4180-9126-9822cc65e4d6" providerId="ADAL" clId="{5EEF09FF-69FB-4F32-B717-3B9B31D4945B}" dt="2022-04-20T18:11:38.640" v="18" actId="790"/>
          <ac:spMkLst>
            <pc:docMk/>
            <pc:sldMk cId="1115623494" sldId="274"/>
            <ac:spMk id="7" creationId="{00000000-0000-0000-0000-000000000000}"/>
          </ac:spMkLst>
        </pc:spChg>
      </pc:sldChg>
      <pc:sldChg chg="modSp mod">
        <pc:chgData name="DSA - Camila Pereyra" userId="d845e14f-0275-4180-9126-9822cc65e4d6" providerId="ADAL" clId="{5EEF09FF-69FB-4F32-B717-3B9B31D4945B}" dt="2022-04-20T18:12:13.239" v="22" actId="790"/>
        <pc:sldMkLst>
          <pc:docMk/>
          <pc:sldMk cId="2645676725" sldId="275"/>
        </pc:sldMkLst>
        <pc:spChg chg="mod">
          <ac:chgData name="DSA - Camila Pereyra" userId="d845e14f-0275-4180-9126-9822cc65e4d6" providerId="ADAL" clId="{5EEF09FF-69FB-4F32-B717-3B9B31D4945B}" dt="2022-04-20T18:12:13.239" v="22" actId="790"/>
          <ac:spMkLst>
            <pc:docMk/>
            <pc:sldMk cId="2645676725" sldId="275"/>
            <ac:spMk id="6" creationId="{00000000-0000-0000-0000-000000000000}"/>
          </ac:spMkLst>
        </pc:spChg>
        <pc:spChg chg="mod">
          <ac:chgData name="DSA - Camila Pereyra" userId="d845e14f-0275-4180-9126-9822cc65e4d6" providerId="ADAL" clId="{5EEF09FF-69FB-4F32-B717-3B9B31D4945B}" dt="2022-04-20T18:11:55.939" v="20" actId="790"/>
          <ac:spMkLst>
            <pc:docMk/>
            <pc:sldMk cId="2645676725" sldId="275"/>
            <ac:spMk id="7" creationId="{00000000-0000-0000-0000-000000000000}"/>
          </ac:spMkLst>
        </pc:spChg>
      </pc:sldChg>
      <pc:sldChg chg="modSp mod">
        <pc:chgData name="DSA - Camila Pereyra" userId="d845e14f-0275-4180-9126-9822cc65e4d6" providerId="ADAL" clId="{5EEF09FF-69FB-4F32-B717-3B9B31D4945B}" dt="2022-04-20T18:15:04.561" v="33" actId="790"/>
        <pc:sldMkLst>
          <pc:docMk/>
          <pc:sldMk cId="3717064927" sldId="276"/>
        </pc:sldMkLst>
        <pc:spChg chg="mod">
          <ac:chgData name="DSA - Camila Pereyra" userId="d845e14f-0275-4180-9126-9822cc65e4d6" providerId="ADAL" clId="{5EEF09FF-69FB-4F32-B717-3B9B31D4945B}" dt="2022-04-20T18:15:04.561" v="33" actId="790"/>
          <ac:spMkLst>
            <pc:docMk/>
            <pc:sldMk cId="3717064927" sldId="276"/>
            <ac:spMk id="6" creationId="{00000000-0000-0000-0000-000000000000}"/>
          </ac:spMkLst>
        </pc:spChg>
        <pc:spChg chg="mod">
          <ac:chgData name="DSA - Camila Pereyra" userId="d845e14f-0275-4180-9126-9822cc65e4d6" providerId="ADAL" clId="{5EEF09FF-69FB-4F32-B717-3B9B31D4945B}" dt="2022-04-20T18:14:21.807" v="29" actId="790"/>
          <ac:spMkLst>
            <pc:docMk/>
            <pc:sldMk cId="3717064927" sldId="276"/>
            <ac:spMk id="7" creationId="{00000000-0000-0000-0000-000000000000}"/>
          </ac:spMkLst>
        </pc:spChg>
      </pc:sldChg>
      <pc:sldChg chg="modSp mod">
        <pc:chgData name="DSA - Camila Pereyra" userId="d845e14f-0275-4180-9126-9822cc65e4d6" providerId="ADAL" clId="{5EEF09FF-69FB-4F32-B717-3B9B31D4945B}" dt="2022-04-20T18:15:44.481" v="38" actId="790"/>
        <pc:sldMkLst>
          <pc:docMk/>
          <pc:sldMk cId="391442640" sldId="277"/>
        </pc:sldMkLst>
        <pc:spChg chg="mod">
          <ac:chgData name="DSA - Camila Pereyra" userId="d845e14f-0275-4180-9126-9822cc65e4d6" providerId="ADAL" clId="{5EEF09FF-69FB-4F32-B717-3B9B31D4945B}" dt="2022-04-20T18:15:44.481" v="38" actId="790"/>
          <ac:spMkLst>
            <pc:docMk/>
            <pc:sldMk cId="391442640" sldId="277"/>
            <ac:spMk id="6" creationId="{00000000-0000-0000-0000-000000000000}"/>
          </ac:spMkLst>
        </pc:spChg>
        <pc:spChg chg="mod">
          <ac:chgData name="DSA - Camila Pereyra" userId="d845e14f-0275-4180-9126-9822cc65e4d6" providerId="ADAL" clId="{5EEF09FF-69FB-4F32-B717-3B9B31D4945B}" dt="2022-04-20T18:15:20.942" v="35" actId="790"/>
          <ac:spMkLst>
            <pc:docMk/>
            <pc:sldMk cId="391442640" sldId="277"/>
            <ac:spMk id="7" creationId="{00000000-0000-0000-0000-000000000000}"/>
          </ac:spMkLst>
        </pc:spChg>
      </pc:sldChg>
      <pc:sldChg chg="modSp mod">
        <pc:chgData name="DSA - Camila Pereyra" userId="d845e14f-0275-4180-9126-9822cc65e4d6" providerId="ADAL" clId="{5EEF09FF-69FB-4F32-B717-3B9B31D4945B}" dt="2022-04-20T18:12:47.156" v="26" actId="790"/>
        <pc:sldMkLst>
          <pc:docMk/>
          <pc:sldMk cId="427139511" sldId="278"/>
        </pc:sldMkLst>
        <pc:spChg chg="mod">
          <ac:chgData name="DSA - Camila Pereyra" userId="d845e14f-0275-4180-9126-9822cc65e4d6" providerId="ADAL" clId="{5EEF09FF-69FB-4F32-B717-3B9B31D4945B}" dt="2022-04-20T18:12:47.156" v="26" actId="790"/>
          <ac:spMkLst>
            <pc:docMk/>
            <pc:sldMk cId="427139511" sldId="278"/>
            <ac:spMk id="5"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747013" y="4245428"/>
            <a:ext cx="10529455" cy="2255295"/>
          </a:xfrm>
        </p:spPr>
        <p:txBody>
          <a:bodyPr anchor="ctr">
            <a:normAutofit/>
          </a:bodyPr>
          <a:lstStyle/>
          <a:p>
            <a:r>
              <a:rPr lang="es-419"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AGUAS QUE RESTAURAN POR LA FE</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1160" y="197732"/>
            <a:ext cx="1968759" cy="983236"/>
          </a:xfrm>
          <a:prstGeom prst="rect">
            <a:avLst/>
          </a:prstGeom>
        </p:spPr>
      </p:pic>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325372" y="2650910"/>
            <a:ext cx="9489485" cy="30170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Para los griegos, conocer una silla, por ejemplo, es saber qué elementos la forman. Para los hebreos, conocer una silla es sentarse en ella y descansar. </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dirty="0">
                <a:solidFill>
                  <a:srgbClr val="C00000"/>
                </a:solidFill>
                <a:latin typeface="Arial" panose="020B0604020202020204" pitchFamily="34" charset="0"/>
                <a:cs typeface="Arial" panose="020B0604020202020204" pitchFamily="34" charset="0"/>
              </a:rPr>
              <a:t>Necesitamos tener una experiencia en Jesús.</a:t>
            </a:r>
            <a:endParaRPr lang="es-419" sz="4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139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707267" y="1650430"/>
            <a:ext cx="8758843" cy="3359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800" b="1" dirty="0">
                <a:solidFill>
                  <a:srgbClr val="4F3025"/>
                </a:solidFill>
                <a:latin typeface="Arial" panose="020B0604020202020204" pitchFamily="34" charset="0"/>
                <a:cs typeface="Arial" panose="020B0604020202020204" pitchFamily="34" charset="0"/>
              </a:rPr>
              <a:t>LOS QUE CONOCEN A JESÚS VERÁN SU GLORIA</a:t>
            </a:r>
            <a:endParaRPr lang="es-419" sz="4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741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5422" y="2061556"/>
            <a:ext cx="9777421" cy="3233651"/>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Juan 1:13 dice: </a:t>
            </a:r>
            <a:r>
              <a:rPr lang="es-419" sz="3200" b="1" dirty="0">
                <a:solidFill>
                  <a:srgbClr val="4F3025"/>
                </a:solidFill>
                <a:latin typeface="Arial" panose="020B0604020202020204" pitchFamily="34" charset="0"/>
                <a:cs typeface="Arial" panose="020B0604020202020204" pitchFamily="34" charset="0"/>
              </a:rPr>
              <a:t>“los cuales no son engendrados de sangre, ni de voluntad de carne, ni de voluntad de varón, sino de Dios”.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De esta manera, quien recibe a Cristo y cree en su nombre, nace de la voluntad de Dios y para Dios.</a:t>
            </a:r>
            <a:br>
              <a:rPr lang="es-419" sz="2400" dirty="0">
                <a:solidFill>
                  <a:srgbClr val="4F3025"/>
                </a:solidFill>
                <a:latin typeface="Arial" panose="020B0604020202020204" pitchFamily="34" charset="0"/>
                <a:cs typeface="Arial" panose="020B0604020202020204" pitchFamily="34" charset="0"/>
              </a:rPr>
            </a:b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41691" y="926670"/>
            <a:ext cx="10044885" cy="710938"/>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4000" b="1" dirty="0">
                <a:solidFill>
                  <a:srgbClr val="4F3025"/>
                </a:solidFill>
                <a:latin typeface="Arial" panose="020B0604020202020204" pitchFamily="34" charset="0"/>
                <a:cs typeface="Arial" panose="020B0604020202020204" pitchFamily="34" charset="0"/>
              </a:rPr>
              <a:t>Quien cree, </a:t>
            </a:r>
            <a:r>
              <a:rPr lang="es-419" sz="4000" b="1" dirty="0">
                <a:solidFill>
                  <a:srgbClr val="C00000"/>
                </a:solidFill>
                <a:latin typeface="Arial" panose="020B0604020202020204" pitchFamily="34" charset="0"/>
                <a:cs typeface="Arial" panose="020B0604020202020204" pitchFamily="34" charset="0"/>
              </a:rPr>
              <a:t>nace para Dios:</a:t>
            </a:r>
          </a:p>
        </p:txBody>
      </p:sp>
    </p:spTree>
    <p:extLst>
      <p:ext uri="{BB962C8B-B14F-4D97-AF65-F5344CB8AC3E}">
        <p14:creationId xmlns:p14="http://schemas.microsoft.com/office/powerpoint/2010/main" val="3717064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5422" y="2061557"/>
            <a:ext cx="9777421" cy="2826328"/>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Las personas que se arrepentían de sus malos caminos eran bautizadas por Juan en un símbolo de aceptación de Dios y su Hijo, quien vendría a bautizar con el Espíritu.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Para que eso suceda, </a:t>
            </a:r>
            <a:r>
              <a:rPr lang="es-419" sz="3200" b="1" dirty="0">
                <a:solidFill>
                  <a:srgbClr val="C00000"/>
                </a:solidFill>
                <a:latin typeface="Arial" panose="020B0604020202020204" pitchFamily="34" charset="0"/>
                <a:cs typeface="Arial" panose="020B0604020202020204" pitchFamily="34" charset="0"/>
              </a:rPr>
              <a:t>usted debe tener fe.</a:t>
            </a:r>
            <a:endParaRPr lang="es-419" sz="2800" b="1" i="1" dirty="0">
              <a:solidFill>
                <a:srgbClr val="C00000"/>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41691" y="926670"/>
            <a:ext cx="10044885" cy="710938"/>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4000" b="1" dirty="0">
                <a:solidFill>
                  <a:srgbClr val="4F3025"/>
                </a:solidFill>
                <a:latin typeface="Arial" panose="020B0604020202020204" pitchFamily="34" charset="0"/>
                <a:cs typeface="Arial" panose="020B0604020202020204" pitchFamily="34" charset="0"/>
              </a:rPr>
              <a:t>Quien cree </a:t>
            </a:r>
            <a:r>
              <a:rPr lang="es-419" sz="4000" b="1" dirty="0">
                <a:solidFill>
                  <a:srgbClr val="C00000"/>
                </a:solidFill>
                <a:latin typeface="Arial" panose="020B0604020202020204" pitchFamily="34" charset="0"/>
                <a:cs typeface="Arial" panose="020B0604020202020204" pitchFamily="34" charset="0"/>
              </a:rPr>
              <a:t>renace para vida:</a:t>
            </a:r>
          </a:p>
        </p:txBody>
      </p:sp>
    </p:spTree>
    <p:extLst>
      <p:ext uri="{BB962C8B-B14F-4D97-AF65-F5344CB8AC3E}">
        <p14:creationId xmlns:p14="http://schemas.microsoft.com/office/powerpoint/2010/main" val="391442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9883" y="1184988"/>
            <a:ext cx="9624059" cy="4739951"/>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7" name="Título 1"/>
          <p:cNvSpPr txBox="1">
            <a:spLocks/>
          </p:cNvSpPr>
          <p:nvPr/>
        </p:nvSpPr>
        <p:spPr>
          <a:xfrm>
            <a:off x="1998713" y="1890933"/>
            <a:ext cx="8226398" cy="3328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Jesús dijo</a:t>
            </a:r>
            <a:r>
              <a:rPr lang="es-419" sz="3600" b="1" dirty="0">
                <a:solidFill>
                  <a:srgbClr val="4F3025"/>
                </a:solidFill>
                <a:latin typeface="Arial" panose="020B0604020202020204" pitchFamily="34" charset="0"/>
                <a:cs typeface="Arial" panose="020B0604020202020204" pitchFamily="34" charset="0"/>
              </a:rPr>
              <a:t>: “El que creyere y fuere bautizado, será salvo; mas el que no creyere, será condenado” </a:t>
            </a:r>
            <a:r>
              <a:rPr lang="es-419" sz="2400" dirty="0">
                <a:solidFill>
                  <a:srgbClr val="4F3025"/>
                </a:solidFill>
                <a:latin typeface="Arial" panose="020B0604020202020204" pitchFamily="34" charset="0"/>
                <a:cs typeface="Arial" panose="020B0604020202020204" pitchFamily="34" charset="0"/>
              </a:rPr>
              <a:t>(Marcos 16:16).</a:t>
            </a:r>
            <a:endParaRPr lang="es-419" sz="3600" dirty="0">
              <a:solidFill>
                <a:srgbClr val="4F3025"/>
              </a:solidFill>
              <a:latin typeface="Arial" panose="020B0604020202020204" pitchFamily="34" charset="0"/>
              <a:cs typeface="Arial" panose="020B0604020202020204" pitchFamily="34" charset="0"/>
            </a:endParaRP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NECESITAMOS CREER Y OBRAR.</a:t>
            </a:r>
            <a:endParaRPr lang="es-419" sz="40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4732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tângulo 6"/>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8" name="Título 1"/>
          <p:cNvSpPr txBox="1">
            <a:spLocks/>
          </p:cNvSpPr>
          <p:nvPr/>
        </p:nvSpPr>
        <p:spPr>
          <a:xfrm>
            <a:off x="2423160" y="1749829"/>
            <a:ext cx="7358841" cy="33458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4F3025"/>
                </a:solidFill>
                <a:latin typeface="Arial" panose="020B0604020202020204" pitchFamily="34" charset="0"/>
                <a:cs typeface="Arial" panose="020B0604020202020204" pitchFamily="34" charset="0"/>
              </a:rPr>
              <a:t>La restauración de su vida </a:t>
            </a:r>
            <a:r>
              <a:rPr lang="es-419" sz="3600" b="1" dirty="0">
                <a:solidFill>
                  <a:srgbClr val="C00000"/>
                </a:solidFill>
                <a:latin typeface="Arial" panose="020B0604020202020204" pitchFamily="34" charset="0"/>
                <a:cs typeface="Arial" panose="020B0604020202020204" pitchFamily="34" charset="0"/>
              </a:rPr>
              <a:t>pasa por Jesús y por las aguas.</a:t>
            </a:r>
          </a:p>
          <a:p>
            <a:pPr algn="ctr"/>
            <a:endParaRPr lang="es-419" sz="3600" b="1" dirty="0">
              <a:solidFill>
                <a:srgbClr val="4F3025"/>
              </a:solidFill>
              <a:latin typeface="Arial" panose="020B0604020202020204" pitchFamily="34" charset="0"/>
              <a:cs typeface="Arial" panose="020B0604020202020204" pitchFamily="34" charset="0"/>
            </a:endParaRPr>
          </a:p>
          <a:p>
            <a:pPr algn="ctr"/>
            <a:r>
              <a:rPr lang="es-419" sz="3600" b="1" dirty="0">
                <a:solidFill>
                  <a:srgbClr val="4F3025"/>
                </a:solidFill>
                <a:latin typeface="Arial" panose="020B0604020202020204" pitchFamily="34" charset="0"/>
                <a:cs typeface="Arial" panose="020B0604020202020204" pitchFamily="34" charset="0"/>
              </a:rPr>
              <a:t>Si usted quiere ser restaurado, reconstruido, acepte pasar por las aguas bautismales. </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224081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000"/>
          </a:p>
        </p:txBody>
      </p:sp>
      <p:sp>
        <p:nvSpPr>
          <p:cNvPr id="7" name="Título 1"/>
          <p:cNvSpPr txBox="1">
            <a:spLocks/>
          </p:cNvSpPr>
          <p:nvPr/>
        </p:nvSpPr>
        <p:spPr>
          <a:xfrm>
            <a:off x="2100660" y="1309254"/>
            <a:ext cx="8003841" cy="447224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Somos llamados hijos e hijas de Dios cuando recibiremos a Jesús en nuestra vida, cuando lo aceptamos </a:t>
            </a:r>
          </a:p>
          <a:p>
            <a:pPr algn="ctr"/>
            <a:r>
              <a:rPr lang="es-419" sz="3600" dirty="0">
                <a:solidFill>
                  <a:srgbClr val="4F3025"/>
                </a:solidFill>
                <a:latin typeface="Arial" panose="020B0604020202020204" pitchFamily="34" charset="0"/>
                <a:cs typeface="Arial" panose="020B0604020202020204" pitchFamily="34" charset="0"/>
              </a:rPr>
              <a:t>y creemos en su nombre. </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dirty="0">
                <a:solidFill>
                  <a:srgbClr val="4F3025"/>
                </a:solidFill>
                <a:latin typeface="Arial" panose="020B0604020202020204" pitchFamily="34" charset="0"/>
                <a:cs typeface="Arial" panose="020B0604020202020204" pitchFamily="34" charset="0"/>
              </a:rPr>
              <a:t>Dios nos restaura por medio del </a:t>
            </a:r>
          </a:p>
          <a:p>
            <a:pPr algn="ctr"/>
            <a:r>
              <a:rPr lang="es-419" sz="3600" dirty="0">
                <a:solidFill>
                  <a:srgbClr val="4F3025"/>
                </a:solidFill>
                <a:latin typeface="Arial" panose="020B0604020202020204" pitchFamily="34" charset="0"/>
                <a:cs typeface="Arial" panose="020B0604020202020204" pitchFamily="34" charset="0"/>
              </a:rPr>
              <a:t>poder que hay en Jesucristo y por el </a:t>
            </a:r>
            <a:r>
              <a:rPr lang="es-419" sz="3600" b="1" dirty="0">
                <a:solidFill>
                  <a:srgbClr val="C00000"/>
                </a:solidFill>
                <a:latin typeface="Arial" panose="020B0604020202020204" pitchFamily="34" charset="0"/>
                <a:cs typeface="Arial" panose="020B0604020202020204" pitchFamily="34" charset="0"/>
              </a:rPr>
              <a:t>bautismo en las aguas</a:t>
            </a:r>
            <a:r>
              <a:rPr lang="es-419" sz="3600" dirty="0">
                <a:solidFill>
                  <a:srgbClr val="C00000"/>
                </a:solidFill>
                <a:latin typeface="Arial" panose="020B0604020202020204" pitchFamily="34" charset="0"/>
                <a:cs typeface="Arial" panose="020B0604020202020204" pitchFamily="34" charset="0"/>
              </a:rPr>
              <a:t>.</a:t>
            </a:r>
            <a:r>
              <a:rPr lang="es-419" sz="3600" dirty="0">
                <a:solidFill>
                  <a:srgbClr val="4F3025"/>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508699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ítulo 1"/>
          <p:cNvSpPr txBox="1">
            <a:spLocks/>
          </p:cNvSpPr>
          <p:nvPr/>
        </p:nvSpPr>
        <p:spPr>
          <a:xfrm>
            <a:off x="2014371" y="1141304"/>
            <a:ext cx="8176415"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Dios usa los elementos que él mismo creó para restaurarnos. </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51186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096940" y="625150"/>
            <a:ext cx="10067052" cy="38080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3200" dirty="0">
                <a:solidFill>
                  <a:srgbClr val="4F3025"/>
                </a:solidFill>
                <a:latin typeface="Arial" panose="020B0604020202020204" pitchFamily="34" charset="0"/>
                <a:cs typeface="Arial" panose="020B0604020202020204" pitchFamily="34" charset="0"/>
              </a:rPr>
              <a:t>El agua es un remedio natural. Los beneficios del consumo de agua pura y de la hidroterapia van desde la cura hasta la prevención de enfermedades como la depresión, el funcionamiento del intestino, una buena disposición mental y una piel más bonita; todo eso porque el 70% de nuestro cuerpo es agua. </a:t>
            </a:r>
          </a:p>
        </p:txBody>
      </p:sp>
    </p:spTree>
    <p:extLst>
      <p:ext uri="{BB962C8B-B14F-4D97-AF65-F5344CB8AC3E}">
        <p14:creationId xmlns:p14="http://schemas.microsoft.com/office/powerpoint/2010/main" val="808254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275495" y="2659223"/>
            <a:ext cx="9669313" cy="30170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dirty="0">
                <a:solidFill>
                  <a:srgbClr val="4F3025"/>
                </a:solidFill>
                <a:latin typeface="Arial" panose="020B0604020202020204" pitchFamily="34" charset="0"/>
                <a:cs typeface="Arial" panose="020B0604020202020204" pitchFamily="34" charset="0"/>
              </a:rPr>
              <a:t>Pero el agua de la que hablaremos</a:t>
            </a:r>
          </a:p>
          <a:p>
            <a:pPr algn="ctr"/>
            <a:r>
              <a:rPr lang="es-419" sz="4400" b="1" dirty="0">
                <a:solidFill>
                  <a:srgbClr val="C00000"/>
                </a:solidFill>
                <a:latin typeface="Arial" panose="020B0604020202020204" pitchFamily="34" charset="0"/>
                <a:cs typeface="Arial" panose="020B0604020202020204" pitchFamily="34" charset="0"/>
              </a:rPr>
              <a:t>trae restauración y cura espiritual. </a:t>
            </a:r>
          </a:p>
        </p:txBody>
      </p:sp>
    </p:spTree>
    <p:extLst>
      <p:ext uri="{BB962C8B-B14F-4D97-AF65-F5344CB8AC3E}">
        <p14:creationId xmlns:p14="http://schemas.microsoft.com/office/powerpoint/2010/main" val="1297916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CONOCER A </a:t>
            </a:r>
          </a:p>
          <a:p>
            <a:pPr algn="ctr"/>
            <a:r>
              <a:rPr lang="es-419" sz="5400" b="1" dirty="0">
                <a:solidFill>
                  <a:srgbClr val="663E30"/>
                </a:solidFill>
                <a:latin typeface="Arial" panose="020B0604020202020204" pitchFamily="34" charset="0"/>
                <a:cs typeface="Arial" panose="020B0604020202020204" pitchFamily="34" charset="0"/>
              </a:rPr>
              <a:t>JESÚS ES TODO</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5422" y="2098764"/>
            <a:ext cx="9777421" cy="3387635"/>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Mateo 2:4 relata que, al ser indagados por Herodes sobre el lugar de nacimiento de Cristo, </a:t>
            </a:r>
            <a:r>
              <a:rPr lang="es-419" sz="2800" b="1" dirty="0">
                <a:solidFill>
                  <a:srgbClr val="4F3025"/>
                </a:solidFill>
                <a:latin typeface="Arial" panose="020B0604020202020204" pitchFamily="34" charset="0"/>
                <a:cs typeface="Arial" panose="020B0604020202020204" pitchFamily="34" charset="0"/>
              </a:rPr>
              <a:t>“todos los principales sacerdotes, y los escribas del pueblo” respondieron que el Mesías nacería en “Belén de Judea”.</a:t>
            </a:r>
            <a:r>
              <a:rPr lang="es-419" sz="2800" dirty="0">
                <a:solidFill>
                  <a:srgbClr val="4F3025"/>
                </a:solidFill>
                <a:latin typeface="Arial" panose="020B0604020202020204" pitchFamily="34" charset="0"/>
                <a:cs typeface="Arial" panose="020B0604020202020204" pitchFamily="34" charset="0"/>
              </a:rPr>
              <a:t> Sabían el lugar y podrían haber sabido el tiempo exacto si hubieran estado en conexión viva con Dios, pero el conocimiento, aunque profético, por sí solo, no tuvo poder transformador en la vida de los judíos. Y tampoco lo tiene en nuestra vida.</a:t>
            </a:r>
            <a:br>
              <a:rPr lang="es-419" sz="2000" dirty="0">
                <a:solidFill>
                  <a:srgbClr val="4F3025"/>
                </a:solidFill>
                <a:latin typeface="Arial" panose="020B0604020202020204" pitchFamily="34" charset="0"/>
                <a:cs typeface="Arial" panose="020B0604020202020204" pitchFamily="34" charset="0"/>
              </a:rPr>
            </a:br>
            <a:endParaRPr lang="es-419" sz="20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656703" y="988252"/>
            <a:ext cx="1081485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600" b="1" dirty="0">
                <a:solidFill>
                  <a:srgbClr val="4F3025"/>
                </a:solidFill>
                <a:latin typeface="Arial" panose="020B0604020202020204" pitchFamily="34" charset="0"/>
                <a:cs typeface="Arial" panose="020B0604020202020204" pitchFamily="34" charset="0"/>
              </a:rPr>
              <a:t>El conocimiento teórico de Cristo es importante:</a:t>
            </a:r>
          </a:p>
        </p:txBody>
      </p:sp>
    </p:spTree>
    <p:extLst>
      <p:ext uri="{BB962C8B-B14F-4D97-AF65-F5344CB8AC3E}">
        <p14:creationId xmlns:p14="http://schemas.microsoft.com/office/powerpoint/2010/main" val="4225532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754877" y="1070631"/>
            <a:ext cx="8695410" cy="4949494"/>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800" dirty="0">
              <a:latin typeface="Verdana" panose="020B0604030504040204" pitchFamily="34" charset="0"/>
              <a:ea typeface="Verdana" panose="020B0604030504040204" pitchFamily="34" charset="0"/>
            </a:endParaRPr>
          </a:p>
        </p:txBody>
      </p:sp>
      <p:sp>
        <p:nvSpPr>
          <p:cNvPr id="7" name="Título 1"/>
          <p:cNvSpPr txBox="1">
            <a:spLocks/>
          </p:cNvSpPr>
          <p:nvPr/>
        </p:nvSpPr>
        <p:spPr>
          <a:xfrm>
            <a:off x="2473352" y="1934787"/>
            <a:ext cx="7258460" cy="32211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b="1" dirty="0">
                <a:solidFill>
                  <a:srgbClr val="4F3025"/>
                </a:solidFill>
                <a:latin typeface="Arial" panose="020B0604020202020204" pitchFamily="34" charset="0"/>
                <a:cs typeface="Arial" panose="020B0604020202020204" pitchFamily="34" charset="0"/>
              </a:rPr>
              <a:t>Es una relación solo académica, literaria y hasta bíblica, pero no tendrá valor si usted y yo no probamos a </a:t>
            </a:r>
            <a:r>
              <a:rPr lang="es-419" sz="4000" b="1" dirty="0">
                <a:solidFill>
                  <a:srgbClr val="C00000"/>
                </a:solidFill>
                <a:latin typeface="Arial" panose="020B0604020202020204" pitchFamily="34" charset="0"/>
                <a:cs typeface="Arial" panose="020B0604020202020204" pitchFamily="34" charset="0"/>
              </a:rPr>
              <a:t>Cristo en nuestra vida.</a:t>
            </a:r>
            <a:endParaRPr lang="es-419" sz="44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5623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5422" y="1907572"/>
            <a:ext cx="9777421" cy="3387635"/>
          </a:xfrm>
        </p:spPr>
        <p:txBody>
          <a:bodyPr anchor="ctr">
            <a:noAutofit/>
          </a:bodyPr>
          <a:lstStyle/>
          <a:p>
            <a:r>
              <a:rPr lang="es-419" sz="3600" dirty="0">
                <a:solidFill>
                  <a:srgbClr val="4F3025"/>
                </a:solidFill>
                <a:latin typeface="Arial" panose="020B0604020202020204" pitchFamily="34" charset="0"/>
                <a:cs typeface="Arial" panose="020B0604020202020204" pitchFamily="34" charset="0"/>
              </a:rPr>
              <a:t>Conocer a Jesús realmente es todo, pero el conocimiento debe ser transformador, práctico, debe estar basado en el amor, la confianza, la entrega, la amistad, la lealtad, la camaradería.</a:t>
            </a:r>
            <a:br>
              <a:rPr lang="es-419" sz="2800" dirty="0">
                <a:solidFill>
                  <a:srgbClr val="4F3025"/>
                </a:solidFill>
                <a:latin typeface="Arial" panose="020B0604020202020204" pitchFamily="34" charset="0"/>
                <a:cs typeface="Arial" panose="020B0604020202020204" pitchFamily="34" charset="0"/>
              </a:rPr>
            </a:br>
            <a:endParaRPr lang="es-419" sz="28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41691" y="1101237"/>
            <a:ext cx="10044885"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600" b="1" dirty="0">
                <a:solidFill>
                  <a:srgbClr val="4F3025"/>
                </a:solidFill>
                <a:latin typeface="Arial" panose="020B0604020202020204" pitchFamily="34" charset="0"/>
                <a:cs typeface="Arial" panose="020B0604020202020204" pitchFamily="34" charset="0"/>
              </a:rPr>
              <a:t>El conocimiento práctico es fundamental:</a:t>
            </a:r>
          </a:p>
        </p:txBody>
      </p:sp>
    </p:spTree>
    <p:extLst>
      <p:ext uri="{BB962C8B-B14F-4D97-AF65-F5344CB8AC3E}">
        <p14:creationId xmlns:p14="http://schemas.microsoft.com/office/powerpoint/2010/main" val="264567672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123BF2-EAE2-4F96-84EC-9BF6854CA582}">
  <ds:schemaRefs>
    <ds:schemaRef ds:uri="http://schemas.microsoft.com/sharepoint/v3/contenttype/forms"/>
  </ds:schemaRefs>
</ds:datastoreItem>
</file>

<file path=customXml/itemProps2.xml><?xml version="1.0" encoding="utf-8"?>
<ds:datastoreItem xmlns:ds="http://schemas.openxmlformats.org/officeDocument/2006/customXml" ds:itemID="{667CC72B-A8B6-406E-BDE2-ED439FFC012C}">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3.xml><?xml version="1.0" encoding="utf-8"?>
<ds:datastoreItem xmlns:ds="http://schemas.openxmlformats.org/officeDocument/2006/customXml" ds:itemID="{DDE39F14-99B2-4EFD-B7B9-E3BEAE1A73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3112</TotalTime>
  <Words>527</Words>
  <Application>Microsoft Office PowerPoint</Application>
  <PresentationFormat>Widescreen</PresentationFormat>
  <Paragraphs>31</Paragraphs>
  <Slides>15</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15</vt:i4>
      </vt:variant>
    </vt:vector>
  </HeadingPairs>
  <TitlesOfParts>
    <vt:vector size="20" baseType="lpstr">
      <vt:lpstr>Arial</vt:lpstr>
      <vt:lpstr>Calibri</vt:lpstr>
      <vt:lpstr>Calibri Light</vt:lpstr>
      <vt:lpstr>Verdana</vt:lpstr>
      <vt:lpstr>Tema do Office</vt:lpstr>
      <vt:lpstr>AGUAS QUE RESTAURAN POR LA FE</vt:lpstr>
      <vt:lpstr>Apresentação do PowerPoint</vt:lpstr>
      <vt:lpstr>Apresentação do PowerPoint</vt:lpstr>
      <vt:lpstr>Apresentação do PowerPoint</vt:lpstr>
      <vt:lpstr>Apresentação do PowerPoint</vt:lpstr>
      <vt:lpstr>Apresentação do PowerPoint</vt:lpstr>
      <vt:lpstr>Mateo 2:4 relata que, al ser indagados por Herodes sobre el lugar de nacimiento de Cristo, “todos los principales sacerdotes, y los escribas del pueblo” respondieron que el Mesías nacería en “Belén de Judea”. Sabían el lugar y podrían haber sabido el tiempo exacto si hubieran estado en conexión viva con Dios, pero el conocimiento, aunque profético, por sí solo, no tuvo poder transformador en la vida de los judíos. Y tampoco lo tiene en nuestra vida. </vt:lpstr>
      <vt:lpstr>Apresentação do PowerPoint</vt:lpstr>
      <vt:lpstr>Conocer a Jesús realmente es todo, pero el conocimiento debe ser transformador, práctico, debe estar basado en el amor, la confianza, la entrega, la amistad, la lealtad, la camaradería. </vt:lpstr>
      <vt:lpstr>Apresentação do PowerPoint</vt:lpstr>
      <vt:lpstr>Apresentação do PowerPoint</vt:lpstr>
      <vt:lpstr>Juan 1:13 dice: “los cuales no son engendrados de sangre, ni de voluntad de carne, ni de voluntad de varón, sino de Dios”.    De esta manera, quien recibe a Cristo y cree en su nombre, nace de la voluntad de Dios y para Dios. </vt:lpstr>
      <vt:lpstr>Las personas que se arrepentían de sus malos caminos eran bautizadas por Juan en un símbolo de aceptación de Dios y su Hijo, quien vendría a bautizar con el Espíritu.   Para que eso suceda, usted debe tener fe.</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36</cp:revision>
  <dcterms:created xsi:type="dcterms:W3CDTF">2022-03-04T20:19:28Z</dcterms:created>
  <dcterms:modified xsi:type="dcterms:W3CDTF">2022-04-20T18:21:20Z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