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61" r:id="rId6"/>
    <p:sldId id="276" r:id="rId7"/>
    <p:sldId id="265" r:id="rId8"/>
    <p:sldId id="266" r:id="rId9"/>
    <p:sldId id="282" r:id="rId10"/>
    <p:sldId id="262" r:id="rId11"/>
    <p:sldId id="278" r:id="rId12"/>
    <p:sldId id="275" r:id="rId13"/>
    <p:sldId id="273" r:id="rId14"/>
    <p:sldId id="279" r:id="rId15"/>
    <p:sldId id="280" r:id="rId16"/>
    <p:sldId id="270" r:id="rId17"/>
    <p:sldId id="281" r:id="rId18"/>
    <p:sldId id="26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2DF0A981-3068-4C2F-9E29-B40A00324F68}"/>
    <pc:docChg chg="modSld">
      <pc:chgData name="DSA - Camila Pereyra" userId="d845e14f-0275-4180-9126-9822cc65e4d6" providerId="ADAL" clId="{2DF0A981-3068-4C2F-9E29-B40A00324F68}" dt="2022-04-20T18:57:23.683" v="39" actId="790"/>
      <pc:docMkLst>
        <pc:docMk/>
      </pc:docMkLst>
      <pc:sldChg chg="modSp mod">
        <pc:chgData name="DSA - Camila Pereyra" userId="d845e14f-0275-4180-9126-9822cc65e4d6" providerId="ADAL" clId="{2DF0A981-3068-4C2F-9E29-B40A00324F68}" dt="2022-04-20T18:47:53.977" v="0" actId="790"/>
        <pc:sldMkLst>
          <pc:docMk/>
          <pc:sldMk cId="3950525480" sldId="258"/>
        </pc:sldMkLst>
        <pc:spChg chg="mod">
          <ac:chgData name="DSA - Camila Pereyra" userId="d845e14f-0275-4180-9126-9822cc65e4d6" providerId="ADAL" clId="{2DF0A981-3068-4C2F-9E29-B40A00324F68}" dt="2022-04-20T18:47:53.977" v="0" actId="790"/>
          <ac:spMkLst>
            <pc:docMk/>
            <pc:sldMk cId="3950525480" sldId="258"/>
            <ac:spMk id="2" creationId="{00000000-0000-0000-0000-000000000000}"/>
          </ac:spMkLst>
        </pc:spChg>
      </pc:sldChg>
      <pc:sldChg chg="modSp mod">
        <pc:chgData name="DSA - Camila Pereyra" userId="d845e14f-0275-4180-9126-9822cc65e4d6" providerId="ADAL" clId="{2DF0A981-3068-4C2F-9E29-B40A00324F68}" dt="2022-04-20T18:57:23.683" v="39" actId="790"/>
        <pc:sldMkLst>
          <pc:docMk/>
          <pc:sldMk cId="4224081894" sldId="260"/>
        </pc:sldMkLst>
        <pc:spChg chg="mod">
          <ac:chgData name="DSA - Camila Pereyra" userId="d845e14f-0275-4180-9126-9822cc65e4d6" providerId="ADAL" clId="{2DF0A981-3068-4C2F-9E29-B40A00324F68}" dt="2022-04-20T18:57:23.683" v="39" actId="790"/>
          <ac:spMkLst>
            <pc:docMk/>
            <pc:sldMk cId="4224081894" sldId="260"/>
            <ac:spMk id="8" creationId="{00000000-0000-0000-0000-000000000000}"/>
          </ac:spMkLst>
        </pc:spChg>
      </pc:sldChg>
      <pc:sldChg chg="modSp mod">
        <pc:chgData name="DSA - Camila Pereyra" userId="d845e14f-0275-4180-9126-9822cc65e4d6" providerId="ADAL" clId="{2DF0A981-3068-4C2F-9E29-B40A00324F68}" dt="2022-04-20T18:48:06.416" v="1" actId="790"/>
        <pc:sldMkLst>
          <pc:docMk/>
          <pc:sldMk cId="808254188" sldId="261"/>
        </pc:sldMkLst>
        <pc:spChg chg="mod">
          <ac:chgData name="DSA - Camila Pereyra" userId="d845e14f-0275-4180-9126-9822cc65e4d6" providerId="ADAL" clId="{2DF0A981-3068-4C2F-9E29-B40A00324F68}" dt="2022-04-20T18:48:06.416" v="1" actId="790"/>
          <ac:spMkLst>
            <pc:docMk/>
            <pc:sldMk cId="808254188" sldId="261"/>
            <ac:spMk id="3" creationId="{00000000-0000-0000-0000-000000000000}"/>
          </ac:spMkLst>
        </pc:spChg>
      </pc:sldChg>
      <pc:sldChg chg="modSp mod">
        <pc:chgData name="DSA - Camila Pereyra" userId="d845e14f-0275-4180-9126-9822cc65e4d6" providerId="ADAL" clId="{2DF0A981-3068-4C2F-9E29-B40A00324F68}" dt="2022-04-20T18:51:26.567" v="12" actId="790"/>
        <pc:sldMkLst>
          <pc:docMk/>
          <pc:sldMk cId="4143332001" sldId="262"/>
        </pc:sldMkLst>
        <pc:spChg chg="mod">
          <ac:chgData name="DSA - Camila Pereyra" userId="d845e14f-0275-4180-9126-9822cc65e4d6" providerId="ADAL" clId="{2DF0A981-3068-4C2F-9E29-B40A00324F68}" dt="2022-04-20T18:51:26.567" v="12" actId="790"/>
          <ac:spMkLst>
            <pc:docMk/>
            <pc:sldMk cId="4143332001" sldId="262"/>
            <ac:spMk id="6" creationId="{00000000-0000-0000-0000-000000000000}"/>
          </ac:spMkLst>
        </pc:spChg>
      </pc:sldChg>
      <pc:sldChg chg="modSp mod">
        <pc:chgData name="DSA - Camila Pereyra" userId="d845e14f-0275-4180-9126-9822cc65e4d6" providerId="ADAL" clId="{2DF0A981-3068-4C2F-9E29-B40A00324F68}" dt="2022-04-20T18:49:52.987" v="6" actId="790"/>
        <pc:sldMkLst>
          <pc:docMk/>
          <pc:sldMk cId="4225532412" sldId="265"/>
        </pc:sldMkLst>
        <pc:spChg chg="mod">
          <ac:chgData name="DSA - Camila Pereyra" userId="d845e14f-0275-4180-9126-9822cc65e4d6" providerId="ADAL" clId="{2DF0A981-3068-4C2F-9E29-B40A00324F68}" dt="2022-04-20T18:49:52.987" v="6" actId="790"/>
          <ac:spMkLst>
            <pc:docMk/>
            <pc:sldMk cId="4225532412" sldId="265"/>
            <ac:spMk id="6" creationId="{00000000-0000-0000-0000-000000000000}"/>
          </ac:spMkLst>
        </pc:spChg>
      </pc:sldChg>
      <pc:sldChg chg="modSp mod">
        <pc:chgData name="DSA - Camila Pereyra" userId="d845e14f-0275-4180-9126-9822cc65e4d6" providerId="ADAL" clId="{2DF0A981-3068-4C2F-9E29-B40A00324F68}" dt="2022-04-20T18:50:45.708" v="8" actId="790"/>
        <pc:sldMkLst>
          <pc:docMk/>
          <pc:sldMk cId="1297916095" sldId="266"/>
        </pc:sldMkLst>
        <pc:spChg chg="mod">
          <ac:chgData name="DSA - Camila Pereyra" userId="d845e14f-0275-4180-9126-9822cc65e4d6" providerId="ADAL" clId="{2DF0A981-3068-4C2F-9E29-B40A00324F68}" dt="2022-04-20T18:50:45.708" v="8" actId="790"/>
          <ac:spMkLst>
            <pc:docMk/>
            <pc:sldMk cId="1297916095" sldId="266"/>
            <ac:spMk id="5" creationId="{00000000-0000-0000-0000-000000000000}"/>
          </ac:spMkLst>
        </pc:spChg>
      </pc:sldChg>
      <pc:sldChg chg="modSp mod">
        <pc:chgData name="DSA - Camila Pereyra" userId="d845e14f-0275-4180-9126-9822cc65e4d6" providerId="ADAL" clId="{2DF0A981-3068-4C2F-9E29-B40A00324F68}" dt="2022-04-20T18:55:57.163" v="31" actId="790"/>
        <pc:sldMkLst>
          <pc:docMk/>
          <pc:sldMk cId="4274732265" sldId="270"/>
        </pc:sldMkLst>
        <pc:spChg chg="mod">
          <ac:chgData name="DSA - Camila Pereyra" userId="d845e14f-0275-4180-9126-9822cc65e4d6" providerId="ADAL" clId="{2DF0A981-3068-4C2F-9E29-B40A00324F68}" dt="2022-04-20T18:55:57.163" v="31" actId="790"/>
          <ac:spMkLst>
            <pc:docMk/>
            <pc:sldMk cId="4274732265" sldId="270"/>
            <ac:spMk id="7" creationId="{00000000-0000-0000-0000-000000000000}"/>
          </ac:spMkLst>
        </pc:spChg>
      </pc:sldChg>
      <pc:sldChg chg="modSp mod">
        <pc:chgData name="DSA - Camila Pereyra" userId="d845e14f-0275-4180-9126-9822cc65e4d6" providerId="ADAL" clId="{2DF0A981-3068-4C2F-9E29-B40A00324F68}" dt="2022-04-20T18:53:26.908" v="20" actId="790"/>
        <pc:sldMkLst>
          <pc:docMk/>
          <pc:sldMk cId="2297005804" sldId="273"/>
        </pc:sldMkLst>
        <pc:spChg chg="mod">
          <ac:chgData name="DSA - Camila Pereyra" userId="d845e14f-0275-4180-9126-9822cc65e4d6" providerId="ADAL" clId="{2DF0A981-3068-4C2F-9E29-B40A00324F68}" dt="2022-04-20T18:53:26.908" v="20" actId="790"/>
          <ac:spMkLst>
            <pc:docMk/>
            <pc:sldMk cId="2297005804" sldId="273"/>
            <ac:spMk id="6" creationId="{00000000-0000-0000-0000-000000000000}"/>
          </ac:spMkLst>
        </pc:spChg>
      </pc:sldChg>
      <pc:sldChg chg="modSp mod">
        <pc:chgData name="DSA - Camila Pereyra" userId="d845e14f-0275-4180-9126-9822cc65e4d6" providerId="ADAL" clId="{2DF0A981-3068-4C2F-9E29-B40A00324F68}" dt="2022-04-20T18:53:09.085" v="19" actId="790"/>
        <pc:sldMkLst>
          <pc:docMk/>
          <pc:sldMk cId="2095982454" sldId="275"/>
        </pc:sldMkLst>
        <pc:spChg chg="mod">
          <ac:chgData name="DSA - Camila Pereyra" userId="d845e14f-0275-4180-9126-9822cc65e4d6" providerId="ADAL" clId="{2DF0A981-3068-4C2F-9E29-B40A00324F68}" dt="2022-04-20T18:53:09.085" v="19" actId="790"/>
          <ac:spMkLst>
            <pc:docMk/>
            <pc:sldMk cId="2095982454" sldId="275"/>
            <ac:spMk id="3" creationId="{00000000-0000-0000-0000-000000000000}"/>
          </ac:spMkLst>
        </pc:spChg>
      </pc:sldChg>
      <pc:sldChg chg="modSp mod">
        <pc:chgData name="DSA - Camila Pereyra" userId="d845e14f-0275-4180-9126-9822cc65e4d6" providerId="ADAL" clId="{2DF0A981-3068-4C2F-9E29-B40A00324F68}" dt="2022-04-20T18:49:17.287" v="4" actId="114"/>
        <pc:sldMkLst>
          <pc:docMk/>
          <pc:sldMk cId="2108162108" sldId="276"/>
        </pc:sldMkLst>
        <pc:spChg chg="mod">
          <ac:chgData name="DSA - Camila Pereyra" userId="d845e14f-0275-4180-9126-9822cc65e4d6" providerId="ADAL" clId="{2DF0A981-3068-4C2F-9E29-B40A00324F68}" dt="2022-04-20T18:49:17.287" v="4" actId="114"/>
          <ac:spMkLst>
            <pc:docMk/>
            <pc:sldMk cId="2108162108" sldId="276"/>
            <ac:spMk id="7" creationId="{00000000-0000-0000-0000-000000000000}"/>
          </ac:spMkLst>
        </pc:spChg>
      </pc:sldChg>
      <pc:sldChg chg="modSp mod">
        <pc:chgData name="DSA - Camila Pereyra" userId="d845e14f-0275-4180-9126-9822cc65e4d6" providerId="ADAL" clId="{2DF0A981-3068-4C2F-9E29-B40A00324F68}" dt="2022-04-20T18:51:51.912" v="15" actId="790"/>
        <pc:sldMkLst>
          <pc:docMk/>
          <pc:sldMk cId="2422973353" sldId="278"/>
        </pc:sldMkLst>
        <pc:spChg chg="mod">
          <ac:chgData name="DSA - Camila Pereyra" userId="d845e14f-0275-4180-9126-9822cc65e4d6" providerId="ADAL" clId="{2DF0A981-3068-4C2F-9E29-B40A00324F68}" dt="2022-04-20T18:51:51.912" v="15" actId="790"/>
          <ac:spMkLst>
            <pc:docMk/>
            <pc:sldMk cId="2422973353" sldId="278"/>
            <ac:spMk id="2" creationId="{00000000-0000-0000-0000-000000000000}"/>
          </ac:spMkLst>
        </pc:spChg>
        <pc:spChg chg="mod">
          <ac:chgData name="DSA - Camila Pereyra" userId="d845e14f-0275-4180-9126-9822cc65e4d6" providerId="ADAL" clId="{2DF0A981-3068-4C2F-9E29-B40A00324F68}" dt="2022-04-20T18:51:41.572" v="14" actId="790"/>
          <ac:spMkLst>
            <pc:docMk/>
            <pc:sldMk cId="2422973353" sldId="278"/>
            <ac:spMk id="6" creationId="{00000000-0000-0000-0000-000000000000}"/>
          </ac:spMkLst>
        </pc:spChg>
      </pc:sldChg>
      <pc:sldChg chg="modSp mod">
        <pc:chgData name="DSA - Camila Pereyra" userId="d845e14f-0275-4180-9126-9822cc65e4d6" providerId="ADAL" clId="{2DF0A981-3068-4C2F-9E29-B40A00324F68}" dt="2022-04-20T18:53:58.915" v="22" actId="790"/>
        <pc:sldMkLst>
          <pc:docMk/>
          <pc:sldMk cId="826592587" sldId="279"/>
        </pc:sldMkLst>
        <pc:spChg chg="mod">
          <ac:chgData name="DSA - Camila Pereyra" userId="d845e14f-0275-4180-9126-9822cc65e4d6" providerId="ADAL" clId="{2DF0A981-3068-4C2F-9E29-B40A00324F68}" dt="2022-04-20T18:53:58.915" v="22" actId="790"/>
          <ac:spMkLst>
            <pc:docMk/>
            <pc:sldMk cId="826592587" sldId="279"/>
            <ac:spMk id="6" creationId="{00000000-0000-0000-0000-000000000000}"/>
          </ac:spMkLst>
        </pc:spChg>
      </pc:sldChg>
      <pc:sldChg chg="modSp mod">
        <pc:chgData name="DSA - Camila Pereyra" userId="d845e14f-0275-4180-9126-9822cc65e4d6" providerId="ADAL" clId="{2DF0A981-3068-4C2F-9E29-B40A00324F68}" dt="2022-04-20T18:54:53.821" v="26" actId="790"/>
        <pc:sldMkLst>
          <pc:docMk/>
          <pc:sldMk cId="1707142599" sldId="280"/>
        </pc:sldMkLst>
        <pc:spChg chg="mod">
          <ac:chgData name="DSA - Camila Pereyra" userId="d845e14f-0275-4180-9126-9822cc65e4d6" providerId="ADAL" clId="{2DF0A981-3068-4C2F-9E29-B40A00324F68}" dt="2022-04-20T18:54:53.821" v="26" actId="790"/>
          <ac:spMkLst>
            <pc:docMk/>
            <pc:sldMk cId="1707142599" sldId="280"/>
            <ac:spMk id="6" creationId="{00000000-0000-0000-0000-000000000000}"/>
          </ac:spMkLst>
        </pc:spChg>
      </pc:sldChg>
      <pc:sldChg chg="modSp mod">
        <pc:chgData name="DSA - Camila Pereyra" userId="d845e14f-0275-4180-9126-9822cc65e4d6" providerId="ADAL" clId="{2DF0A981-3068-4C2F-9E29-B40A00324F68}" dt="2022-04-20T18:56:43.757" v="35" actId="114"/>
        <pc:sldMkLst>
          <pc:docMk/>
          <pc:sldMk cId="3652123760" sldId="281"/>
        </pc:sldMkLst>
        <pc:spChg chg="mod">
          <ac:chgData name="DSA - Camila Pereyra" userId="d845e14f-0275-4180-9126-9822cc65e4d6" providerId="ADAL" clId="{2DF0A981-3068-4C2F-9E29-B40A00324F68}" dt="2022-04-20T18:56:43.757" v="35" actId="114"/>
          <ac:spMkLst>
            <pc:docMk/>
            <pc:sldMk cId="3652123760" sldId="281"/>
            <ac:spMk id="3" creationId="{00000000-0000-0000-0000-000000000000}"/>
          </ac:spMkLst>
        </pc:spChg>
      </pc:sldChg>
      <pc:sldChg chg="modSp mod">
        <pc:chgData name="DSA - Camila Pereyra" userId="d845e14f-0275-4180-9126-9822cc65e4d6" providerId="ADAL" clId="{2DF0A981-3068-4C2F-9E29-B40A00324F68}" dt="2022-04-20T18:51:13.603" v="11" actId="790"/>
        <pc:sldMkLst>
          <pc:docMk/>
          <pc:sldMk cId="3889245789" sldId="282"/>
        </pc:sldMkLst>
        <pc:spChg chg="mod">
          <ac:chgData name="DSA - Camila Pereyra" userId="d845e14f-0275-4180-9126-9822cc65e4d6" providerId="ADAL" clId="{2DF0A981-3068-4C2F-9E29-B40A00324F68}" dt="2022-04-20T18:51:13.603" v="11" actId="790"/>
          <ac:spMkLst>
            <pc:docMk/>
            <pc:sldMk cId="3889245789" sldId="282"/>
            <ac:spMk id="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835981" y="4144148"/>
            <a:ext cx="8297234" cy="2497892"/>
          </a:xfrm>
        </p:spPr>
        <p:txBody>
          <a:bodyPr anchor="ctr">
            <a:noAutofit/>
          </a:bodyPr>
          <a:lstStyle/>
          <a:p>
            <a:r>
              <a:rPr lang="es-419" sz="44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QUE SE TRANSFORMA EN FUENTE PARA OTROS</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5400" b="1" dirty="0">
                <a:solidFill>
                  <a:srgbClr val="663E30"/>
                </a:solidFill>
                <a:latin typeface="Arial" panose="020B0604020202020204" pitchFamily="34" charset="0"/>
                <a:cs typeface="Arial" panose="020B0604020202020204" pitchFamily="34" charset="0"/>
              </a:rPr>
              <a:t>LA VISIÓN DE VIDA DE </a:t>
            </a:r>
          </a:p>
          <a:p>
            <a:pPr algn="ctr">
              <a:lnSpc>
                <a:spcPct val="100000"/>
              </a:lnSpc>
            </a:pPr>
            <a:r>
              <a:rPr lang="es-419" sz="5400" b="1" dirty="0">
                <a:solidFill>
                  <a:srgbClr val="663E30"/>
                </a:solidFill>
                <a:latin typeface="Arial" panose="020B0604020202020204" pitchFamily="34" charset="0"/>
                <a:cs typeface="Arial" panose="020B0604020202020204" pitchFamily="34" charset="0"/>
              </a:rPr>
              <a:t>LA SAMARITANA </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700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397386" y="741869"/>
            <a:ext cx="9251218" cy="4498712"/>
          </a:xfrm>
        </p:spPr>
        <p:txBody>
          <a:bodyPr anchor="ctr">
            <a:noAutofit/>
          </a:bodyPr>
          <a:lstStyle/>
          <a:p>
            <a:r>
              <a:rPr lang="es-419" sz="2800" dirty="0">
                <a:solidFill>
                  <a:srgbClr val="4F3025"/>
                </a:solidFill>
                <a:latin typeface="Arial" panose="020B0604020202020204" pitchFamily="34" charset="0"/>
                <a:cs typeface="Arial" panose="020B0604020202020204" pitchFamily="34" charset="0"/>
              </a:rPr>
              <a:t>La visión materialista de la mujer:</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Las palabras de Jesús despertaron el interés material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de la mujer samaritana. </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b="1" dirty="0">
                <a:solidFill>
                  <a:srgbClr val="4F3025"/>
                </a:solidFill>
                <a:latin typeface="Arial" panose="020B0604020202020204" pitchFamily="34" charset="0"/>
                <a:cs typeface="Arial" panose="020B0604020202020204" pitchFamily="34" charset="0"/>
              </a:rPr>
              <a:t>“La mujer le dijo: Señor, dame esa agua, para que no tenga yo sed, ni venga aquí a sacarla” </a:t>
            </a:r>
            <a:r>
              <a:rPr lang="es-419" sz="2800" dirty="0">
                <a:solidFill>
                  <a:srgbClr val="4F3025"/>
                </a:solidFill>
                <a:latin typeface="Arial" panose="020B0604020202020204" pitchFamily="34" charset="0"/>
                <a:cs typeface="Arial" panose="020B0604020202020204" pitchFamily="34" charset="0"/>
              </a:rPr>
              <a:t>(Juan 4:15).</a:t>
            </a:r>
            <a:br>
              <a:rPr lang="es-419" sz="2800" dirty="0">
                <a:solidFill>
                  <a:srgbClr val="4F3025"/>
                </a:solidFill>
                <a:latin typeface="Arial" panose="020B0604020202020204" pitchFamily="34" charset="0"/>
                <a:cs typeface="Arial" panose="020B0604020202020204" pitchFamily="34" charset="0"/>
              </a:rPr>
            </a:b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El propósito de la mujer era no ir más al pozo de Jacob. </a:t>
            </a:r>
            <a:br>
              <a:rPr lang="es-419" sz="28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La mujer samaritana nunca volvió a beber agua al viejo pozo de Jacob. Desde aquel día en adelante, encontró una fuente mejor, Cristo, la fuente de agua viva</a:t>
            </a:r>
            <a:r>
              <a:rPr lang="es-419" sz="2400" dirty="0">
                <a:solidFill>
                  <a:srgbClr val="4F3025"/>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826592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313408" y="834328"/>
            <a:ext cx="9767457" cy="4293437"/>
          </a:xfrm>
        </p:spPr>
        <p:txBody>
          <a:bodyPr anchor="ctr">
            <a:noAutofit/>
          </a:bodyPr>
          <a:lstStyle/>
          <a:p>
            <a:r>
              <a:rPr lang="es-419" sz="3200" b="1" dirty="0">
                <a:solidFill>
                  <a:srgbClr val="4F3025"/>
                </a:solidFill>
                <a:latin typeface="Arial" panose="020B0604020202020204" pitchFamily="34" charset="0"/>
                <a:cs typeface="Arial" panose="020B0604020202020204" pitchFamily="34" charset="0"/>
              </a:rPr>
              <a:t>La visión espiritual de la mujer fue despertada.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Ella deseaba saber dónde y cómo adorar a Dios. </a:t>
            </a: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Los samaritanos consideraban sagrado el monte </a:t>
            </a:r>
            <a:r>
              <a:rPr lang="es-419" sz="3200" dirty="0" err="1">
                <a:solidFill>
                  <a:srgbClr val="4F3025"/>
                </a:solidFill>
                <a:latin typeface="Arial" panose="020B0604020202020204" pitchFamily="34" charset="0"/>
                <a:cs typeface="Arial" panose="020B0604020202020204" pitchFamily="34" charset="0"/>
              </a:rPr>
              <a:t>Gerizim</a:t>
            </a:r>
            <a:r>
              <a:rPr lang="es-419" sz="3200" dirty="0">
                <a:solidFill>
                  <a:srgbClr val="4F3025"/>
                </a:solidFill>
                <a:latin typeface="Arial" panose="020B0604020202020204" pitchFamily="34" charset="0"/>
                <a:cs typeface="Arial" panose="020B0604020202020204" pitchFamily="34" charset="0"/>
              </a:rPr>
              <a:t>. Allí estaba el templo samaritano. Por eso, </a:t>
            </a: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la mujer debatió con Jesús. Entonces Jesús le enseñó que Dios no puede estar en un lugar determinado por hombres y le mostró que el </a:t>
            </a:r>
            <a:br>
              <a:rPr lang="es-419" sz="3200" dirty="0">
                <a:solidFill>
                  <a:srgbClr val="4F3025"/>
                </a:solidFill>
                <a:latin typeface="Arial" panose="020B0604020202020204" pitchFamily="34" charset="0"/>
                <a:cs typeface="Arial" panose="020B0604020202020204" pitchFamily="34" charset="0"/>
              </a:rPr>
            </a:br>
            <a:r>
              <a:rPr lang="es-419" sz="3200" b="1" dirty="0">
                <a:solidFill>
                  <a:srgbClr val="C00000"/>
                </a:solidFill>
                <a:latin typeface="Arial" panose="020B0604020202020204" pitchFamily="34" charset="0"/>
                <a:cs typeface="Arial" panose="020B0604020202020204" pitchFamily="34" charset="0"/>
              </a:rPr>
              <a:t>Padre es adorado en Espíritu y en verdad.</a:t>
            </a:r>
          </a:p>
        </p:txBody>
      </p:sp>
    </p:spTree>
    <p:extLst>
      <p:ext uri="{BB962C8B-B14F-4D97-AF65-F5344CB8AC3E}">
        <p14:creationId xmlns:p14="http://schemas.microsoft.com/office/powerpoint/2010/main" val="1707142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9883" y="1184988"/>
            <a:ext cx="9624059" cy="4739951"/>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2400"/>
          </a:p>
        </p:txBody>
      </p:sp>
      <p:sp>
        <p:nvSpPr>
          <p:cNvPr id="7" name="Título 1"/>
          <p:cNvSpPr txBox="1">
            <a:spLocks/>
          </p:cNvSpPr>
          <p:nvPr/>
        </p:nvSpPr>
        <p:spPr>
          <a:xfrm>
            <a:off x="1782084" y="1537960"/>
            <a:ext cx="8659656" cy="40340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“Es, pues, la fe la certeza de lo que se espera, la convicción de lo que no se ve” </a:t>
            </a:r>
            <a:r>
              <a:rPr lang="es-419" sz="2800" dirty="0">
                <a:solidFill>
                  <a:srgbClr val="4F3025"/>
                </a:solidFill>
                <a:latin typeface="Arial" panose="020B0604020202020204" pitchFamily="34" charset="0"/>
                <a:cs typeface="Arial" panose="020B0604020202020204" pitchFamily="34" charset="0"/>
              </a:rPr>
              <a:t>(Hebreos 11:1).</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El único canal de comunicación </a:t>
            </a:r>
          </a:p>
          <a:p>
            <a:pPr algn="ctr"/>
            <a:r>
              <a:rPr lang="es-419" sz="3600" b="1" dirty="0">
                <a:solidFill>
                  <a:srgbClr val="C00000"/>
                </a:solidFill>
                <a:latin typeface="Arial" panose="020B0604020202020204" pitchFamily="34" charset="0"/>
                <a:cs typeface="Arial" panose="020B0604020202020204" pitchFamily="34" charset="0"/>
              </a:rPr>
              <a:t>con Dios es la fe.</a:t>
            </a:r>
          </a:p>
        </p:txBody>
      </p:sp>
    </p:spTree>
    <p:extLst>
      <p:ext uri="{BB962C8B-B14F-4D97-AF65-F5344CB8AC3E}">
        <p14:creationId xmlns:p14="http://schemas.microsoft.com/office/powerpoint/2010/main" val="4274732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a:spLocks noGrp="1"/>
          </p:cNvSpPr>
          <p:nvPr>
            <p:ph type="ctrTitle"/>
          </p:nvPr>
        </p:nvSpPr>
        <p:spPr>
          <a:xfrm>
            <a:off x="1619429" y="1837790"/>
            <a:ext cx="8763168" cy="4164677"/>
          </a:xfrm>
        </p:spPr>
        <p:txBody>
          <a:bodyPr anchor="ctr">
            <a:noAutofit/>
          </a:bodyPr>
          <a:lstStyle/>
          <a:p>
            <a:pPr>
              <a:lnSpc>
                <a:spcPct val="100000"/>
              </a:lnSpc>
            </a:pPr>
            <a:r>
              <a:rPr lang="es-419" sz="2800" dirty="0">
                <a:solidFill>
                  <a:srgbClr val="4F3025"/>
                </a:solidFill>
                <a:latin typeface="Arial" panose="020B0604020202020204" pitchFamily="34" charset="0"/>
                <a:cs typeface="Arial" panose="020B0604020202020204" pitchFamily="34" charset="0"/>
              </a:rPr>
              <a:t>“Esta mujer representa la obra de una fe práctica en Cristo. Cada verdadero discípulo nace en el reino de Dios como misionero. El que bebe del agua viva, llega a ser una fuente de vida. El que recibe llega a ser un dador. La gracia de Cristo en el alma es como un manantial en el desierto, cuyas aguas surgen para refrescar a todos, y da a quienes están por perecer avidez de beber el agua de la vida” </a:t>
            </a:r>
            <a:br>
              <a:rPr lang="es-419" sz="2800" dirty="0">
                <a:solidFill>
                  <a:srgbClr val="4F3025"/>
                </a:solidFill>
                <a:latin typeface="Arial" panose="020B0604020202020204" pitchFamily="34" charset="0"/>
                <a:cs typeface="Arial" panose="020B0604020202020204" pitchFamily="34" charset="0"/>
              </a:rPr>
            </a:b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Ibid</a:t>
            </a:r>
            <a:r>
              <a:rPr lang="es-419" sz="2400" dirty="0">
                <a:solidFill>
                  <a:srgbClr val="4F3025"/>
                </a:solidFill>
                <a:latin typeface="Arial" panose="020B0604020202020204" pitchFamily="34" charset="0"/>
                <a:cs typeface="Arial" panose="020B0604020202020204" pitchFamily="34" charset="0"/>
              </a:rPr>
              <a:t>., p. 166).</a:t>
            </a:r>
            <a:endParaRPr lang="es-419" sz="2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2123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ítulo 1"/>
          <p:cNvSpPr txBox="1">
            <a:spLocks/>
          </p:cNvSpPr>
          <p:nvPr/>
        </p:nvSpPr>
        <p:spPr>
          <a:xfrm>
            <a:off x="1875452" y="2976464"/>
            <a:ext cx="8574833" cy="341305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La mujer fue al pozo al mediodía, un horario en el que nadie buscaba agua. La samaritana prefirió el calor del sol en vez de pasar por la vergüenza y la exposición pública. </a:t>
            </a:r>
          </a:p>
          <a:p>
            <a:pPr algn="ctr"/>
            <a:endParaRPr lang="es-419" sz="3200" dirty="0">
              <a:solidFill>
                <a:srgbClr val="4F3025"/>
              </a:solidFill>
              <a:latin typeface="Arial" panose="020B0604020202020204" pitchFamily="34" charset="0"/>
              <a:cs typeface="Arial" panose="020B0604020202020204" pitchFamily="34" charset="0"/>
            </a:endParaRPr>
          </a:p>
          <a:p>
            <a:pPr algn="ctr"/>
            <a:r>
              <a:rPr lang="es-419" sz="3200" dirty="0">
                <a:solidFill>
                  <a:srgbClr val="C00000"/>
                </a:solidFill>
                <a:latin typeface="Arial" panose="020B0604020202020204" pitchFamily="34" charset="0"/>
                <a:cs typeface="Arial" panose="020B0604020202020204" pitchFamily="34" charset="0"/>
              </a:rPr>
              <a:t>Para Jesús, fue necesario ir a esa hora para salvar a una mujer y a un pueblo.</a:t>
            </a:r>
          </a:p>
        </p:txBody>
      </p:sp>
    </p:spTree>
    <p:extLst>
      <p:ext uri="{BB962C8B-B14F-4D97-AF65-F5344CB8AC3E}">
        <p14:creationId xmlns:p14="http://schemas.microsoft.com/office/powerpoint/2010/main" val="4224081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txBox="1">
            <a:spLocks/>
          </p:cNvSpPr>
          <p:nvPr/>
        </p:nvSpPr>
        <p:spPr>
          <a:xfrm>
            <a:off x="1709935" y="3060443"/>
            <a:ext cx="8759014" cy="179147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6600" b="1" dirty="0">
                <a:solidFill>
                  <a:srgbClr val="4F3025"/>
                </a:solidFill>
                <a:latin typeface="Arial" panose="020B0604020202020204" pitchFamily="34" charset="0"/>
                <a:ea typeface="Verdana" panose="020B0604030504040204" pitchFamily="34" charset="0"/>
                <a:cs typeface="Arial" panose="020B0604020202020204" pitchFamily="34" charset="0"/>
              </a:rPr>
              <a:t>LA MUJER SAMARITANA</a:t>
            </a:r>
          </a:p>
        </p:txBody>
      </p:sp>
    </p:spTree>
    <p:extLst>
      <p:ext uri="{BB962C8B-B14F-4D97-AF65-F5344CB8AC3E}">
        <p14:creationId xmlns:p14="http://schemas.microsoft.com/office/powerpoint/2010/main" val="80825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20600" y="1918925"/>
            <a:ext cx="8363961" cy="32529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“Entonces la mujer dejó su cántaro, </a:t>
            </a:r>
          </a:p>
          <a:p>
            <a:pPr algn="ctr"/>
            <a:r>
              <a:rPr lang="es-419" sz="3600" dirty="0">
                <a:solidFill>
                  <a:srgbClr val="4F3025"/>
                </a:solidFill>
                <a:latin typeface="Arial" panose="020B0604020202020204" pitchFamily="34" charset="0"/>
                <a:cs typeface="Arial" panose="020B0604020202020204" pitchFamily="34" charset="0"/>
              </a:rPr>
              <a:t>y fue a la ciudad, y dijo a los hombres: Venid, ved a un hombre que me ha dicho todo cuanto he hecho. ¿No será este el Cristo?” </a:t>
            </a:r>
            <a:r>
              <a:rPr lang="es-419" sz="2800" dirty="0">
                <a:solidFill>
                  <a:srgbClr val="4F3025"/>
                </a:solidFill>
                <a:latin typeface="Arial" panose="020B0604020202020204" pitchFamily="34" charset="0"/>
                <a:cs typeface="Arial" panose="020B0604020202020204" pitchFamily="34" charset="0"/>
              </a:rPr>
              <a:t>(Juan 4:28, 29).</a:t>
            </a:r>
            <a:endParaRPr lang="es-419" sz="2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8162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515651" y="783771"/>
            <a:ext cx="9270536" cy="4498034"/>
          </a:xfrm>
        </p:spPr>
        <p:txBody>
          <a:bodyPr anchor="ctr">
            <a:noAutofit/>
          </a:bodyPr>
          <a:lstStyle/>
          <a:p>
            <a:pPr>
              <a:lnSpc>
                <a:spcPct val="100000"/>
              </a:lnSpc>
            </a:pPr>
            <a:r>
              <a:rPr lang="es-419" sz="3200" dirty="0">
                <a:solidFill>
                  <a:srgbClr val="4F3025"/>
                </a:solidFill>
                <a:latin typeface="Arial" panose="020B0604020202020204" pitchFamily="34" charset="0"/>
                <a:cs typeface="Arial" panose="020B0604020202020204" pitchFamily="34" charset="0"/>
              </a:rPr>
              <a:t>El relato de la mujer samaritana es muy rico en detalles. Los judíos y los samaritanos no se llevaban bien. Los judíos despreciaban a los samaritanos, pues se creían superiores a ellos. Ahora imagine la escena: un judío en el pozo de Jacob, en Samaria, y una mujer que llega a buscar agua. Un posible encuentro amistoso y cortés entre ambos era algo absurdo para la época y el contexto nacionalista judío.</a:t>
            </a:r>
            <a:endParaRPr lang="es-419" sz="2800" i="1"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53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1094143" y="2192694"/>
            <a:ext cx="10130584"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Pero Jesús no miraba la ciudad de Samaria y a sus ciudadanos con odio o desprecio. El mismo Dios que creó y que amaba a los judíos, griegos, romanos y egipcios, también amaba a los samaritanos y buscaba una oportunidad para acercarse a ellos.</a:t>
            </a:r>
          </a:p>
        </p:txBody>
      </p:sp>
    </p:spTree>
    <p:extLst>
      <p:ext uri="{BB962C8B-B14F-4D97-AF65-F5344CB8AC3E}">
        <p14:creationId xmlns:p14="http://schemas.microsoft.com/office/powerpoint/2010/main" val="1297916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988390" y="1918925"/>
            <a:ext cx="8228381" cy="32529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000" dirty="0">
                <a:solidFill>
                  <a:srgbClr val="4F3025"/>
                </a:solidFill>
                <a:latin typeface="Arial" panose="020B0604020202020204" pitchFamily="34" charset="0"/>
                <a:cs typeface="Arial" panose="020B0604020202020204" pitchFamily="34" charset="0"/>
              </a:rPr>
              <a:t>Cristo desciende hasta nuestra esfera, a nuestro nivel, para ayudarnos y, si es preciso, </a:t>
            </a:r>
          </a:p>
          <a:p>
            <a:pPr algn="ctr"/>
            <a:r>
              <a:rPr lang="es-419" sz="4000" dirty="0">
                <a:solidFill>
                  <a:srgbClr val="4F3025"/>
                </a:solidFill>
                <a:latin typeface="Arial" panose="020B0604020202020204" pitchFamily="34" charset="0"/>
                <a:cs typeface="Arial" panose="020B0604020202020204" pitchFamily="34" charset="0"/>
              </a:rPr>
              <a:t>hasta nos pide un favor. </a:t>
            </a:r>
          </a:p>
          <a:p>
            <a:pPr algn="ctr"/>
            <a:endParaRPr lang="es-419" sz="4000" dirty="0">
              <a:solidFill>
                <a:srgbClr val="C00000"/>
              </a:solidFill>
              <a:latin typeface="Arial" panose="020B0604020202020204" pitchFamily="34" charset="0"/>
              <a:cs typeface="Arial" panose="020B0604020202020204" pitchFamily="34" charset="0"/>
            </a:endParaRPr>
          </a:p>
          <a:p>
            <a:pPr algn="ctr"/>
            <a:r>
              <a:rPr lang="es-419" sz="4000" b="1" dirty="0">
                <a:solidFill>
                  <a:srgbClr val="C00000"/>
                </a:solidFill>
                <a:latin typeface="Arial" panose="020B0604020202020204" pitchFamily="34" charset="0"/>
                <a:cs typeface="Arial" panose="020B0604020202020204" pitchFamily="34" charset="0"/>
              </a:rPr>
              <a:t>Es la estrategia del amor.</a:t>
            </a:r>
            <a:endParaRPr lang="es-419" sz="3600" b="1" i="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245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JESÚS PIDE AGUA</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title"/>
          </p:nvPr>
        </p:nvSpPr>
        <p:spPr>
          <a:xfrm>
            <a:off x="872835" y="846705"/>
            <a:ext cx="10515600" cy="1261481"/>
          </a:xfrm>
        </p:spPr>
        <p:txBody>
          <a:bodyPr anchor="ctr">
            <a:noAutofit/>
          </a:bodyPr>
          <a:lstStyle/>
          <a:p>
            <a:pPr>
              <a:lnSpc>
                <a:spcPct val="100000"/>
              </a:lnSpc>
            </a:pPr>
            <a:r>
              <a:rPr lang="es-419" sz="2800" b="1" dirty="0">
                <a:solidFill>
                  <a:srgbClr val="4F3025"/>
                </a:solidFill>
                <a:latin typeface="Arial" panose="020B0604020202020204" pitchFamily="34" charset="0"/>
                <a:cs typeface="Arial" panose="020B0604020202020204" pitchFamily="34" charset="0"/>
              </a:rPr>
              <a:t>Las barreras religiosas y sociales fueron un impedimento para la mujer samaritana. Había tres barreras que le impedían acercarse a Jesús:</a:t>
            </a:r>
            <a:endParaRPr lang="es-419" sz="3200" dirty="0">
              <a:solidFill>
                <a:srgbClr val="4F3025"/>
              </a:solidFill>
              <a:latin typeface="Arial" panose="020B0604020202020204" pitchFamily="34" charset="0"/>
              <a:cs typeface="Arial" panose="020B0604020202020204" pitchFamily="34" charset="0"/>
            </a:endParaRPr>
          </a:p>
        </p:txBody>
      </p:sp>
      <p:sp>
        <p:nvSpPr>
          <p:cNvPr id="2" name="Espaço Reservado para Conteúdo 1"/>
          <p:cNvSpPr>
            <a:spLocks noGrp="1"/>
          </p:cNvSpPr>
          <p:nvPr>
            <p:ph idx="1"/>
          </p:nvPr>
        </p:nvSpPr>
        <p:spPr>
          <a:xfrm>
            <a:off x="872835" y="2513710"/>
            <a:ext cx="8671560" cy="2382481"/>
          </a:xfrm>
        </p:spPr>
        <p:txBody>
          <a:bodyPr>
            <a:noAutofit/>
          </a:bodyPr>
          <a:lstStyle/>
          <a:p>
            <a:pPr>
              <a:lnSpc>
                <a:spcPct val="110000"/>
              </a:lnSpc>
            </a:pPr>
            <a:r>
              <a:rPr lang="es-419" dirty="0">
                <a:solidFill>
                  <a:srgbClr val="4F3025"/>
                </a:solidFill>
                <a:latin typeface="Arial" panose="020B0604020202020204" pitchFamily="34" charset="0"/>
                <a:cs typeface="Arial" panose="020B0604020202020204" pitchFamily="34" charset="0"/>
              </a:rPr>
              <a:t>La barrera racial: Jesús era judío, y ella samaritana;</a:t>
            </a:r>
          </a:p>
          <a:p>
            <a:pPr>
              <a:lnSpc>
                <a:spcPct val="110000"/>
              </a:lnSpc>
            </a:pPr>
            <a:r>
              <a:rPr lang="es-419" dirty="0">
                <a:solidFill>
                  <a:srgbClr val="4F3025"/>
                </a:solidFill>
                <a:latin typeface="Arial" panose="020B0604020202020204" pitchFamily="34" charset="0"/>
                <a:cs typeface="Arial" panose="020B0604020202020204" pitchFamily="34" charset="0"/>
              </a:rPr>
              <a:t>La barrera material: Jesús no tenía utensilios, dependía de los utensilios de ella;</a:t>
            </a:r>
          </a:p>
          <a:p>
            <a:pPr>
              <a:lnSpc>
                <a:spcPct val="110000"/>
              </a:lnSpc>
            </a:pPr>
            <a:r>
              <a:rPr lang="es-419" dirty="0">
                <a:solidFill>
                  <a:srgbClr val="4F3025"/>
                </a:solidFill>
                <a:latin typeface="Arial" panose="020B0604020202020204" pitchFamily="34" charset="0"/>
                <a:cs typeface="Arial" panose="020B0604020202020204" pitchFamily="34" charset="0"/>
              </a:rPr>
              <a:t>La barrera espacial: el pozo era profundo, pero Jesús acortó las barreras.</a:t>
            </a:r>
            <a:endParaRPr lang="es-419" dirty="0"/>
          </a:p>
        </p:txBody>
      </p:sp>
    </p:spTree>
    <p:extLst>
      <p:ext uri="{BB962C8B-B14F-4D97-AF65-F5344CB8AC3E}">
        <p14:creationId xmlns:p14="http://schemas.microsoft.com/office/powerpoint/2010/main" val="2422973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a:spLocks noGrp="1"/>
          </p:cNvSpPr>
          <p:nvPr>
            <p:ph type="ctrTitle"/>
          </p:nvPr>
        </p:nvSpPr>
        <p:spPr>
          <a:xfrm>
            <a:off x="1519845" y="1948740"/>
            <a:ext cx="9188334" cy="4164677"/>
          </a:xfrm>
        </p:spPr>
        <p:txBody>
          <a:bodyPr anchor="ctr">
            <a:noAutofit/>
          </a:bodyPr>
          <a:lstStyle/>
          <a:p>
            <a:r>
              <a:rPr lang="es-419" sz="3200" b="1" dirty="0">
                <a:solidFill>
                  <a:srgbClr val="4F3025"/>
                </a:solidFill>
                <a:latin typeface="Arial" panose="020B0604020202020204" pitchFamily="34" charset="0"/>
                <a:cs typeface="Arial" panose="020B0604020202020204" pitchFamily="34" charset="0"/>
              </a:rPr>
              <a:t>Jesús le dijo a la mujer que sacara agua viva, que es la gracia salvadora de Dios. </a:t>
            </a:r>
            <a:br>
              <a:rPr lang="es-419" sz="3200" dirty="0">
                <a:solidFill>
                  <a:srgbClr val="4F3025"/>
                </a:solidFill>
                <a:latin typeface="Arial" panose="020B0604020202020204" pitchFamily="34" charset="0"/>
                <a:cs typeface="Arial" panose="020B0604020202020204" pitchFamily="34" charset="0"/>
              </a:rPr>
            </a:br>
            <a:br>
              <a:rPr lang="es-419" sz="3200" dirty="0">
                <a:solidFill>
                  <a:srgbClr val="4F3025"/>
                </a:solidFill>
                <a:latin typeface="Arial" panose="020B0604020202020204" pitchFamily="34" charset="0"/>
                <a:cs typeface="Arial" panose="020B0604020202020204" pitchFamily="34" charset="0"/>
              </a:rPr>
            </a:br>
            <a:r>
              <a:rPr lang="es-419" sz="3200" dirty="0">
                <a:solidFill>
                  <a:srgbClr val="4F3025"/>
                </a:solidFill>
                <a:latin typeface="Arial" panose="020B0604020202020204" pitchFamily="34" charset="0"/>
                <a:cs typeface="Arial" panose="020B0604020202020204" pitchFamily="34" charset="0"/>
              </a:rPr>
              <a:t>Para esa agua no necesitamos baldes ni cuerdas, sino que necesitamos conocer el don de Dios, </a:t>
            </a:r>
            <a:r>
              <a:rPr lang="es-419" sz="3200" b="1" dirty="0">
                <a:solidFill>
                  <a:srgbClr val="C00000"/>
                </a:solidFill>
                <a:latin typeface="Arial" panose="020B0604020202020204" pitchFamily="34" charset="0"/>
                <a:cs typeface="Arial" panose="020B0604020202020204" pitchFamily="34" charset="0"/>
              </a:rPr>
              <a:t>que es la gracia que salva.</a:t>
            </a:r>
          </a:p>
        </p:txBody>
      </p:sp>
    </p:spTree>
    <p:extLst>
      <p:ext uri="{BB962C8B-B14F-4D97-AF65-F5344CB8AC3E}">
        <p14:creationId xmlns:p14="http://schemas.microsoft.com/office/powerpoint/2010/main" val="209598245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7521D5-3F49-421B-9368-030AE597546E}">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1617EE41-7232-4231-85F2-A08ACE1065F0}">
  <ds:schemaRefs>
    <ds:schemaRef ds:uri="http://schemas.microsoft.com/sharepoint/v3/contenttype/forms"/>
  </ds:schemaRefs>
</ds:datastoreItem>
</file>

<file path=customXml/itemProps3.xml><?xml version="1.0" encoding="utf-8"?>
<ds:datastoreItem xmlns:ds="http://schemas.openxmlformats.org/officeDocument/2006/customXml" ds:itemID="{1DA80110-7227-4DA0-A94E-9C4E5978BA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4394</TotalTime>
  <Words>715</Words>
  <Application>Microsoft Office PowerPoint</Application>
  <PresentationFormat>Widescreen</PresentationFormat>
  <Paragraphs>28</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QUE SE TRANSFORMA EN FUENTE PARA OTROS</vt:lpstr>
      <vt:lpstr>Apresentação do PowerPoint</vt:lpstr>
      <vt:lpstr>Apresentação do PowerPoint</vt:lpstr>
      <vt:lpstr>El relato de la mujer samaritana es muy rico en detalles. Los judíos y los samaritanos no se llevaban bien. Los judíos despreciaban a los samaritanos, pues se creían superiores a ellos. Ahora imagine la escena: un judío en el pozo de Jacob, en Samaria, y una mujer que llega a buscar agua. Un posible encuentro amistoso y cortés entre ambos era algo absurdo para la época y el contexto nacionalista judío.</vt:lpstr>
      <vt:lpstr>Apresentação do PowerPoint</vt:lpstr>
      <vt:lpstr>Apresentação do PowerPoint</vt:lpstr>
      <vt:lpstr>Apresentação do PowerPoint</vt:lpstr>
      <vt:lpstr>Las barreras religiosas y sociales fueron un impedimento para la mujer samaritana. Había tres barreras que le impedían acercarse a Jesús:</vt:lpstr>
      <vt:lpstr>Jesús le dijo a la mujer que sacara agua viva, que es la gracia salvadora de Dios.   Para esa agua no necesitamos baldes ni cuerdas, sino que necesitamos conocer el don de Dios, que es la gracia que salva.</vt:lpstr>
      <vt:lpstr>Apresentação do PowerPoint</vt:lpstr>
      <vt:lpstr>La visión materialista de la mujer:  Las palabras de Jesús despertaron el interés material  de la mujer samaritana.   “La mujer le dijo: Señor, dame esa agua, para que no tenga yo sed, ni venga aquí a sacarla” (Juan 4:15).  El propósito de la mujer era no ir más al pozo de Jacob.  La mujer samaritana nunca volvió a beber agua al viejo pozo de Jacob. Desde aquel día en adelante, encontró una fuente mejor, Cristo, la fuente de agua viva.</vt:lpstr>
      <vt:lpstr>La visión espiritual de la mujer fue despertada.    Ella deseaba saber dónde y cómo adorar a Dios.  Los samaritanos consideraban sagrado el monte Gerizim. Allí estaba el templo samaritano. Por eso,  la mujer debatió con Jesús. Entonces Jesús le enseñó que Dios no puede estar en un lugar determinado por hombres y le mostró que el  Padre es adorado en Espíritu y en verdad.</vt:lpstr>
      <vt:lpstr>Apresentação do PowerPoint</vt:lpstr>
      <vt:lpstr>“Esta mujer representa la obra de una fe práctica en Cristo. Cada verdadero discípulo nace en el reino de Dios como misionero. El que bebe del agua viva, llega a ser una fuente de vida. El que recibe llega a ser un dador. La gracia de Cristo en el alma es como un manantial en el desierto, cuyas aguas surgen para refrescar a todos, y da a quienes están por perecer avidez de beber el agua de la vida”  (Elena de White, Ibid., p. 166).</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42</cp:revision>
  <dcterms:created xsi:type="dcterms:W3CDTF">2022-03-04T20:19:28Z</dcterms:created>
  <dcterms:modified xsi:type="dcterms:W3CDTF">2022-04-20T18:57:28Z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