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8" r:id="rId5"/>
    <p:sldId id="261" r:id="rId6"/>
    <p:sldId id="262" r:id="rId7"/>
    <p:sldId id="273" r:id="rId8"/>
    <p:sldId id="264" r:id="rId9"/>
    <p:sldId id="265" r:id="rId10"/>
    <p:sldId id="263" r:id="rId11"/>
    <p:sldId id="266" r:id="rId12"/>
    <p:sldId id="268" r:id="rId13"/>
    <p:sldId id="267" r:id="rId14"/>
    <p:sldId id="270" r:id="rId15"/>
    <p:sldId id="269" r:id="rId16"/>
    <p:sldId id="271" r:id="rId17"/>
    <p:sldId id="260" r:id="rId18"/>
    <p:sldId id="272" r:id="rId19"/>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CBA9"/>
    <a:srgbClr val="BD9383"/>
    <a:srgbClr val="4F3025"/>
    <a:srgbClr val="663E30"/>
    <a:srgbClr val="9B9984"/>
    <a:srgbClr val="B77B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65" autoAdjust="0"/>
    <p:restoredTop sz="94660"/>
  </p:normalViewPr>
  <p:slideViewPr>
    <p:cSldViewPr snapToGrid="0">
      <p:cViewPr varScale="1">
        <p:scale>
          <a:sx n="114" d="100"/>
          <a:sy n="114" d="100"/>
        </p:scale>
        <p:origin x="44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Camila Pereyra" userId="d845e14f-0275-4180-9126-9822cc65e4d6" providerId="ADAL" clId="{3CFCE881-B7CB-4FEC-B187-09B4E5533BE5}"/>
    <pc:docChg chg="custSel modSld">
      <pc:chgData name="DSA - Camila Pereyra" userId="d845e14f-0275-4180-9126-9822cc65e4d6" providerId="ADAL" clId="{3CFCE881-B7CB-4FEC-B187-09B4E5533BE5}" dt="2022-04-20T17:50:42.032" v="86" actId="790"/>
      <pc:docMkLst>
        <pc:docMk/>
      </pc:docMkLst>
      <pc:sldChg chg="modSp mod">
        <pc:chgData name="DSA - Camila Pereyra" userId="d845e14f-0275-4180-9126-9822cc65e4d6" providerId="ADAL" clId="{3CFCE881-B7CB-4FEC-B187-09B4E5533BE5}" dt="2022-04-20T17:42:43.838" v="44" actId="790"/>
        <pc:sldMkLst>
          <pc:docMk/>
          <pc:sldMk cId="3950525480" sldId="258"/>
        </pc:sldMkLst>
        <pc:spChg chg="mod">
          <ac:chgData name="DSA - Camila Pereyra" userId="d845e14f-0275-4180-9126-9822cc65e4d6" providerId="ADAL" clId="{3CFCE881-B7CB-4FEC-B187-09B4E5533BE5}" dt="2022-04-20T17:42:43.838" v="44" actId="790"/>
          <ac:spMkLst>
            <pc:docMk/>
            <pc:sldMk cId="3950525480" sldId="258"/>
            <ac:spMk id="2" creationId="{00000000-0000-0000-0000-000000000000}"/>
          </ac:spMkLst>
        </pc:spChg>
      </pc:sldChg>
      <pc:sldChg chg="modSp mod">
        <pc:chgData name="DSA - Camila Pereyra" userId="d845e14f-0275-4180-9126-9822cc65e4d6" providerId="ADAL" clId="{3CFCE881-B7CB-4FEC-B187-09B4E5533BE5}" dt="2022-04-20T17:50:09.562" v="84" actId="790"/>
        <pc:sldMkLst>
          <pc:docMk/>
          <pc:sldMk cId="4224081894" sldId="260"/>
        </pc:sldMkLst>
        <pc:spChg chg="mod">
          <ac:chgData name="DSA - Camila Pereyra" userId="d845e14f-0275-4180-9126-9822cc65e4d6" providerId="ADAL" clId="{3CFCE881-B7CB-4FEC-B187-09B4E5533BE5}" dt="2022-04-20T17:50:09.562" v="84" actId="790"/>
          <ac:spMkLst>
            <pc:docMk/>
            <pc:sldMk cId="4224081894" sldId="260"/>
            <ac:spMk id="8" creationId="{00000000-0000-0000-0000-000000000000}"/>
          </ac:spMkLst>
        </pc:spChg>
      </pc:sldChg>
      <pc:sldChg chg="modSp mod">
        <pc:chgData name="DSA - Camila Pereyra" userId="d845e14f-0275-4180-9126-9822cc65e4d6" providerId="ADAL" clId="{3CFCE881-B7CB-4FEC-B187-09B4E5533BE5}" dt="2022-04-20T17:42:51.128" v="45" actId="790"/>
        <pc:sldMkLst>
          <pc:docMk/>
          <pc:sldMk cId="808254188" sldId="261"/>
        </pc:sldMkLst>
        <pc:spChg chg="mod">
          <ac:chgData name="DSA - Camila Pereyra" userId="d845e14f-0275-4180-9126-9822cc65e4d6" providerId="ADAL" clId="{3CFCE881-B7CB-4FEC-B187-09B4E5533BE5}" dt="2022-04-20T17:42:51.128" v="45" actId="790"/>
          <ac:spMkLst>
            <pc:docMk/>
            <pc:sldMk cId="808254188" sldId="261"/>
            <ac:spMk id="3" creationId="{00000000-0000-0000-0000-000000000000}"/>
          </ac:spMkLst>
        </pc:spChg>
      </pc:sldChg>
      <pc:sldChg chg="modSp mod">
        <pc:chgData name="DSA - Camila Pereyra" userId="d845e14f-0275-4180-9126-9822cc65e4d6" providerId="ADAL" clId="{3CFCE881-B7CB-4FEC-B187-09B4E5533BE5}" dt="2022-04-20T17:42:56.776" v="46" actId="790"/>
        <pc:sldMkLst>
          <pc:docMk/>
          <pc:sldMk cId="4143332001" sldId="262"/>
        </pc:sldMkLst>
        <pc:spChg chg="mod">
          <ac:chgData name="DSA - Camila Pereyra" userId="d845e14f-0275-4180-9126-9822cc65e4d6" providerId="ADAL" clId="{3CFCE881-B7CB-4FEC-B187-09B4E5533BE5}" dt="2022-04-20T17:42:56.776" v="46" actId="790"/>
          <ac:spMkLst>
            <pc:docMk/>
            <pc:sldMk cId="4143332001" sldId="262"/>
            <ac:spMk id="6" creationId="{00000000-0000-0000-0000-000000000000}"/>
          </ac:spMkLst>
        </pc:spChg>
      </pc:sldChg>
      <pc:sldChg chg="modSp mod">
        <pc:chgData name="DSA - Camila Pereyra" userId="d845e14f-0275-4180-9126-9822cc65e4d6" providerId="ADAL" clId="{3CFCE881-B7CB-4FEC-B187-09B4E5533BE5}" dt="2022-04-20T17:47:09.136" v="68" actId="790"/>
        <pc:sldMkLst>
          <pc:docMk/>
          <pc:sldMk cId="3508699255" sldId="263"/>
        </pc:sldMkLst>
        <pc:spChg chg="mod">
          <ac:chgData name="DSA - Camila Pereyra" userId="d845e14f-0275-4180-9126-9822cc65e4d6" providerId="ADAL" clId="{3CFCE881-B7CB-4FEC-B187-09B4E5533BE5}" dt="2022-04-20T17:47:09.136" v="68" actId="790"/>
          <ac:spMkLst>
            <pc:docMk/>
            <pc:sldMk cId="3508699255" sldId="263"/>
            <ac:spMk id="7" creationId="{00000000-0000-0000-0000-000000000000}"/>
          </ac:spMkLst>
        </pc:spChg>
      </pc:sldChg>
      <pc:sldChg chg="modSp mod">
        <pc:chgData name="DSA - Camila Pereyra" userId="d845e14f-0275-4180-9126-9822cc65e4d6" providerId="ADAL" clId="{3CFCE881-B7CB-4FEC-B187-09B4E5533BE5}" dt="2022-04-20T17:45:30.521" v="59" actId="790"/>
        <pc:sldMkLst>
          <pc:docMk/>
          <pc:sldMk cId="3785080219" sldId="264"/>
        </pc:sldMkLst>
        <pc:spChg chg="mod">
          <ac:chgData name="DSA - Camila Pereyra" userId="d845e14f-0275-4180-9126-9822cc65e4d6" providerId="ADAL" clId="{3CFCE881-B7CB-4FEC-B187-09B4E5533BE5}" dt="2022-04-20T17:45:30.521" v="59" actId="790"/>
          <ac:spMkLst>
            <pc:docMk/>
            <pc:sldMk cId="3785080219" sldId="264"/>
            <ac:spMk id="6" creationId="{00000000-0000-0000-0000-000000000000}"/>
          </ac:spMkLst>
        </pc:spChg>
        <pc:spChg chg="mod">
          <ac:chgData name="DSA - Camila Pereyra" userId="d845e14f-0275-4180-9126-9822cc65e4d6" providerId="ADAL" clId="{3CFCE881-B7CB-4FEC-B187-09B4E5533BE5}" dt="2022-04-20T17:44:52.915" v="55" actId="790"/>
          <ac:spMkLst>
            <pc:docMk/>
            <pc:sldMk cId="3785080219" sldId="264"/>
            <ac:spMk id="7" creationId="{00000000-0000-0000-0000-000000000000}"/>
          </ac:spMkLst>
        </pc:spChg>
      </pc:sldChg>
      <pc:sldChg chg="modSp mod">
        <pc:chgData name="DSA - Camila Pereyra" userId="d845e14f-0275-4180-9126-9822cc65e4d6" providerId="ADAL" clId="{3CFCE881-B7CB-4FEC-B187-09B4E5533BE5}" dt="2022-04-20T17:46:17.585" v="64" actId="790"/>
        <pc:sldMkLst>
          <pc:docMk/>
          <pc:sldMk cId="4225532412" sldId="265"/>
        </pc:sldMkLst>
        <pc:spChg chg="mod">
          <ac:chgData name="DSA - Camila Pereyra" userId="d845e14f-0275-4180-9126-9822cc65e4d6" providerId="ADAL" clId="{3CFCE881-B7CB-4FEC-B187-09B4E5533BE5}" dt="2022-04-20T17:46:17.585" v="64" actId="790"/>
          <ac:spMkLst>
            <pc:docMk/>
            <pc:sldMk cId="4225532412" sldId="265"/>
            <ac:spMk id="6" creationId="{00000000-0000-0000-0000-000000000000}"/>
          </ac:spMkLst>
        </pc:spChg>
        <pc:spChg chg="mod">
          <ac:chgData name="DSA - Camila Pereyra" userId="d845e14f-0275-4180-9126-9822cc65e4d6" providerId="ADAL" clId="{3CFCE881-B7CB-4FEC-B187-09B4E5533BE5}" dt="2022-04-20T17:45:38.344" v="60" actId="790"/>
          <ac:spMkLst>
            <pc:docMk/>
            <pc:sldMk cId="4225532412" sldId="265"/>
            <ac:spMk id="7" creationId="{00000000-0000-0000-0000-000000000000}"/>
          </ac:spMkLst>
        </pc:spChg>
      </pc:sldChg>
      <pc:sldChg chg="modSp mod">
        <pc:chgData name="DSA - Camila Pereyra" userId="d845e14f-0275-4180-9126-9822cc65e4d6" providerId="ADAL" clId="{3CFCE881-B7CB-4FEC-B187-09B4E5533BE5}" dt="2022-04-20T17:47:57.092" v="72" actId="20577"/>
        <pc:sldMkLst>
          <pc:docMk/>
          <pc:sldMk cId="1297916095" sldId="266"/>
        </pc:sldMkLst>
        <pc:spChg chg="mod">
          <ac:chgData name="DSA - Camila Pereyra" userId="d845e14f-0275-4180-9126-9822cc65e4d6" providerId="ADAL" clId="{3CFCE881-B7CB-4FEC-B187-09B4E5533BE5}" dt="2022-04-20T17:47:57.092" v="72" actId="20577"/>
          <ac:spMkLst>
            <pc:docMk/>
            <pc:sldMk cId="1297916095" sldId="266"/>
            <ac:spMk id="5" creationId="{00000000-0000-0000-0000-000000000000}"/>
          </ac:spMkLst>
        </pc:spChg>
      </pc:sldChg>
      <pc:sldChg chg="modSp mod">
        <pc:chgData name="DSA - Camila Pereyra" userId="d845e14f-0275-4180-9126-9822cc65e4d6" providerId="ADAL" clId="{3CFCE881-B7CB-4FEC-B187-09B4E5533BE5}" dt="2022-04-20T17:48:21.755" v="75" actId="790"/>
        <pc:sldMkLst>
          <pc:docMk/>
          <pc:sldMk cId="2179907798" sldId="267"/>
        </pc:sldMkLst>
        <pc:spChg chg="mod">
          <ac:chgData name="DSA - Camila Pereyra" userId="d845e14f-0275-4180-9126-9822cc65e4d6" providerId="ADAL" clId="{3CFCE881-B7CB-4FEC-B187-09B4E5533BE5}" dt="2022-04-20T17:48:21.755" v="75" actId="790"/>
          <ac:spMkLst>
            <pc:docMk/>
            <pc:sldMk cId="2179907798" sldId="267"/>
            <ac:spMk id="6" creationId="{00000000-0000-0000-0000-000000000000}"/>
          </ac:spMkLst>
        </pc:spChg>
        <pc:spChg chg="mod">
          <ac:chgData name="DSA - Camila Pereyra" userId="d845e14f-0275-4180-9126-9822cc65e4d6" providerId="ADAL" clId="{3CFCE881-B7CB-4FEC-B187-09B4E5533BE5}" dt="2022-04-20T17:48:16.233" v="74" actId="790"/>
          <ac:spMkLst>
            <pc:docMk/>
            <pc:sldMk cId="2179907798" sldId="267"/>
            <ac:spMk id="7" creationId="{00000000-0000-0000-0000-000000000000}"/>
          </ac:spMkLst>
        </pc:spChg>
      </pc:sldChg>
      <pc:sldChg chg="modSp mod">
        <pc:chgData name="DSA - Camila Pereyra" userId="d845e14f-0275-4180-9126-9822cc65e4d6" providerId="ADAL" clId="{3CFCE881-B7CB-4FEC-B187-09B4E5533BE5}" dt="2022-04-20T17:48:09.598" v="73" actId="790"/>
        <pc:sldMkLst>
          <pc:docMk/>
          <pc:sldMk cId="4165741564" sldId="268"/>
        </pc:sldMkLst>
        <pc:spChg chg="mod">
          <ac:chgData name="DSA - Camila Pereyra" userId="d845e14f-0275-4180-9126-9822cc65e4d6" providerId="ADAL" clId="{3CFCE881-B7CB-4FEC-B187-09B4E5533BE5}" dt="2022-04-20T17:48:09.598" v="73" actId="790"/>
          <ac:spMkLst>
            <pc:docMk/>
            <pc:sldMk cId="4165741564" sldId="268"/>
            <ac:spMk id="4" creationId="{00000000-0000-0000-0000-000000000000}"/>
          </ac:spMkLst>
        </pc:spChg>
      </pc:sldChg>
      <pc:sldChg chg="modSp mod">
        <pc:chgData name="DSA - Camila Pereyra" userId="d845e14f-0275-4180-9126-9822cc65e4d6" providerId="ADAL" clId="{3CFCE881-B7CB-4FEC-B187-09B4E5533BE5}" dt="2022-04-20T17:49:25.195" v="80" actId="790"/>
        <pc:sldMkLst>
          <pc:docMk/>
          <pc:sldMk cId="4193783642" sldId="269"/>
        </pc:sldMkLst>
        <pc:spChg chg="mod">
          <ac:chgData name="DSA - Camila Pereyra" userId="d845e14f-0275-4180-9126-9822cc65e4d6" providerId="ADAL" clId="{3CFCE881-B7CB-4FEC-B187-09B4E5533BE5}" dt="2022-04-20T17:49:25.195" v="80" actId="790"/>
          <ac:spMkLst>
            <pc:docMk/>
            <pc:sldMk cId="4193783642" sldId="269"/>
            <ac:spMk id="6" creationId="{00000000-0000-0000-0000-000000000000}"/>
          </ac:spMkLst>
        </pc:spChg>
        <pc:spChg chg="mod">
          <ac:chgData name="DSA - Camila Pereyra" userId="d845e14f-0275-4180-9126-9822cc65e4d6" providerId="ADAL" clId="{3CFCE881-B7CB-4FEC-B187-09B4E5533BE5}" dt="2022-04-20T17:49:06.041" v="78" actId="790"/>
          <ac:spMkLst>
            <pc:docMk/>
            <pc:sldMk cId="4193783642" sldId="269"/>
            <ac:spMk id="7" creationId="{00000000-0000-0000-0000-000000000000}"/>
          </ac:spMkLst>
        </pc:spChg>
      </pc:sldChg>
      <pc:sldChg chg="modSp mod">
        <pc:chgData name="DSA - Camila Pereyra" userId="d845e14f-0275-4180-9126-9822cc65e4d6" providerId="ADAL" clId="{3CFCE881-B7CB-4FEC-B187-09B4E5533BE5}" dt="2022-04-20T17:48:51.463" v="77" actId="790"/>
        <pc:sldMkLst>
          <pc:docMk/>
          <pc:sldMk cId="4274732265" sldId="270"/>
        </pc:sldMkLst>
        <pc:spChg chg="mod">
          <ac:chgData name="DSA - Camila Pereyra" userId="d845e14f-0275-4180-9126-9822cc65e4d6" providerId="ADAL" clId="{3CFCE881-B7CB-4FEC-B187-09B4E5533BE5}" dt="2022-04-20T17:48:51.463" v="77" actId="790"/>
          <ac:spMkLst>
            <pc:docMk/>
            <pc:sldMk cId="4274732265" sldId="270"/>
            <ac:spMk id="7" creationId="{00000000-0000-0000-0000-000000000000}"/>
          </ac:spMkLst>
        </pc:spChg>
      </pc:sldChg>
      <pc:sldChg chg="modSp mod">
        <pc:chgData name="DSA - Camila Pereyra" userId="d845e14f-0275-4180-9126-9822cc65e4d6" providerId="ADAL" clId="{3CFCE881-B7CB-4FEC-B187-09B4E5533BE5}" dt="2022-04-20T17:49:56.245" v="83" actId="790"/>
        <pc:sldMkLst>
          <pc:docMk/>
          <pc:sldMk cId="1025474713" sldId="271"/>
        </pc:sldMkLst>
        <pc:spChg chg="mod">
          <ac:chgData name="DSA - Camila Pereyra" userId="d845e14f-0275-4180-9126-9822cc65e4d6" providerId="ADAL" clId="{3CFCE881-B7CB-4FEC-B187-09B4E5533BE5}" dt="2022-04-20T17:49:56.245" v="83" actId="790"/>
          <ac:spMkLst>
            <pc:docMk/>
            <pc:sldMk cId="1025474713" sldId="271"/>
            <ac:spMk id="7" creationId="{00000000-0000-0000-0000-000000000000}"/>
          </ac:spMkLst>
        </pc:spChg>
      </pc:sldChg>
      <pc:sldChg chg="modSp mod">
        <pc:chgData name="DSA - Camila Pereyra" userId="d845e14f-0275-4180-9126-9822cc65e4d6" providerId="ADAL" clId="{3CFCE881-B7CB-4FEC-B187-09B4E5533BE5}" dt="2022-04-20T17:50:42.032" v="86" actId="790"/>
        <pc:sldMkLst>
          <pc:docMk/>
          <pc:sldMk cId="451186310" sldId="272"/>
        </pc:sldMkLst>
        <pc:spChg chg="mod">
          <ac:chgData name="DSA - Camila Pereyra" userId="d845e14f-0275-4180-9126-9822cc65e4d6" providerId="ADAL" clId="{3CFCE881-B7CB-4FEC-B187-09B4E5533BE5}" dt="2022-04-20T17:50:42.032" v="86" actId="790"/>
          <ac:spMkLst>
            <pc:docMk/>
            <pc:sldMk cId="451186310" sldId="272"/>
            <ac:spMk id="8" creationId="{00000000-0000-0000-0000-000000000000}"/>
          </ac:spMkLst>
        </pc:spChg>
      </pc:sldChg>
      <pc:sldChg chg="delSp modSp mod">
        <pc:chgData name="DSA - Camila Pereyra" userId="d845e14f-0275-4180-9126-9822cc65e4d6" providerId="ADAL" clId="{3CFCE881-B7CB-4FEC-B187-09B4E5533BE5}" dt="2022-04-20T17:44:47.626" v="54" actId="790"/>
        <pc:sldMkLst>
          <pc:docMk/>
          <pc:sldMk cId="2744292478" sldId="273"/>
        </pc:sldMkLst>
        <pc:spChg chg="mod">
          <ac:chgData name="DSA - Camila Pereyra" userId="d845e14f-0275-4180-9126-9822cc65e4d6" providerId="ADAL" clId="{3CFCE881-B7CB-4FEC-B187-09B4E5533BE5}" dt="2022-04-20T17:44:47.626" v="54" actId="790"/>
          <ac:spMkLst>
            <pc:docMk/>
            <pc:sldMk cId="2744292478" sldId="273"/>
            <ac:spMk id="3" creationId="{00000000-0000-0000-0000-000000000000}"/>
          </ac:spMkLst>
        </pc:spChg>
        <pc:picChg chg="del">
          <ac:chgData name="DSA - Camila Pereyra" userId="d845e14f-0275-4180-9126-9822cc65e4d6" providerId="ADAL" clId="{3CFCE881-B7CB-4FEC-B187-09B4E5533BE5}" dt="2022-04-20T17:39:25.546" v="0" actId="478"/>
          <ac:picMkLst>
            <pc:docMk/>
            <pc:sldMk cId="2744292478" sldId="273"/>
            <ac:picMk id="5" creationId="{00000000-0000-0000-0000-000000000000}"/>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3410295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3212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17092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1619559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1523271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2031495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AD1C9BD7-AAFE-4DEF-BC6B-D754F7F82638}" type="datetimeFigureOut">
              <a:rPr lang="pt-BR" smtClean="0"/>
              <a:t>20/04/2022</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203376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AD1C9BD7-AAFE-4DEF-BC6B-D754F7F82638}" type="datetimeFigureOut">
              <a:rPr lang="pt-BR" smtClean="0"/>
              <a:t>20/04/2022</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246507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AD1C9BD7-AAFE-4DEF-BC6B-D754F7F82638}" type="datetimeFigureOut">
              <a:rPr lang="pt-BR" smtClean="0"/>
              <a:t>20/04/2022</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392008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5423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509371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C5189-4101-42E1-A042-0DFADF3D9DAD}" type="slidenum">
              <a:rPr lang="pt-BR" smtClean="0"/>
              <a:t>‹nº›</a:t>
            </a:fld>
            <a:endParaRPr lang="pt-BR"/>
          </a:p>
        </p:txBody>
      </p:sp>
    </p:spTree>
    <p:extLst>
      <p:ext uri="{BB962C8B-B14F-4D97-AF65-F5344CB8AC3E}">
        <p14:creationId xmlns:p14="http://schemas.microsoft.com/office/powerpoint/2010/main" val="1637545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747013" y="4002832"/>
            <a:ext cx="10529455" cy="2497892"/>
          </a:xfrm>
        </p:spPr>
        <p:txBody>
          <a:bodyPr anchor="ctr">
            <a:normAutofit/>
          </a:bodyPr>
          <a:lstStyle/>
          <a:p>
            <a:r>
              <a:rPr lang="es-419" sz="7200" b="1" dirty="0">
                <a:solidFill>
                  <a:srgbClr val="E9CBA9"/>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JESÚS, MI</a:t>
            </a:r>
            <a:br>
              <a:rPr lang="es-419" sz="7200" b="1" dirty="0">
                <a:solidFill>
                  <a:srgbClr val="E9CBA9"/>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s-419" sz="7200" b="1" dirty="0">
                <a:solidFill>
                  <a:srgbClr val="E9CBA9"/>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RESTAURADOR</a:t>
            </a:r>
          </a:p>
        </p:txBody>
      </p:sp>
      <p:pic>
        <p:nvPicPr>
          <p:cNvPr id="6" name="Image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71788" y="169741"/>
            <a:ext cx="1968759" cy="983236"/>
          </a:xfrm>
          <a:prstGeom prst="rect">
            <a:avLst/>
          </a:prstGeom>
        </p:spPr>
      </p:pic>
      <p:pic>
        <p:nvPicPr>
          <p:cNvPr id="5" name="Imagem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8736" y="401898"/>
            <a:ext cx="3135082" cy="386984"/>
          </a:xfrm>
          <a:prstGeom prst="rect">
            <a:avLst/>
          </a:prstGeom>
        </p:spPr>
      </p:pic>
    </p:spTree>
    <p:extLst>
      <p:ext uri="{BB962C8B-B14F-4D97-AF65-F5344CB8AC3E}">
        <p14:creationId xmlns:p14="http://schemas.microsoft.com/office/powerpoint/2010/main" val="3950525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591399" y="2098766"/>
            <a:ext cx="8945469" cy="2657302"/>
          </a:xfrm>
        </p:spPr>
        <p:txBody>
          <a:bodyPr anchor="ctr">
            <a:noAutofit/>
          </a:bodyPr>
          <a:lstStyle/>
          <a:p>
            <a:r>
              <a:rPr lang="es-419" sz="3200" dirty="0">
                <a:solidFill>
                  <a:srgbClr val="4F3025"/>
                </a:solidFill>
                <a:latin typeface="Arial" panose="020B0604020202020204" pitchFamily="34" charset="0"/>
                <a:cs typeface="Arial" panose="020B0604020202020204" pitchFamily="34" charset="0"/>
              </a:rPr>
              <a:t>Además de saber quién no era y quién sí era, él también conocía a Jesús y sabía quién era él. Ese es el secreto de Juan el bautista. Por eso, su predicación tenía tanto poder y atraía “multitudes para ser bautizadas”.</a:t>
            </a:r>
            <a:endParaRPr lang="es-419" sz="2800" i="1" dirty="0">
              <a:solidFill>
                <a:srgbClr val="4F3025"/>
              </a:solidFill>
              <a:latin typeface="Arial" panose="020B0604020202020204" pitchFamily="34" charset="0"/>
              <a:cs typeface="Arial" panose="020B0604020202020204" pitchFamily="34" charset="0"/>
            </a:endParaRPr>
          </a:p>
        </p:txBody>
      </p:sp>
      <p:sp>
        <p:nvSpPr>
          <p:cNvPr id="7" name="Título 1"/>
          <p:cNvSpPr txBox="1">
            <a:spLocks/>
          </p:cNvSpPr>
          <p:nvPr/>
        </p:nvSpPr>
        <p:spPr>
          <a:xfrm>
            <a:off x="1235825" y="1101239"/>
            <a:ext cx="9656618" cy="99752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419" sz="5400" b="1" dirty="0">
                <a:solidFill>
                  <a:srgbClr val="4F3025"/>
                </a:solidFill>
                <a:latin typeface="Arial" panose="020B0604020202020204" pitchFamily="34" charset="0"/>
                <a:cs typeface="Arial" panose="020B0604020202020204" pitchFamily="34" charset="0"/>
              </a:rPr>
              <a:t>Juan predicaba lo que vivía</a:t>
            </a:r>
          </a:p>
        </p:txBody>
      </p:sp>
    </p:spTree>
    <p:extLst>
      <p:ext uri="{BB962C8B-B14F-4D97-AF65-F5344CB8AC3E}">
        <p14:creationId xmlns:p14="http://schemas.microsoft.com/office/powerpoint/2010/main" val="2179907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9883" y="1184988"/>
            <a:ext cx="9624059" cy="4739951"/>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2400"/>
          </a:p>
        </p:txBody>
      </p:sp>
      <p:sp>
        <p:nvSpPr>
          <p:cNvPr id="7" name="Título 1"/>
          <p:cNvSpPr txBox="1">
            <a:spLocks/>
          </p:cNvSpPr>
          <p:nvPr/>
        </p:nvSpPr>
        <p:spPr>
          <a:xfrm>
            <a:off x="2105326" y="1881348"/>
            <a:ext cx="7994510" cy="33280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Cuando conocemos a Dios, nuestra vida es una publicidad constante de su amor y atrae multitudes a Cristo.</a:t>
            </a:r>
            <a:br>
              <a:rPr lang="es-419" sz="3600" dirty="0">
                <a:solidFill>
                  <a:srgbClr val="4F3025"/>
                </a:solidFill>
                <a:latin typeface="Arial" panose="020B0604020202020204" pitchFamily="34" charset="0"/>
                <a:cs typeface="Arial" panose="020B0604020202020204" pitchFamily="34" charset="0"/>
              </a:rPr>
            </a:br>
            <a:endParaRPr lang="es-419" sz="3600" dirty="0">
              <a:solidFill>
                <a:srgbClr val="4F3025"/>
              </a:solidFill>
              <a:latin typeface="Arial" panose="020B0604020202020204" pitchFamily="34" charset="0"/>
              <a:cs typeface="Arial" panose="020B0604020202020204" pitchFamily="34" charset="0"/>
            </a:endParaRPr>
          </a:p>
          <a:p>
            <a:pPr algn="ctr"/>
            <a:r>
              <a:rPr lang="es-419" sz="3600" dirty="0">
                <a:solidFill>
                  <a:srgbClr val="4F3025"/>
                </a:solidFill>
                <a:latin typeface="Arial" panose="020B0604020202020204" pitchFamily="34" charset="0"/>
                <a:cs typeface="Arial" panose="020B0604020202020204" pitchFamily="34" charset="0"/>
              </a:rPr>
              <a:t>Somos humildes y estamos</a:t>
            </a:r>
          </a:p>
          <a:p>
            <a:pPr algn="ctr"/>
            <a:r>
              <a:rPr lang="es-419" sz="3600" b="1" dirty="0">
                <a:solidFill>
                  <a:srgbClr val="C00000"/>
                </a:solidFill>
                <a:latin typeface="Arial" panose="020B0604020202020204" pitchFamily="34" charset="0"/>
                <a:cs typeface="Arial" panose="020B0604020202020204" pitchFamily="34" charset="0"/>
              </a:rPr>
              <a:t>ENFOCADOS EN LA MISIÓN</a:t>
            </a:r>
            <a:endParaRPr lang="es-419" sz="4000" b="1" i="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4732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518111" y="2172392"/>
            <a:ext cx="9092045" cy="2657302"/>
          </a:xfrm>
        </p:spPr>
        <p:txBody>
          <a:bodyPr anchor="ctr">
            <a:noAutofit/>
          </a:bodyPr>
          <a:lstStyle/>
          <a:p>
            <a:r>
              <a:rPr lang="es-419" sz="2800" dirty="0">
                <a:solidFill>
                  <a:srgbClr val="4F3025"/>
                </a:solidFill>
                <a:latin typeface="Arial" panose="020B0604020202020204" pitchFamily="34" charset="0"/>
                <a:cs typeface="Arial" panose="020B0604020202020204" pitchFamily="34" charset="0"/>
              </a:rPr>
              <a:t>El texto de Juan 1:26, 27 muestra cómo era la vida de Juan: “Juan les respondió diciendo: Yo bautizo con agua; mas en medio de vosotros está uno a quien vosotros no conocéis. Este es el que viene después de mí, el que es antes de mí, del cual yo no soy digno de desatar la correa del calzado”. </a:t>
            </a:r>
            <a:endParaRPr lang="es-419" sz="2400" i="1" dirty="0">
              <a:solidFill>
                <a:srgbClr val="4F3025"/>
              </a:solidFill>
              <a:latin typeface="Arial" panose="020B0604020202020204" pitchFamily="34" charset="0"/>
              <a:cs typeface="Arial" panose="020B0604020202020204" pitchFamily="34" charset="0"/>
            </a:endParaRPr>
          </a:p>
        </p:txBody>
      </p:sp>
      <p:sp>
        <p:nvSpPr>
          <p:cNvPr id="7" name="Título 1"/>
          <p:cNvSpPr txBox="1">
            <a:spLocks/>
          </p:cNvSpPr>
          <p:nvPr/>
        </p:nvSpPr>
        <p:spPr>
          <a:xfrm>
            <a:off x="1235825" y="1250529"/>
            <a:ext cx="9656618" cy="99752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419" sz="5400" b="1" dirty="0">
                <a:solidFill>
                  <a:srgbClr val="4F3025"/>
                </a:solidFill>
                <a:latin typeface="Arial" panose="020B0604020202020204" pitchFamily="34" charset="0"/>
                <a:cs typeface="Arial" panose="020B0604020202020204" pitchFamily="34" charset="0"/>
              </a:rPr>
              <a:t>Juan vivía lo que predicaba</a:t>
            </a:r>
          </a:p>
        </p:txBody>
      </p:sp>
    </p:spTree>
    <p:extLst>
      <p:ext uri="{BB962C8B-B14F-4D97-AF65-F5344CB8AC3E}">
        <p14:creationId xmlns:p14="http://schemas.microsoft.com/office/powerpoint/2010/main" val="41937836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754877" y="1070631"/>
            <a:ext cx="8695410" cy="4949494"/>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2800" dirty="0">
              <a:latin typeface="Verdana" panose="020B0604030504040204" pitchFamily="34" charset="0"/>
              <a:ea typeface="Verdana" panose="020B0604030504040204" pitchFamily="34" charset="0"/>
            </a:endParaRPr>
          </a:p>
        </p:txBody>
      </p:sp>
      <p:sp>
        <p:nvSpPr>
          <p:cNvPr id="7" name="Título 1"/>
          <p:cNvSpPr txBox="1">
            <a:spLocks/>
          </p:cNvSpPr>
          <p:nvPr/>
        </p:nvSpPr>
        <p:spPr>
          <a:xfrm>
            <a:off x="2552323" y="1309254"/>
            <a:ext cx="7100518" cy="447224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4000" b="1" dirty="0">
                <a:solidFill>
                  <a:srgbClr val="C00000"/>
                </a:solidFill>
                <a:latin typeface="Arial" panose="020B0604020202020204" pitchFamily="34" charset="0"/>
                <a:cs typeface="Arial" panose="020B0604020202020204" pitchFamily="34" charset="0"/>
              </a:rPr>
              <a:t>Quien conoce a Cristo</a:t>
            </a:r>
          </a:p>
          <a:p>
            <a:pPr algn="ctr"/>
            <a:r>
              <a:rPr lang="es-419" sz="4000" b="1" dirty="0">
                <a:solidFill>
                  <a:srgbClr val="4F3025"/>
                </a:solidFill>
                <a:latin typeface="Arial" panose="020B0604020202020204" pitchFamily="34" charset="0"/>
                <a:cs typeface="Arial" panose="020B0604020202020204" pitchFamily="34" charset="0"/>
              </a:rPr>
              <a:t>es humilde y consciente de quién es, de su valor y de su papel en el establecimiento del reino de Dios.</a:t>
            </a:r>
            <a:endParaRPr lang="es-419" sz="4400" b="1" i="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54747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tângulo 6"/>
          <p:cNvSpPr/>
          <p:nvPr/>
        </p:nvSpPr>
        <p:spPr>
          <a:xfrm>
            <a:off x="1795549" y="1309254"/>
            <a:ext cx="8570422" cy="4227022"/>
          </a:xfrm>
          <a:prstGeom prst="rect">
            <a:avLst/>
          </a:prstGeom>
          <a:solidFill>
            <a:schemeClr val="bg1">
              <a:alpha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8" name="Título 1"/>
          <p:cNvSpPr txBox="1">
            <a:spLocks/>
          </p:cNvSpPr>
          <p:nvPr/>
        </p:nvSpPr>
        <p:spPr>
          <a:xfrm>
            <a:off x="2716183" y="1309254"/>
            <a:ext cx="6729153" cy="42270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pPr>
            <a:r>
              <a:rPr lang="es-419" sz="2800" b="1" dirty="0">
                <a:solidFill>
                  <a:srgbClr val="4F3025"/>
                </a:solidFill>
                <a:latin typeface="Arial" panose="020B0604020202020204" pitchFamily="34" charset="0"/>
                <a:cs typeface="Arial" panose="020B0604020202020204" pitchFamily="34" charset="0"/>
              </a:rPr>
              <a:t>En Cristo, soy “más que vencedor”, “más que vencedora”, ¡Soy todo lo que él desea que sea! </a:t>
            </a:r>
          </a:p>
          <a:p>
            <a:pPr algn="ctr">
              <a:lnSpc>
                <a:spcPct val="100000"/>
              </a:lnSpc>
            </a:pPr>
            <a:r>
              <a:rPr lang="es-419" sz="2800" b="1" dirty="0">
                <a:solidFill>
                  <a:srgbClr val="4F3025"/>
                </a:solidFill>
                <a:latin typeface="Arial" panose="020B0604020202020204" pitchFamily="34" charset="0"/>
                <a:cs typeface="Arial" panose="020B0604020202020204" pitchFamily="34" charset="0"/>
              </a:rPr>
              <a:t>Y recién sabré los planes ilimitados que Dios tiene para mí cuando me entregue y permita ser restaurado por Cristo, así como Juan.</a:t>
            </a:r>
          </a:p>
        </p:txBody>
      </p:sp>
      <p:pic>
        <p:nvPicPr>
          <p:cNvPr id="9" name="Image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5874" y="6083921"/>
            <a:ext cx="573411" cy="547186"/>
          </a:xfrm>
          <a:prstGeom prst="rect">
            <a:avLst/>
          </a:prstGeom>
        </p:spPr>
      </p:pic>
    </p:spTree>
    <p:extLst>
      <p:ext uri="{BB962C8B-B14F-4D97-AF65-F5344CB8AC3E}">
        <p14:creationId xmlns:p14="http://schemas.microsoft.com/office/powerpoint/2010/main" val="4224081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ítulo 1"/>
          <p:cNvSpPr txBox="1">
            <a:spLocks/>
          </p:cNvSpPr>
          <p:nvPr/>
        </p:nvSpPr>
        <p:spPr>
          <a:xfrm>
            <a:off x="1853993" y="1159965"/>
            <a:ext cx="8447003" cy="42270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5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Jesús restauró a Juan. Él es mi Restaurador, nuestro Restaurador. </a:t>
            </a:r>
          </a:p>
        </p:txBody>
      </p:sp>
      <p:pic>
        <p:nvPicPr>
          <p:cNvPr id="9" name="Image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5874" y="6083921"/>
            <a:ext cx="573411" cy="547186"/>
          </a:xfrm>
          <a:prstGeom prst="rect">
            <a:avLst/>
          </a:prstGeom>
        </p:spPr>
      </p:pic>
    </p:spTree>
    <p:extLst>
      <p:ext uri="{BB962C8B-B14F-4D97-AF65-F5344CB8AC3E}">
        <p14:creationId xmlns:p14="http://schemas.microsoft.com/office/powerpoint/2010/main" val="4511863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ítulo 1"/>
          <p:cNvSpPr txBox="1">
            <a:spLocks/>
          </p:cNvSpPr>
          <p:nvPr/>
        </p:nvSpPr>
        <p:spPr>
          <a:xfrm>
            <a:off x="1728595" y="1895641"/>
            <a:ext cx="8759014" cy="234384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8000" b="1" dirty="0">
                <a:solidFill>
                  <a:srgbClr val="4F3025"/>
                </a:solidFill>
                <a:latin typeface="Arial" panose="020B0604020202020204" pitchFamily="34" charset="0"/>
                <a:ea typeface="Verdana" panose="020B0604030504040204" pitchFamily="34" charset="0"/>
                <a:cs typeface="Arial" panose="020B0604020202020204" pitchFamily="34" charset="0"/>
              </a:rPr>
              <a:t>JUAN EL BAUTISTA</a:t>
            </a:r>
          </a:p>
        </p:txBody>
      </p:sp>
    </p:spTree>
    <p:extLst>
      <p:ext uri="{BB962C8B-B14F-4D97-AF65-F5344CB8AC3E}">
        <p14:creationId xmlns:p14="http://schemas.microsoft.com/office/powerpoint/2010/main" val="808254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txBox="1">
            <a:spLocks/>
          </p:cNvSpPr>
          <p:nvPr/>
        </p:nvSpPr>
        <p:spPr>
          <a:xfrm>
            <a:off x="1641737" y="2318656"/>
            <a:ext cx="8883193" cy="2146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5400" b="1" dirty="0">
                <a:solidFill>
                  <a:srgbClr val="663E30"/>
                </a:solidFill>
                <a:latin typeface="Arial" panose="020B0604020202020204" pitchFamily="34" charset="0"/>
                <a:cs typeface="Arial" panose="020B0604020202020204" pitchFamily="34" charset="0"/>
              </a:rPr>
              <a:t>JUAN EL BAUTISTA SE CONOCÍA MUY BIEN</a:t>
            </a:r>
            <a:endParaRPr lang="es-419" sz="4800" b="1" dirty="0">
              <a:solidFill>
                <a:srgbClr val="663E3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3332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ítulo 1"/>
          <p:cNvSpPr txBox="1">
            <a:spLocks/>
          </p:cNvSpPr>
          <p:nvPr/>
        </p:nvSpPr>
        <p:spPr>
          <a:xfrm>
            <a:off x="1704137" y="746450"/>
            <a:ext cx="8758392" cy="463850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Juan era hijo de Isabel, prima de María, madre de Jesús, y Zacarías, un sacerdote “de la clase de Abías” (Lucas 1:5)</a:t>
            </a:r>
            <a:r>
              <a:rPr lang="es-419" sz="3200" dirty="0">
                <a:solidFill>
                  <a:srgbClr val="4F3025"/>
                </a:solidFill>
                <a:latin typeface="Arial" panose="020B0604020202020204" pitchFamily="34" charset="0"/>
                <a:cs typeface="Arial" panose="020B0604020202020204" pitchFamily="34" charset="0"/>
              </a:rPr>
              <a:t>. </a:t>
            </a:r>
          </a:p>
          <a:p>
            <a:pPr algn="ctr"/>
            <a:br>
              <a:rPr lang="es-419" sz="3600" dirty="0">
                <a:solidFill>
                  <a:srgbClr val="4F3025"/>
                </a:solidFill>
                <a:latin typeface="Arial" panose="020B0604020202020204" pitchFamily="34" charset="0"/>
                <a:cs typeface="Arial" panose="020B0604020202020204" pitchFamily="34" charset="0"/>
              </a:rPr>
            </a:br>
            <a:r>
              <a:rPr lang="es-419" sz="3600" dirty="0">
                <a:solidFill>
                  <a:srgbClr val="4F3025"/>
                </a:solidFill>
                <a:latin typeface="Arial" panose="020B0604020202020204" pitchFamily="34" charset="0"/>
                <a:cs typeface="Arial" panose="020B0604020202020204" pitchFamily="34" charset="0"/>
              </a:rPr>
              <a:t>Juan vivía en el desierto y recorría “toda la región contigua al Jordán, predicando el bautismo del arrepentimiento para perdón de pecados” (Lucas 3:3)</a:t>
            </a:r>
            <a:r>
              <a:rPr lang="es-419" sz="3200" dirty="0">
                <a:solidFill>
                  <a:srgbClr val="4F3025"/>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744292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512224" y="2546465"/>
            <a:ext cx="9087196" cy="2208415"/>
          </a:xfrm>
        </p:spPr>
        <p:txBody>
          <a:bodyPr anchor="ctr">
            <a:noAutofit/>
          </a:bodyPr>
          <a:lstStyle/>
          <a:p>
            <a:r>
              <a:rPr lang="es-419" sz="2800" dirty="0">
                <a:solidFill>
                  <a:srgbClr val="4F3025"/>
                </a:solidFill>
                <a:latin typeface="Arial" panose="020B0604020202020204" pitchFamily="34" charset="0"/>
                <a:cs typeface="Arial" panose="020B0604020202020204" pitchFamily="34" charset="0"/>
              </a:rPr>
              <a:t>“Este es el testimonio de Juan, cuando los judíos enviaron de Jerusalén sacerdotes y levitas para que le preguntasen: Tú, ¿quién eres? Confesó, y no negó, sino confesó: </a:t>
            </a:r>
            <a:r>
              <a:rPr lang="es-419" sz="3600" b="1" dirty="0">
                <a:solidFill>
                  <a:srgbClr val="4F3025"/>
                </a:solidFill>
                <a:latin typeface="Arial" panose="020B0604020202020204" pitchFamily="34" charset="0"/>
                <a:cs typeface="Arial" panose="020B0604020202020204" pitchFamily="34" charset="0"/>
              </a:rPr>
              <a:t>Yo no soy el Cristo</a:t>
            </a:r>
            <a:r>
              <a:rPr lang="es-419" sz="3200" dirty="0">
                <a:solidFill>
                  <a:srgbClr val="4F3025"/>
                </a:solidFill>
                <a:latin typeface="Arial" panose="020B0604020202020204" pitchFamily="34" charset="0"/>
                <a:cs typeface="Arial" panose="020B0604020202020204" pitchFamily="34" charset="0"/>
              </a:rPr>
              <a:t>”</a:t>
            </a:r>
            <a:br>
              <a:rPr lang="es-419" sz="3200" dirty="0">
                <a:solidFill>
                  <a:srgbClr val="4F3025"/>
                </a:solidFill>
                <a:latin typeface="Arial" panose="020B0604020202020204" pitchFamily="34" charset="0"/>
                <a:cs typeface="Arial" panose="020B0604020202020204" pitchFamily="34" charset="0"/>
              </a:rPr>
            </a:br>
            <a:br>
              <a:rPr lang="es-419" sz="3200" dirty="0">
                <a:solidFill>
                  <a:srgbClr val="4F3025"/>
                </a:solidFill>
                <a:latin typeface="Arial" panose="020B0604020202020204" pitchFamily="34" charset="0"/>
                <a:cs typeface="Arial" panose="020B0604020202020204" pitchFamily="34" charset="0"/>
              </a:rPr>
            </a:br>
            <a:r>
              <a:rPr lang="es-419" sz="2800" dirty="0">
                <a:solidFill>
                  <a:srgbClr val="4F3025"/>
                </a:solidFill>
                <a:latin typeface="Arial" panose="020B0604020202020204" pitchFamily="34" charset="0"/>
                <a:cs typeface="Arial" panose="020B0604020202020204" pitchFamily="34" charset="0"/>
              </a:rPr>
              <a:t>(Juan 1:19, 20) </a:t>
            </a:r>
          </a:p>
        </p:txBody>
      </p:sp>
      <p:sp>
        <p:nvSpPr>
          <p:cNvPr id="7" name="Título 1"/>
          <p:cNvSpPr txBox="1">
            <a:spLocks/>
          </p:cNvSpPr>
          <p:nvPr/>
        </p:nvSpPr>
        <p:spPr>
          <a:xfrm>
            <a:off x="1227513" y="1322436"/>
            <a:ext cx="9656618" cy="99752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419" sz="5400" b="1" dirty="0">
                <a:solidFill>
                  <a:srgbClr val="4F3025"/>
                </a:solidFill>
                <a:latin typeface="Arial" panose="020B0604020202020204" pitchFamily="34" charset="0"/>
                <a:cs typeface="Arial" panose="020B0604020202020204" pitchFamily="34" charset="0"/>
              </a:rPr>
              <a:t>Juan sabía quién </a:t>
            </a:r>
            <a:r>
              <a:rPr lang="es-419" sz="5400" b="1" dirty="0">
                <a:solidFill>
                  <a:srgbClr val="C00000"/>
                </a:solidFill>
                <a:latin typeface="Arial" panose="020B0604020202020204" pitchFamily="34" charset="0"/>
                <a:cs typeface="Arial" panose="020B0604020202020204" pitchFamily="34" charset="0"/>
              </a:rPr>
              <a:t>no</a:t>
            </a:r>
            <a:r>
              <a:rPr lang="es-419" sz="5400" b="1" dirty="0">
                <a:solidFill>
                  <a:srgbClr val="4F3025"/>
                </a:solidFill>
                <a:latin typeface="Arial" panose="020B0604020202020204" pitchFamily="34" charset="0"/>
                <a:cs typeface="Arial" panose="020B0604020202020204" pitchFamily="34" charset="0"/>
              </a:rPr>
              <a:t> era</a:t>
            </a:r>
            <a:endParaRPr lang="es-419" sz="800" dirty="0">
              <a:solidFill>
                <a:srgbClr val="4F302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50802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381991" y="2306583"/>
            <a:ext cx="9364286" cy="3238540"/>
          </a:xfrm>
        </p:spPr>
        <p:txBody>
          <a:bodyPr anchor="ctr">
            <a:noAutofit/>
          </a:bodyPr>
          <a:lstStyle/>
          <a:p>
            <a:r>
              <a:rPr lang="es-419" sz="2800" dirty="0">
                <a:solidFill>
                  <a:srgbClr val="4F3025"/>
                </a:solidFill>
                <a:latin typeface="Arial" panose="020B0604020202020204" pitchFamily="34" charset="0"/>
                <a:cs typeface="Arial" panose="020B0604020202020204" pitchFamily="34" charset="0"/>
              </a:rPr>
              <a:t>“Y le preguntaron: ¿Qué pues? ¿Eres tú Elías? Dijo: No soy. ¿Eres tú el profeta? Y respondió: No. Le dijeron: ¿Pues quién eres? para que demos respuesta a los que nos enviaron. ¿Qué dices de ti mismo? Dijo: </a:t>
            </a:r>
            <a:br>
              <a:rPr lang="es-419" sz="2800" dirty="0">
                <a:solidFill>
                  <a:srgbClr val="4F3025"/>
                </a:solidFill>
                <a:latin typeface="Arial" panose="020B0604020202020204" pitchFamily="34" charset="0"/>
                <a:cs typeface="Arial" panose="020B0604020202020204" pitchFamily="34" charset="0"/>
              </a:rPr>
            </a:br>
            <a:br>
              <a:rPr lang="es-419" sz="2800" dirty="0">
                <a:solidFill>
                  <a:srgbClr val="4F3025"/>
                </a:solidFill>
                <a:latin typeface="Arial" panose="020B0604020202020204" pitchFamily="34" charset="0"/>
                <a:cs typeface="Arial" panose="020B0604020202020204" pitchFamily="34" charset="0"/>
              </a:rPr>
            </a:br>
            <a:r>
              <a:rPr lang="es-419" sz="2800" b="1" dirty="0">
                <a:solidFill>
                  <a:srgbClr val="4F3025"/>
                </a:solidFill>
                <a:latin typeface="Arial" panose="020B0604020202020204" pitchFamily="34" charset="0"/>
                <a:cs typeface="Arial" panose="020B0604020202020204" pitchFamily="34" charset="0"/>
              </a:rPr>
              <a:t>Yo soy la voz de uno que clama en el desierto: Enderezad el camino del Señor, como dijo el </a:t>
            </a:r>
            <a:br>
              <a:rPr lang="es-419" sz="2800" b="1" dirty="0">
                <a:solidFill>
                  <a:srgbClr val="4F3025"/>
                </a:solidFill>
                <a:latin typeface="Arial" panose="020B0604020202020204" pitchFamily="34" charset="0"/>
                <a:cs typeface="Arial" panose="020B0604020202020204" pitchFamily="34" charset="0"/>
              </a:rPr>
            </a:br>
            <a:r>
              <a:rPr lang="es-419" sz="2800" b="1" dirty="0">
                <a:solidFill>
                  <a:srgbClr val="4F3025"/>
                </a:solidFill>
                <a:latin typeface="Arial" panose="020B0604020202020204" pitchFamily="34" charset="0"/>
                <a:cs typeface="Arial" panose="020B0604020202020204" pitchFamily="34" charset="0"/>
              </a:rPr>
              <a:t>profeta Isaías” </a:t>
            </a:r>
            <a:r>
              <a:rPr lang="es-419" sz="2000" i="1" dirty="0">
                <a:solidFill>
                  <a:srgbClr val="4F3025"/>
                </a:solidFill>
                <a:latin typeface="Arial" panose="020B0604020202020204" pitchFamily="34" charset="0"/>
                <a:cs typeface="Arial" panose="020B0604020202020204" pitchFamily="34" charset="0"/>
              </a:rPr>
              <a:t>(Juan 1:21-23).</a:t>
            </a:r>
            <a:endParaRPr lang="es-419" sz="2400" i="1" dirty="0">
              <a:solidFill>
                <a:srgbClr val="4F3025"/>
              </a:solidFill>
              <a:latin typeface="Arial" panose="020B0604020202020204" pitchFamily="34" charset="0"/>
              <a:cs typeface="Arial" panose="020B0604020202020204" pitchFamily="34" charset="0"/>
            </a:endParaRPr>
          </a:p>
        </p:txBody>
      </p:sp>
      <p:sp>
        <p:nvSpPr>
          <p:cNvPr id="7" name="Título 1"/>
          <p:cNvSpPr txBox="1">
            <a:spLocks/>
          </p:cNvSpPr>
          <p:nvPr/>
        </p:nvSpPr>
        <p:spPr>
          <a:xfrm>
            <a:off x="1235825" y="979940"/>
            <a:ext cx="9656618" cy="99752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419" sz="5400" b="1" dirty="0">
                <a:solidFill>
                  <a:srgbClr val="4F3025"/>
                </a:solidFill>
                <a:latin typeface="Arial" panose="020B0604020202020204" pitchFamily="34" charset="0"/>
                <a:cs typeface="Arial" panose="020B0604020202020204" pitchFamily="34" charset="0"/>
              </a:rPr>
              <a:t>Juan sabía quién era él</a:t>
            </a:r>
          </a:p>
        </p:txBody>
      </p:sp>
    </p:spTree>
    <p:extLst>
      <p:ext uri="{BB962C8B-B14F-4D97-AF65-F5344CB8AC3E}">
        <p14:creationId xmlns:p14="http://schemas.microsoft.com/office/powerpoint/2010/main" val="4225532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7" name="Título 1"/>
          <p:cNvSpPr txBox="1">
            <a:spLocks/>
          </p:cNvSpPr>
          <p:nvPr/>
        </p:nvSpPr>
        <p:spPr>
          <a:xfrm>
            <a:off x="2123902" y="1309254"/>
            <a:ext cx="7957358" cy="447224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2800" dirty="0">
                <a:solidFill>
                  <a:srgbClr val="4F3025"/>
                </a:solidFill>
                <a:latin typeface="Arial" panose="020B0604020202020204" pitchFamily="34" charset="0"/>
                <a:cs typeface="Arial" panose="020B0604020202020204" pitchFamily="34" charset="0"/>
              </a:rPr>
              <a:t>Aunque no fuese Cristo, él conocía perfectamente su misión, que era abrir el camino para el Cordero de Dios que quita el pecado del mundo. Sus cerca de 30 años de vida fueron dedicados a preparar el camino para Jesús. </a:t>
            </a:r>
          </a:p>
          <a:p>
            <a:pPr algn="ctr"/>
            <a:endParaRPr lang="es-419" sz="2800" dirty="0">
              <a:solidFill>
                <a:srgbClr val="4F3025"/>
              </a:solidFill>
              <a:latin typeface="Arial" panose="020B0604020202020204" pitchFamily="34" charset="0"/>
              <a:cs typeface="Arial" panose="020B0604020202020204" pitchFamily="34" charset="0"/>
            </a:endParaRPr>
          </a:p>
          <a:p>
            <a:pPr algn="ctr"/>
            <a:r>
              <a:rPr lang="es-419" sz="2800" dirty="0">
                <a:solidFill>
                  <a:srgbClr val="4F3025"/>
                </a:solidFill>
                <a:latin typeface="Arial" panose="020B0604020202020204" pitchFamily="34" charset="0"/>
                <a:cs typeface="Arial" panose="020B0604020202020204" pitchFamily="34" charset="0"/>
              </a:rPr>
              <a:t>¡Qué maravilla!  </a:t>
            </a:r>
          </a:p>
          <a:p>
            <a:pPr algn="ctr"/>
            <a:endParaRPr lang="es-419" sz="2800" dirty="0">
              <a:solidFill>
                <a:srgbClr val="4F3025"/>
              </a:solidFill>
              <a:latin typeface="Arial" panose="020B0604020202020204" pitchFamily="34" charset="0"/>
              <a:cs typeface="Arial" panose="020B0604020202020204" pitchFamily="34" charset="0"/>
            </a:endParaRPr>
          </a:p>
          <a:p>
            <a:pPr algn="ctr"/>
            <a:r>
              <a:rPr lang="es-419" sz="2800" dirty="0">
                <a:solidFill>
                  <a:srgbClr val="4F3025"/>
                </a:solidFill>
                <a:latin typeface="Arial" panose="020B0604020202020204" pitchFamily="34" charset="0"/>
                <a:cs typeface="Arial" panose="020B0604020202020204" pitchFamily="34" charset="0"/>
              </a:rPr>
              <a:t>Juan sabía quién era él a partir de su misión. </a:t>
            </a:r>
            <a:br>
              <a:rPr lang="es-419" sz="2800" dirty="0">
                <a:solidFill>
                  <a:srgbClr val="4F3025"/>
                </a:solidFill>
                <a:latin typeface="Arial" panose="020B0604020202020204" pitchFamily="34" charset="0"/>
                <a:cs typeface="Arial" panose="020B0604020202020204" pitchFamily="34" charset="0"/>
              </a:rPr>
            </a:br>
            <a:endParaRPr lang="es-419" sz="2800" dirty="0">
              <a:solidFill>
                <a:srgbClr val="4F3025"/>
              </a:solidFill>
              <a:latin typeface="Arial" panose="020B0604020202020204" pitchFamily="34" charset="0"/>
              <a:cs typeface="Arial" panose="020B0604020202020204" pitchFamily="34" charset="0"/>
            </a:endParaRPr>
          </a:p>
          <a:p>
            <a:pPr algn="ctr"/>
            <a:r>
              <a:rPr lang="es-419" sz="3600" b="1" dirty="0">
                <a:solidFill>
                  <a:srgbClr val="C00000"/>
                </a:solidFill>
                <a:latin typeface="Arial" panose="020B0604020202020204" pitchFamily="34" charset="0"/>
                <a:cs typeface="Arial" panose="020B0604020202020204" pitchFamily="34" charset="0"/>
              </a:rPr>
              <a:t>Y usted, ¿quién es?</a:t>
            </a:r>
            <a:endParaRPr lang="es-419" sz="3200" b="1" i="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86992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1"/>
          <p:cNvSpPr txBox="1">
            <a:spLocks/>
          </p:cNvSpPr>
          <p:nvPr/>
        </p:nvSpPr>
        <p:spPr>
          <a:xfrm>
            <a:off x="1275495" y="1617165"/>
            <a:ext cx="9669313" cy="42270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b="1" dirty="0">
                <a:solidFill>
                  <a:srgbClr val="C00000"/>
                </a:solidFill>
                <a:latin typeface="Arial" panose="020B0604020202020204" pitchFamily="34" charset="0"/>
                <a:cs typeface="Arial" panose="020B0604020202020204" pitchFamily="34" charset="0"/>
              </a:rPr>
              <a:t>¡Usted es hijo del Altísimo!</a:t>
            </a:r>
          </a:p>
          <a:p>
            <a:pPr algn="ct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Juan 1:12 dice: “Mas a todos los que le </a:t>
            </a:r>
          </a:p>
          <a:p>
            <a:pPr algn="ctr"/>
            <a:r>
              <a:rPr lang="es-419" sz="3200" dirty="0">
                <a:solidFill>
                  <a:srgbClr val="4F3025"/>
                </a:solidFill>
                <a:latin typeface="Arial" panose="020B0604020202020204" pitchFamily="34" charset="0"/>
                <a:cs typeface="Arial" panose="020B0604020202020204" pitchFamily="34" charset="0"/>
              </a:rPr>
              <a:t>recibieron, a los que creen en su nombre, </a:t>
            </a:r>
          </a:p>
          <a:p>
            <a:pPr algn="ctr"/>
            <a:r>
              <a:rPr lang="es-419" sz="3200" dirty="0">
                <a:solidFill>
                  <a:srgbClr val="4F3025"/>
                </a:solidFill>
                <a:latin typeface="Arial" panose="020B0604020202020204" pitchFamily="34" charset="0"/>
                <a:cs typeface="Arial" panose="020B0604020202020204" pitchFamily="34" charset="0"/>
              </a:rPr>
              <a:t>les dio potestad de ser hechos hijos de Dios”.</a:t>
            </a:r>
          </a:p>
        </p:txBody>
      </p:sp>
    </p:spTree>
    <p:extLst>
      <p:ext uri="{BB962C8B-B14F-4D97-AF65-F5344CB8AC3E}">
        <p14:creationId xmlns:p14="http://schemas.microsoft.com/office/powerpoint/2010/main" val="1297916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1707267" y="1650430"/>
            <a:ext cx="8758843" cy="33592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4800" b="1" dirty="0">
                <a:solidFill>
                  <a:srgbClr val="4F3025"/>
                </a:solidFill>
                <a:latin typeface="Arial" panose="020B0604020202020204" pitchFamily="34" charset="0"/>
                <a:cs typeface="Arial" panose="020B0604020202020204" pitchFamily="34" charset="0"/>
              </a:rPr>
              <a:t>JUAN EL BAUTISTA CONOCÍA MUY BIEN </a:t>
            </a:r>
          </a:p>
          <a:p>
            <a:pPr algn="ctr"/>
            <a:r>
              <a:rPr lang="es-419" sz="4800" b="1" dirty="0">
                <a:solidFill>
                  <a:srgbClr val="C00000"/>
                </a:solidFill>
                <a:latin typeface="Arial" panose="020B0604020202020204" pitchFamily="34" charset="0"/>
                <a:cs typeface="Arial" panose="020B0604020202020204" pitchFamily="34" charset="0"/>
              </a:rPr>
              <a:t>A CRISTO</a:t>
            </a:r>
            <a:endParaRPr lang="es-419" sz="44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5741564"/>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6" ma:contentTypeDescription="Crie um novo documento." ma:contentTypeScope="" ma:versionID="8600714b902de7a58672af3f8e9b9522">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abcbea4b9cb25f2aa14f7a02cfad1e0"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F711C8F-F2D9-40DA-9CF2-81E922F9A1DD}">
  <ds:schemaRefs>
    <ds:schemaRef ds:uri="http://schemas.microsoft.com/office/2006/metadata/properties"/>
    <ds:schemaRef ds:uri="http://schemas.microsoft.com/office/infopath/2007/PartnerControls"/>
    <ds:schemaRef ds:uri="4d66254c-b8c0-4e16-9669-44d49c614d61"/>
    <ds:schemaRef ds:uri="cc85661e-698c-471d-81cd-239229bffddc"/>
  </ds:schemaRefs>
</ds:datastoreItem>
</file>

<file path=customXml/itemProps2.xml><?xml version="1.0" encoding="utf-8"?>
<ds:datastoreItem xmlns:ds="http://schemas.openxmlformats.org/officeDocument/2006/customXml" ds:itemID="{89CC7E22-ED57-4430-98FF-DC5CB94D5E46}">
  <ds:schemaRefs>
    <ds:schemaRef ds:uri="http://schemas.microsoft.com/sharepoint/v3/contenttype/forms"/>
  </ds:schemaRefs>
</ds:datastoreItem>
</file>

<file path=customXml/itemProps3.xml><?xml version="1.0" encoding="utf-8"?>
<ds:datastoreItem xmlns:ds="http://schemas.openxmlformats.org/officeDocument/2006/customXml" ds:itemID="{84438966-D10C-4486-96F6-A1B1FAEA12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66254c-b8c0-4e16-9669-44d49c614d61"/>
    <ds:schemaRef ds:uri="cc85661e-698c-471d-81cd-239229bffd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3236</TotalTime>
  <Words>581</Words>
  <Application>Microsoft Office PowerPoint</Application>
  <PresentationFormat>Widescreen</PresentationFormat>
  <Paragraphs>33</Paragraphs>
  <Slides>15</Slides>
  <Notes>0</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15</vt:i4>
      </vt:variant>
    </vt:vector>
  </HeadingPairs>
  <TitlesOfParts>
    <vt:vector size="20" baseType="lpstr">
      <vt:lpstr>Arial</vt:lpstr>
      <vt:lpstr>Calibri</vt:lpstr>
      <vt:lpstr>Calibri Light</vt:lpstr>
      <vt:lpstr>Verdana</vt:lpstr>
      <vt:lpstr>Tema do Office</vt:lpstr>
      <vt:lpstr>JESÚS, MI RESTAURADOR</vt:lpstr>
      <vt:lpstr>Apresentação do PowerPoint</vt:lpstr>
      <vt:lpstr>Apresentação do PowerPoint</vt:lpstr>
      <vt:lpstr>Apresentação do PowerPoint</vt:lpstr>
      <vt:lpstr>“Este es el testimonio de Juan, cuando los judíos enviaron de Jerusalén sacerdotes y levitas para que le preguntasen: Tú, ¿quién eres? Confesó, y no negó, sino confesó: Yo no soy el Cristo”  (Juan 1:19, 20) </vt:lpstr>
      <vt:lpstr>“Y le preguntaron: ¿Qué pues? ¿Eres tú Elías? Dijo: No soy. ¿Eres tú el profeta? Y respondió: No. Le dijeron: ¿Pues quién eres? para que demos respuesta a los que nos enviaron. ¿Qué dices de ti mismo? Dijo:   Yo soy la voz de uno que clama en el desierto: Enderezad el camino del Señor, como dijo el  profeta Isaías” (Juan 1:21-23).</vt:lpstr>
      <vt:lpstr>Apresentação do PowerPoint</vt:lpstr>
      <vt:lpstr>Apresentação do PowerPoint</vt:lpstr>
      <vt:lpstr>Apresentação do PowerPoint</vt:lpstr>
      <vt:lpstr>Además de saber quién no era y quién sí era, él también conocía a Jesús y sabía quién era él. Ese es el secreto de Juan el bautista. Por eso, su predicación tenía tanto poder y atraía “multitudes para ser bautizadas”.</vt:lpstr>
      <vt:lpstr>Apresentação do PowerPoint</vt:lpstr>
      <vt:lpstr>El texto de Juan 1:26, 27 muestra cómo era la vida de Juan: “Juan les respondió diciendo: Yo bautizo con agua; mas en medio de vosotros está uno a quien vosotros no conocéis. Este es el que viene después de mí, el que es antes de mí, del cual yo no soy digno de desatar la correa del calzado”. </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Suzana Lima</dc:creator>
  <cp:lastModifiedBy>DSA - Camila Pereyra</cp:lastModifiedBy>
  <cp:revision>31</cp:revision>
  <dcterms:created xsi:type="dcterms:W3CDTF">2022-03-04T20:19:28Z</dcterms:created>
  <dcterms:modified xsi:type="dcterms:W3CDTF">2022-04-20T17:50:44Z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