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8" r:id="rId5"/>
    <p:sldId id="282" r:id="rId6"/>
    <p:sldId id="262" r:id="rId7"/>
    <p:sldId id="265" r:id="rId8"/>
    <p:sldId id="300" r:id="rId9"/>
    <p:sldId id="284" r:id="rId10"/>
    <p:sldId id="286" r:id="rId11"/>
    <p:sldId id="260" r:id="rId12"/>
    <p:sldId id="295" r:id="rId13"/>
    <p:sldId id="296" r:id="rId14"/>
    <p:sldId id="283" r:id="rId15"/>
    <p:sldId id="298" r:id="rId16"/>
    <p:sldId id="297" r:id="rId17"/>
    <p:sldId id="299" r:id="rId18"/>
    <p:sldId id="290" r:id="rId19"/>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CBA9"/>
    <a:srgbClr val="BD9383"/>
    <a:srgbClr val="4F3025"/>
    <a:srgbClr val="663E30"/>
    <a:srgbClr val="9B9984"/>
    <a:srgbClr val="B77B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Camila Pereyra" userId="d845e14f-0275-4180-9126-9822cc65e4d6" providerId="ADAL" clId="{47C3C3EB-CB0E-41AE-A56C-406678FCF86F}"/>
    <pc:docChg chg="modSld">
      <pc:chgData name="DSA - Camila Pereyra" userId="d845e14f-0275-4180-9126-9822cc65e4d6" providerId="ADAL" clId="{47C3C3EB-CB0E-41AE-A56C-406678FCF86F}" dt="2022-04-20T19:26:02.787" v="57" actId="114"/>
      <pc:docMkLst>
        <pc:docMk/>
      </pc:docMkLst>
      <pc:sldChg chg="modSp mod">
        <pc:chgData name="DSA - Camila Pereyra" userId="d845e14f-0275-4180-9126-9822cc65e4d6" providerId="ADAL" clId="{47C3C3EB-CB0E-41AE-A56C-406678FCF86F}" dt="2022-04-20T19:17:39.264" v="0" actId="790"/>
        <pc:sldMkLst>
          <pc:docMk/>
          <pc:sldMk cId="3950525480" sldId="258"/>
        </pc:sldMkLst>
        <pc:spChg chg="mod">
          <ac:chgData name="DSA - Camila Pereyra" userId="d845e14f-0275-4180-9126-9822cc65e4d6" providerId="ADAL" clId="{47C3C3EB-CB0E-41AE-A56C-406678FCF86F}" dt="2022-04-20T19:17:39.264" v="0" actId="790"/>
          <ac:spMkLst>
            <pc:docMk/>
            <pc:sldMk cId="3950525480" sldId="258"/>
            <ac:spMk id="2" creationId="{00000000-0000-0000-0000-000000000000}"/>
          </ac:spMkLst>
        </pc:spChg>
      </pc:sldChg>
      <pc:sldChg chg="modSp mod">
        <pc:chgData name="DSA - Camila Pereyra" userId="d845e14f-0275-4180-9126-9822cc65e4d6" providerId="ADAL" clId="{47C3C3EB-CB0E-41AE-A56C-406678FCF86F}" dt="2022-04-20T19:20:55.865" v="19" actId="115"/>
        <pc:sldMkLst>
          <pc:docMk/>
          <pc:sldMk cId="4224081894" sldId="260"/>
        </pc:sldMkLst>
        <pc:spChg chg="mod">
          <ac:chgData name="DSA - Camila Pereyra" userId="d845e14f-0275-4180-9126-9822cc65e4d6" providerId="ADAL" clId="{47C3C3EB-CB0E-41AE-A56C-406678FCF86F}" dt="2022-04-20T19:20:55.865" v="19" actId="115"/>
          <ac:spMkLst>
            <pc:docMk/>
            <pc:sldMk cId="4224081894" sldId="260"/>
            <ac:spMk id="6" creationId="{00000000-0000-0000-0000-000000000000}"/>
          </ac:spMkLst>
        </pc:spChg>
      </pc:sldChg>
      <pc:sldChg chg="modSp mod">
        <pc:chgData name="DSA - Camila Pereyra" userId="d845e14f-0275-4180-9126-9822cc65e4d6" providerId="ADAL" clId="{47C3C3EB-CB0E-41AE-A56C-406678FCF86F}" dt="2022-04-20T19:18:52.802" v="7" actId="790"/>
        <pc:sldMkLst>
          <pc:docMk/>
          <pc:sldMk cId="4143332001" sldId="262"/>
        </pc:sldMkLst>
        <pc:spChg chg="mod">
          <ac:chgData name="DSA - Camila Pereyra" userId="d845e14f-0275-4180-9126-9822cc65e4d6" providerId="ADAL" clId="{47C3C3EB-CB0E-41AE-A56C-406678FCF86F}" dt="2022-04-20T19:18:52.802" v="7" actId="790"/>
          <ac:spMkLst>
            <pc:docMk/>
            <pc:sldMk cId="4143332001" sldId="262"/>
            <ac:spMk id="6" creationId="{00000000-0000-0000-0000-000000000000}"/>
          </ac:spMkLst>
        </pc:spChg>
      </pc:sldChg>
      <pc:sldChg chg="modSp mod">
        <pc:chgData name="DSA - Camila Pereyra" userId="d845e14f-0275-4180-9126-9822cc65e4d6" providerId="ADAL" clId="{47C3C3EB-CB0E-41AE-A56C-406678FCF86F}" dt="2022-04-20T19:19:24.193" v="10" actId="790"/>
        <pc:sldMkLst>
          <pc:docMk/>
          <pc:sldMk cId="4225532412" sldId="265"/>
        </pc:sldMkLst>
        <pc:spChg chg="mod">
          <ac:chgData name="DSA - Camila Pereyra" userId="d845e14f-0275-4180-9126-9822cc65e4d6" providerId="ADAL" clId="{47C3C3EB-CB0E-41AE-A56C-406678FCF86F}" dt="2022-04-20T19:19:24.193" v="10" actId="790"/>
          <ac:spMkLst>
            <pc:docMk/>
            <pc:sldMk cId="4225532412" sldId="265"/>
            <ac:spMk id="8" creationId="{00000000-0000-0000-0000-000000000000}"/>
          </ac:spMkLst>
        </pc:spChg>
      </pc:sldChg>
      <pc:sldChg chg="modSp mod">
        <pc:chgData name="DSA - Camila Pereyra" userId="d845e14f-0275-4180-9126-9822cc65e4d6" providerId="ADAL" clId="{47C3C3EB-CB0E-41AE-A56C-406678FCF86F}" dt="2022-04-20T19:18:37.393" v="6" actId="114"/>
        <pc:sldMkLst>
          <pc:docMk/>
          <pc:sldMk cId="3889245789" sldId="282"/>
        </pc:sldMkLst>
        <pc:spChg chg="mod">
          <ac:chgData name="DSA - Camila Pereyra" userId="d845e14f-0275-4180-9126-9822cc65e4d6" providerId="ADAL" clId="{47C3C3EB-CB0E-41AE-A56C-406678FCF86F}" dt="2022-04-20T19:18:37.393" v="6" actId="114"/>
          <ac:spMkLst>
            <pc:docMk/>
            <pc:sldMk cId="3889245789" sldId="282"/>
            <ac:spMk id="7" creationId="{00000000-0000-0000-0000-000000000000}"/>
          </ac:spMkLst>
        </pc:spChg>
      </pc:sldChg>
      <pc:sldChg chg="modSp mod">
        <pc:chgData name="DSA - Camila Pereyra" userId="d845e14f-0275-4180-9126-9822cc65e4d6" providerId="ADAL" clId="{47C3C3EB-CB0E-41AE-A56C-406678FCF86F}" dt="2022-04-20T19:21:39.596" v="29" actId="790"/>
        <pc:sldMkLst>
          <pc:docMk/>
          <pc:sldMk cId="936254059" sldId="283"/>
        </pc:sldMkLst>
        <pc:spChg chg="mod">
          <ac:chgData name="DSA - Camila Pereyra" userId="d845e14f-0275-4180-9126-9822cc65e4d6" providerId="ADAL" clId="{47C3C3EB-CB0E-41AE-A56C-406678FCF86F}" dt="2022-04-20T19:21:39.596" v="29" actId="790"/>
          <ac:spMkLst>
            <pc:docMk/>
            <pc:sldMk cId="936254059" sldId="283"/>
            <ac:spMk id="6" creationId="{00000000-0000-0000-0000-000000000000}"/>
          </ac:spMkLst>
        </pc:spChg>
      </pc:sldChg>
      <pc:sldChg chg="modSp mod">
        <pc:chgData name="DSA - Camila Pereyra" userId="d845e14f-0275-4180-9126-9822cc65e4d6" providerId="ADAL" clId="{47C3C3EB-CB0E-41AE-A56C-406678FCF86F}" dt="2022-04-20T19:20:03.598" v="13" actId="114"/>
        <pc:sldMkLst>
          <pc:docMk/>
          <pc:sldMk cId="524567235" sldId="284"/>
        </pc:sldMkLst>
        <pc:spChg chg="mod">
          <ac:chgData name="DSA - Camila Pereyra" userId="d845e14f-0275-4180-9126-9822cc65e4d6" providerId="ADAL" clId="{47C3C3EB-CB0E-41AE-A56C-406678FCF86F}" dt="2022-04-20T19:20:03.598" v="13" actId="114"/>
          <ac:spMkLst>
            <pc:docMk/>
            <pc:sldMk cId="524567235" sldId="284"/>
            <ac:spMk id="7" creationId="{00000000-0000-0000-0000-000000000000}"/>
          </ac:spMkLst>
        </pc:spChg>
      </pc:sldChg>
      <pc:sldChg chg="modSp mod">
        <pc:chgData name="DSA - Camila Pereyra" userId="d845e14f-0275-4180-9126-9822cc65e4d6" providerId="ADAL" clId="{47C3C3EB-CB0E-41AE-A56C-406678FCF86F}" dt="2022-04-20T19:20:39.916" v="15" actId="790"/>
        <pc:sldMkLst>
          <pc:docMk/>
          <pc:sldMk cId="4053273357" sldId="286"/>
        </pc:sldMkLst>
        <pc:spChg chg="mod">
          <ac:chgData name="DSA - Camila Pereyra" userId="d845e14f-0275-4180-9126-9822cc65e4d6" providerId="ADAL" clId="{47C3C3EB-CB0E-41AE-A56C-406678FCF86F}" dt="2022-04-20T19:20:39.916" v="15" actId="790"/>
          <ac:spMkLst>
            <pc:docMk/>
            <pc:sldMk cId="4053273357" sldId="286"/>
            <ac:spMk id="5" creationId="{00000000-0000-0000-0000-000000000000}"/>
          </ac:spMkLst>
        </pc:spChg>
      </pc:sldChg>
      <pc:sldChg chg="modSp mod">
        <pc:chgData name="DSA - Camila Pereyra" userId="d845e14f-0275-4180-9126-9822cc65e4d6" providerId="ADAL" clId="{47C3C3EB-CB0E-41AE-A56C-406678FCF86F}" dt="2022-04-20T19:26:02.787" v="57" actId="114"/>
        <pc:sldMkLst>
          <pc:docMk/>
          <pc:sldMk cId="4100796735" sldId="290"/>
        </pc:sldMkLst>
        <pc:spChg chg="mod">
          <ac:chgData name="DSA - Camila Pereyra" userId="d845e14f-0275-4180-9126-9822cc65e4d6" providerId="ADAL" clId="{47C3C3EB-CB0E-41AE-A56C-406678FCF86F}" dt="2022-04-20T19:26:02.787" v="57" actId="114"/>
          <ac:spMkLst>
            <pc:docMk/>
            <pc:sldMk cId="4100796735" sldId="290"/>
            <ac:spMk id="7" creationId="{00000000-0000-0000-0000-000000000000}"/>
          </ac:spMkLst>
        </pc:spChg>
      </pc:sldChg>
      <pc:sldChg chg="modSp mod">
        <pc:chgData name="DSA - Camila Pereyra" userId="d845e14f-0275-4180-9126-9822cc65e4d6" providerId="ADAL" clId="{47C3C3EB-CB0E-41AE-A56C-406678FCF86F}" dt="2022-04-20T19:21:07.807" v="20" actId="790"/>
        <pc:sldMkLst>
          <pc:docMk/>
          <pc:sldMk cId="4290006781" sldId="295"/>
        </pc:sldMkLst>
        <pc:spChg chg="mod">
          <ac:chgData name="DSA - Camila Pereyra" userId="d845e14f-0275-4180-9126-9822cc65e4d6" providerId="ADAL" clId="{47C3C3EB-CB0E-41AE-A56C-406678FCF86F}" dt="2022-04-20T19:21:07.807" v="20" actId="790"/>
          <ac:spMkLst>
            <pc:docMk/>
            <pc:sldMk cId="4290006781" sldId="295"/>
            <ac:spMk id="3" creationId="{00000000-0000-0000-0000-000000000000}"/>
          </ac:spMkLst>
        </pc:spChg>
      </pc:sldChg>
      <pc:sldChg chg="modSp mod">
        <pc:chgData name="DSA - Camila Pereyra" userId="d845e14f-0275-4180-9126-9822cc65e4d6" providerId="ADAL" clId="{47C3C3EB-CB0E-41AE-A56C-406678FCF86F}" dt="2022-04-20T19:21:25.663" v="28" actId="14100"/>
        <pc:sldMkLst>
          <pc:docMk/>
          <pc:sldMk cId="838531354" sldId="296"/>
        </pc:sldMkLst>
        <pc:spChg chg="mod">
          <ac:chgData name="DSA - Camila Pereyra" userId="d845e14f-0275-4180-9126-9822cc65e4d6" providerId="ADAL" clId="{47C3C3EB-CB0E-41AE-A56C-406678FCF86F}" dt="2022-04-20T19:21:25.663" v="28" actId="14100"/>
          <ac:spMkLst>
            <pc:docMk/>
            <pc:sldMk cId="838531354" sldId="296"/>
            <ac:spMk id="6" creationId="{00000000-0000-0000-0000-000000000000}"/>
          </ac:spMkLst>
        </pc:spChg>
      </pc:sldChg>
      <pc:sldChg chg="modSp mod">
        <pc:chgData name="DSA - Camila Pereyra" userId="d845e14f-0275-4180-9126-9822cc65e4d6" providerId="ADAL" clId="{47C3C3EB-CB0E-41AE-A56C-406678FCF86F}" dt="2022-04-20T19:25:05.110" v="53" actId="114"/>
        <pc:sldMkLst>
          <pc:docMk/>
          <pc:sldMk cId="1357743352" sldId="297"/>
        </pc:sldMkLst>
        <pc:spChg chg="mod">
          <ac:chgData name="DSA - Camila Pereyra" userId="d845e14f-0275-4180-9126-9822cc65e4d6" providerId="ADAL" clId="{47C3C3EB-CB0E-41AE-A56C-406678FCF86F}" dt="2022-04-20T19:25:05.110" v="53" actId="114"/>
          <ac:spMkLst>
            <pc:docMk/>
            <pc:sldMk cId="1357743352" sldId="297"/>
            <ac:spMk id="6" creationId="{00000000-0000-0000-0000-000000000000}"/>
          </ac:spMkLst>
        </pc:spChg>
      </pc:sldChg>
      <pc:sldChg chg="modSp mod">
        <pc:chgData name="DSA - Camila Pereyra" userId="d845e14f-0275-4180-9126-9822cc65e4d6" providerId="ADAL" clId="{47C3C3EB-CB0E-41AE-A56C-406678FCF86F}" dt="2022-04-20T19:23:57.585" v="45" actId="114"/>
        <pc:sldMkLst>
          <pc:docMk/>
          <pc:sldMk cId="1891767646" sldId="298"/>
        </pc:sldMkLst>
        <pc:spChg chg="mod">
          <ac:chgData name="DSA - Camila Pereyra" userId="d845e14f-0275-4180-9126-9822cc65e4d6" providerId="ADAL" clId="{47C3C3EB-CB0E-41AE-A56C-406678FCF86F}" dt="2022-04-20T19:23:57.585" v="45" actId="114"/>
          <ac:spMkLst>
            <pc:docMk/>
            <pc:sldMk cId="1891767646" sldId="298"/>
            <ac:spMk id="4" creationId="{00000000-0000-0000-0000-000000000000}"/>
          </ac:spMkLst>
        </pc:spChg>
      </pc:sldChg>
      <pc:sldChg chg="modSp mod">
        <pc:chgData name="DSA - Camila Pereyra" userId="d845e14f-0275-4180-9126-9822cc65e4d6" providerId="ADAL" clId="{47C3C3EB-CB0E-41AE-A56C-406678FCF86F}" dt="2022-04-20T19:25:29.259" v="54" actId="790"/>
        <pc:sldMkLst>
          <pc:docMk/>
          <pc:sldMk cId="3996426709" sldId="299"/>
        </pc:sldMkLst>
        <pc:spChg chg="mod">
          <ac:chgData name="DSA - Camila Pereyra" userId="d845e14f-0275-4180-9126-9822cc65e4d6" providerId="ADAL" clId="{47C3C3EB-CB0E-41AE-A56C-406678FCF86F}" dt="2022-04-20T19:25:29.259" v="54" actId="790"/>
          <ac:spMkLst>
            <pc:docMk/>
            <pc:sldMk cId="3996426709" sldId="299"/>
            <ac:spMk id="6" creationId="{00000000-0000-0000-0000-000000000000}"/>
          </ac:spMkLst>
        </pc:spChg>
      </pc:sldChg>
      <pc:sldChg chg="modSp mod">
        <pc:chgData name="DSA - Camila Pereyra" userId="d845e14f-0275-4180-9126-9822cc65e4d6" providerId="ADAL" clId="{47C3C3EB-CB0E-41AE-A56C-406678FCF86F}" dt="2022-04-20T19:19:37.606" v="11" actId="790"/>
        <pc:sldMkLst>
          <pc:docMk/>
          <pc:sldMk cId="2084746072" sldId="300"/>
        </pc:sldMkLst>
        <pc:spChg chg="mod">
          <ac:chgData name="DSA - Camila Pereyra" userId="d845e14f-0275-4180-9126-9822cc65e4d6" providerId="ADAL" clId="{47C3C3EB-CB0E-41AE-A56C-406678FCF86F}" dt="2022-04-20T19:19:37.606" v="11" actId="790"/>
          <ac:spMkLst>
            <pc:docMk/>
            <pc:sldMk cId="2084746072" sldId="300"/>
            <ac:spMk id="6"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3410295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3212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17092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1619559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Editar estilos de texto Mestre</a:t>
            </a:r>
          </a:p>
        </p:txBody>
      </p:sp>
      <p:sp>
        <p:nvSpPr>
          <p:cNvPr id="4" name="Espaço Reservado para Data 3"/>
          <p:cNvSpPr>
            <a:spLocks noGrp="1"/>
          </p:cNvSpPr>
          <p:nvPr>
            <p:ph type="dt" sz="half" idx="10"/>
          </p:nvPr>
        </p:nvSpPr>
        <p:spPr/>
        <p:txBody>
          <a:body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1523271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838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6172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2031495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AD1C9BD7-AAFE-4DEF-BC6B-D754F7F82638}" type="datetimeFigureOut">
              <a:rPr lang="pt-BR" smtClean="0"/>
              <a:t>20/04/2022</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203376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AD1C9BD7-AAFE-4DEF-BC6B-D754F7F82638}" type="datetimeFigureOut">
              <a:rPr lang="pt-BR" smtClean="0"/>
              <a:t>20/04/2022</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246507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AD1C9BD7-AAFE-4DEF-BC6B-D754F7F82638}" type="datetimeFigureOut">
              <a:rPr lang="pt-BR" smtClean="0"/>
              <a:t>20/04/2022</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392008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415423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AD1C9BD7-AAFE-4DEF-BC6B-D754F7F82638}" type="datetimeFigureOut">
              <a:rPr lang="pt-BR" smtClean="0"/>
              <a:t>20/04/2022</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DBAC5189-4101-42E1-A042-0DFADF3D9DAD}" type="slidenum">
              <a:rPr lang="pt-BR" smtClean="0"/>
              <a:t>‹nº›</a:t>
            </a:fld>
            <a:endParaRPr lang="pt-BR"/>
          </a:p>
        </p:txBody>
      </p:sp>
    </p:spTree>
    <p:extLst>
      <p:ext uri="{BB962C8B-B14F-4D97-AF65-F5344CB8AC3E}">
        <p14:creationId xmlns:p14="http://schemas.microsoft.com/office/powerpoint/2010/main" val="509371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1C9BD7-AAFE-4DEF-BC6B-D754F7F82638}" type="datetimeFigureOut">
              <a:rPr lang="pt-BR" smtClean="0"/>
              <a:t>20/04/2022</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C5189-4101-42E1-A042-0DFADF3D9DAD}" type="slidenum">
              <a:rPr lang="pt-BR" smtClean="0"/>
              <a:t>‹nº›</a:t>
            </a:fld>
            <a:endParaRPr lang="pt-BR"/>
          </a:p>
        </p:txBody>
      </p:sp>
    </p:spTree>
    <p:extLst>
      <p:ext uri="{BB962C8B-B14F-4D97-AF65-F5344CB8AC3E}">
        <p14:creationId xmlns:p14="http://schemas.microsoft.com/office/powerpoint/2010/main" val="16375450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1835981" y="4144148"/>
            <a:ext cx="8297234" cy="2497892"/>
          </a:xfrm>
        </p:spPr>
        <p:txBody>
          <a:bodyPr anchor="ctr">
            <a:noAutofit/>
          </a:bodyPr>
          <a:lstStyle/>
          <a:p>
            <a:r>
              <a:rPr lang="es-419" sz="4800" b="1" dirty="0">
                <a:solidFill>
                  <a:srgbClr val="E9CBA9"/>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RESTAURACIÓN PARA </a:t>
            </a:r>
            <a:br>
              <a:rPr lang="es-419" sz="4800" b="1" dirty="0">
                <a:solidFill>
                  <a:srgbClr val="E9CBA9"/>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s-419" sz="4800" b="1" dirty="0">
                <a:solidFill>
                  <a:srgbClr val="E9CBA9"/>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EL SEDIENTO</a:t>
            </a:r>
          </a:p>
        </p:txBody>
      </p:sp>
      <p:pic>
        <p:nvPicPr>
          <p:cNvPr id="6" name="Image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71788" y="169741"/>
            <a:ext cx="1968759" cy="983236"/>
          </a:xfrm>
          <a:prstGeom prst="rect">
            <a:avLst/>
          </a:prstGeom>
        </p:spPr>
      </p:pic>
      <p:pic>
        <p:nvPicPr>
          <p:cNvPr id="5" name="Imagem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8736" y="401898"/>
            <a:ext cx="3135082" cy="386984"/>
          </a:xfrm>
          <a:prstGeom prst="rect">
            <a:avLst/>
          </a:prstGeom>
        </p:spPr>
      </p:pic>
    </p:spTree>
    <p:extLst>
      <p:ext uri="{BB962C8B-B14F-4D97-AF65-F5344CB8AC3E}">
        <p14:creationId xmlns:p14="http://schemas.microsoft.com/office/powerpoint/2010/main" val="3950525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txBox="1">
            <a:spLocks/>
          </p:cNvSpPr>
          <p:nvPr/>
        </p:nvSpPr>
        <p:spPr>
          <a:xfrm>
            <a:off x="1641737" y="2318656"/>
            <a:ext cx="9029059" cy="2146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5400" b="1" dirty="0">
                <a:solidFill>
                  <a:srgbClr val="663E30"/>
                </a:solidFill>
                <a:latin typeface="Arial" panose="020B0604020202020204" pitchFamily="34" charset="0"/>
                <a:cs typeface="Arial" panose="020B0604020202020204" pitchFamily="34" charset="0"/>
              </a:rPr>
              <a:t>AGUA PARA EL SEDIENTO</a:t>
            </a:r>
            <a:endParaRPr lang="es-419" sz="4800" b="1" dirty="0">
              <a:solidFill>
                <a:srgbClr val="663E3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85313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333088" y="712010"/>
            <a:ext cx="9639711" cy="4273421"/>
          </a:xfrm>
        </p:spPr>
        <p:txBody>
          <a:bodyPr anchor="ctr">
            <a:noAutofit/>
          </a:bodyPr>
          <a:lstStyle/>
          <a:p>
            <a:pPr>
              <a:lnSpc>
                <a:spcPct val="100000"/>
              </a:lnSpc>
            </a:pPr>
            <a:r>
              <a:rPr lang="es-419" sz="2400" dirty="0">
                <a:solidFill>
                  <a:srgbClr val="4F3025"/>
                </a:solidFill>
                <a:latin typeface="Arial" panose="020B0604020202020204" pitchFamily="34" charset="0"/>
                <a:cs typeface="Arial" panose="020B0604020202020204" pitchFamily="34" charset="0"/>
              </a:rPr>
              <a:t>“Una vez al año, durante la fiesta de las cabañas, recordaban los hijos de Israel cuando sus padres moraron en tiendas en el desierto, mientras viajaban de Egipto a la tierra de Canaán. Los servicios del último día de la fiesta eran de una solemnidad peculiar; pero el mayor interés se centralizaba en la ceremonia que conmemoraba cuando surgió agua de la roca. Había gran regocijo cuando en un vaso de oro, las aguas de Siloé eran traídas al templo por los sacerdotes, y después de haber sido mezcladas con vino eran rociadas sobre el sacrificio en el altar... En esa ocasión, por encima de toda la confusión de la multitud y los sonidos de regocijo, se oyó una voz:</a:t>
            </a:r>
            <a:endParaRPr lang="es-419" sz="3200"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362540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4" name="Título 1"/>
          <p:cNvSpPr txBox="1">
            <a:spLocks/>
          </p:cNvSpPr>
          <p:nvPr/>
        </p:nvSpPr>
        <p:spPr>
          <a:xfrm>
            <a:off x="2112207" y="1464651"/>
            <a:ext cx="8145698" cy="416145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200" b="1" dirty="0">
                <a:solidFill>
                  <a:srgbClr val="C00000"/>
                </a:solidFill>
                <a:latin typeface="Arial" panose="020B0604020202020204" pitchFamily="34" charset="0"/>
                <a:cs typeface="Arial" panose="020B0604020202020204" pitchFamily="34" charset="0"/>
              </a:rPr>
              <a:t>“Si alguno tiene sed, </a:t>
            </a:r>
          </a:p>
          <a:p>
            <a:pPr algn="ctr"/>
            <a:r>
              <a:rPr lang="es-419" sz="3200" b="1" dirty="0">
                <a:solidFill>
                  <a:srgbClr val="C00000"/>
                </a:solidFill>
                <a:latin typeface="Arial" panose="020B0604020202020204" pitchFamily="34" charset="0"/>
                <a:cs typeface="Arial" panose="020B0604020202020204" pitchFamily="34" charset="0"/>
              </a:rPr>
              <a:t>venga a mí y beba’” </a:t>
            </a:r>
            <a:r>
              <a:rPr lang="es-419" sz="2400" dirty="0">
                <a:solidFill>
                  <a:srgbClr val="C00000"/>
                </a:solidFill>
                <a:latin typeface="Arial" panose="020B0604020202020204" pitchFamily="34" charset="0"/>
                <a:cs typeface="Arial" panose="020B0604020202020204" pitchFamily="34" charset="0"/>
              </a:rPr>
              <a:t>(Juan 7:37).</a:t>
            </a:r>
          </a:p>
          <a:p>
            <a:pPr algn="ctr"/>
            <a:endParaRPr lang="es-419" sz="3200" b="1" dirty="0">
              <a:solidFill>
                <a:srgbClr val="C00000"/>
              </a:solidFill>
              <a:latin typeface="Arial" panose="020B0604020202020204" pitchFamily="34" charset="0"/>
              <a:cs typeface="Arial" panose="020B0604020202020204" pitchFamily="34" charset="0"/>
            </a:endParaRPr>
          </a:p>
          <a:p>
            <a:pPr algn="ctr"/>
            <a:r>
              <a:rPr lang="es-419" sz="3200" dirty="0">
                <a:solidFill>
                  <a:srgbClr val="4F3025"/>
                </a:solidFill>
                <a:latin typeface="Arial" panose="020B0604020202020204" pitchFamily="34" charset="0"/>
                <a:cs typeface="Arial" panose="020B0604020202020204" pitchFamily="34" charset="0"/>
              </a:rPr>
              <a:t>Quedó en suspenso la atención de todos. Externamente todo era gozo; pero los ojos de Jesús, contemplando el trono con la más tierna compasión, vieron el alma reseca </a:t>
            </a:r>
          </a:p>
          <a:p>
            <a:pPr algn="ctr"/>
            <a:r>
              <a:rPr lang="es-419" sz="3200" dirty="0">
                <a:solidFill>
                  <a:srgbClr val="4F3025"/>
                </a:solidFill>
                <a:latin typeface="Arial" panose="020B0604020202020204" pitchFamily="34" charset="0"/>
                <a:cs typeface="Arial" panose="020B0604020202020204" pitchFamily="34" charset="0"/>
              </a:rPr>
              <a:t>y sedienta por el agua de vida...”</a:t>
            </a:r>
          </a:p>
          <a:p>
            <a:pPr algn="ctr"/>
            <a:r>
              <a:rPr lang="es-419" sz="2000" dirty="0">
                <a:solidFill>
                  <a:srgbClr val="4F3025"/>
                </a:solidFill>
                <a:latin typeface="Arial" panose="020B0604020202020204" pitchFamily="34" charset="0"/>
                <a:cs typeface="Arial" panose="020B0604020202020204" pitchFamily="34" charset="0"/>
              </a:rPr>
              <a:t>(Elena de White, </a:t>
            </a:r>
            <a:r>
              <a:rPr lang="es-419" sz="2000" i="1" dirty="0">
                <a:solidFill>
                  <a:srgbClr val="4F3025"/>
                </a:solidFill>
                <a:latin typeface="Arial" panose="020B0604020202020204" pitchFamily="34" charset="0"/>
                <a:cs typeface="Arial" panose="020B0604020202020204" pitchFamily="34" charset="0"/>
              </a:rPr>
              <a:t>A Fin de Conocerle</a:t>
            </a:r>
            <a:r>
              <a:rPr lang="es-419" sz="2000" dirty="0">
                <a:solidFill>
                  <a:srgbClr val="4F3025"/>
                </a:solidFill>
                <a:latin typeface="Arial" panose="020B0604020202020204" pitchFamily="34" charset="0"/>
                <a:cs typeface="Arial" panose="020B0604020202020204" pitchFamily="34" charset="0"/>
              </a:rPr>
              <a:t>, p. 105).</a:t>
            </a:r>
          </a:p>
        </p:txBody>
      </p:sp>
    </p:spTree>
    <p:extLst>
      <p:ext uri="{BB962C8B-B14F-4D97-AF65-F5344CB8AC3E}">
        <p14:creationId xmlns:p14="http://schemas.microsoft.com/office/powerpoint/2010/main" val="18917676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88435" y="5999584"/>
            <a:ext cx="573411" cy="547186"/>
          </a:xfrm>
          <a:prstGeom prst="rect">
            <a:avLst/>
          </a:prstGeom>
        </p:spPr>
      </p:pic>
      <p:sp>
        <p:nvSpPr>
          <p:cNvPr id="6" name="Título 1"/>
          <p:cNvSpPr>
            <a:spLocks noGrp="1"/>
          </p:cNvSpPr>
          <p:nvPr>
            <p:ph type="ctrTitle"/>
          </p:nvPr>
        </p:nvSpPr>
        <p:spPr>
          <a:xfrm>
            <a:off x="1707501" y="802432"/>
            <a:ext cx="8892074" cy="4273421"/>
          </a:xfrm>
        </p:spPr>
        <p:txBody>
          <a:bodyPr anchor="ctr">
            <a:noAutofit/>
          </a:bodyPr>
          <a:lstStyle/>
          <a:p>
            <a:pPr>
              <a:lnSpc>
                <a:spcPct val="100000"/>
              </a:lnSpc>
            </a:pPr>
            <a:r>
              <a:rPr lang="es-419" sz="2400" b="1" dirty="0">
                <a:solidFill>
                  <a:srgbClr val="4F3025"/>
                </a:solidFill>
                <a:latin typeface="Arial" panose="020B0604020202020204" pitchFamily="34" charset="0"/>
                <a:cs typeface="Arial" panose="020B0604020202020204" pitchFamily="34" charset="0"/>
              </a:rPr>
              <a:t>ABRAN EL DEPÓSITO</a:t>
            </a:r>
            <a:br>
              <a:rPr lang="es-419" sz="2400" dirty="0">
                <a:solidFill>
                  <a:srgbClr val="4F3025"/>
                </a:solidFill>
                <a:latin typeface="Arial" panose="020B0604020202020204" pitchFamily="34" charset="0"/>
                <a:cs typeface="Arial" panose="020B0604020202020204" pitchFamily="34" charset="0"/>
              </a:rPr>
            </a:br>
            <a:br>
              <a:rPr lang="es-419" sz="2400" dirty="0">
                <a:solidFill>
                  <a:srgbClr val="4F3025"/>
                </a:solidFill>
                <a:latin typeface="Arial" panose="020B0604020202020204" pitchFamily="34" charset="0"/>
                <a:cs typeface="Arial" panose="020B0604020202020204" pitchFamily="34" charset="0"/>
              </a:rPr>
            </a:br>
            <a:r>
              <a:rPr lang="es-419" sz="2800" dirty="0">
                <a:solidFill>
                  <a:srgbClr val="4F3025"/>
                </a:solidFill>
                <a:latin typeface="Arial" panose="020B0604020202020204" pitchFamily="34" charset="0"/>
                <a:cs typeface="Arial" panose="020B0604020202020204" pitchFamily="34" charset="0"/>
              </a:rPr>
              <a:t>“En la Palabra de Dios hay ricas minas de verdad que si las exploráramos toda nuestra vida, encontraríamos que tan solo hemos comenzado a ver sus preciosos tesoros... Se necesitará de toda la eternidad para comprender las riquezas de la gloria de Dios y de Jesucristo” </a:t>
            </a:r>
            <a:r>
              <a:rPr lang="es-419" sz="2400" dirty="0">
                <a:solidFill>
                  <a:srgbClr val="4F3025"/>
                </a:solidFill>
                <a:latin typeface="Arial" panose="020B0604020202020204" pitchFamily="34" charset="0"/>
                <a:cs typeface="Arial" panose="020B0604020202020204" pitchFamily="34" charset="0"/>
              </a:rPr>
              <a:t>(Elena de White, </a:t>
            </a:r>
            <a:r>
              <a:rPr lang="es-419" sz="2400" i="1" dirty="0">
                <a:solidFill>
                  <a:srgbClr val="4F3025"/>
                </a:solidFill>
                <a:latin typeface="Arial" panose="020B0604020202020204" pitchFamily="34" charset="0"/>
                <a:cs typeface="Arial" panose="020B0604020202020204" pitchFamily="34" charset="0"/>
              </a:rPr>
              <a:t>A fin de conocerle</a:t>
            </a:r>
            <a:r>
              <a:rPr lang="es-419" sz="2400" dirty="0">
                <a:solidFill>
                  <a:srgbClr val="4F3025"/>
                </a:solidFill>
                <a:latin typeface="Arial" panose="020B0604020202020204" pitchFamily="34" charset="0"/>
                <a:cs typeface="Arial" panose="020B0604020202020204" pitchFamily="34" charset="0"/>
              </a:rPr>
              <a:t>, p. 9).</a:t>
            </a:r>
          </a:p>
        </p:txBody>
      </p:sp>
    </p:spTree>
    <p:extLst>
      <p:ext uri="{BB962C8B-B14F-4D97-AF65-F5344CB8AC3E}">
        <p14:creationId xmlns:p14="http://schemas.microsoft.com/office/powerpoint/2010/main" val="13577433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txBox="1">
            <a:spLocks/>
          </p:cNvSpPr>
          <p:nvPr/>
        </p:nvSpPr>
        <p:spPr>
          <a:xfrm>
            <a:off x="2005631" y="2309325"/>
            <a:ext cx="8472647" cy="2146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4800" b="1" dirty="0">
                <a:solidFill>
                  <a:srgbClr val="663E30"/>
                </a:solidFill>
                <a:latin typeface="Arial" panose="020B0604020202020204" pitchFamily="34" charset="0"/>
                <a:cs typeface="Arial" panose="020B0604020202020204" pitchFamily="34" charset="0"/>
              </a:rPr>
              <a:t>FE: LA LLAVE QUE </a:t>
            </a:r>
          </a:p>
          <a:p>
            <a:pPr algn="ctr"/>
            <a:r>
              <a:rPr lang="es-419" sz="4800" b="1" dirty="0">
                <a:solidFill>
                  <a:srgbClr val="663E30"/>
                </a:solidFill>
                <a:latin typeface="Arial" panose="020B0604020202020204" pitchFamily="34" charset="0"/>
                <a:cs typeface="Arial" panose="020B0604020202020204" pitchFamily="34" charset="0"/>
              </a:rPr>
              <a:t>ABRE LOS TESOROS ILIMITADOS DEL CIELO</a:t>
            </a:r>
            <a:endParaRPr lang="es-419" sz="4400" b="1" dirty="0">
              <a:solidFill>
                <a:srgbClr val="663E3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64267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sz="1600"/>
          </a:p>
        </p:txBody>
      </p:sp>
      <p:sp>
        <p:nvSpPr>
          <p:cNvPr id="7" name="Título 1"/>
          <p:cNvSpPr txBox="1">
            <a:spLocks/>
          </p:cNvSpPr>
          <p:nvPr/>
        </p:nvSpPr>
        <p:spPr>
          <a:xfrm>
            <a:off x="2306590" y="1477057"/>
            <a:ext cx="7591982" cy="41366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00000"/>
              </a:lnSpc>
            </a:pPr>
            <a:r>
              <a:rPr lang="es-419" sz="3200" dirty="0">
                <a:solidFill>
                  <a:srgbClr val="4F3025"/>
                </a:solidFill>
                <a:latin typeface="Arial" panose="020B0604020202020204" pitchFamily="34" charset="0"/>
                <a:cs typeface="Arial" panose="020B0604020202020204" pitchFamily="34" charset="0"/>
              </a:rPr>
              <a:t>No hay necesidad de que pasemos hambre ni sed, al paso que el depósito del cielo está abierto para nosotros y la llave nos es entregada. ¿Cuál es la llave? </a:t>
            </a:r>
            <a:r>
              <a:rPr lang="es-419" sz="3200" b="1" dirty="0">
                <a:solidFill>
                  <a:srgbClr val="C00000"/>
                </a:solidFill>
                <a:latin typeface="Arial" panose="020B0604020202020204" pitchFamily="34" charset="0"/>
                <a:cs typeface="Arial" panose="020B0604020202020204" pitchFamily="34" charset="0"/>
              </a:rPr>
              <a:t>La fe, que es el don de Dios. </a:t>
            </a:r>
            <a:r>
              <a:rPr lang="es-419" sz="3200" dirty="0">
                <a:solidFill>
                  <a:srgbClr val="4F3025"/>
                </a:solidFill>
                <a:latin typeface="Arial" panose="020B0604020202020204" pitchFamily="34" charset="0"/>
                <a:cs typeface="Arial" panose="020B0604020202020204" pitchFamily="34" charset="0"/>
              </a:rPr>
              <a:t>Abrid el depósito, tomad de sus ricos tesoros” </a:t>
            </a:r>
            <a:r>
              <a:rPr lang="es-419" sz="2400" dirty="0">
                <a:solidFill>
                  <a:srgbClr val="4F3025"/>
                </a:solidFill>
                <a:latin typeface="Arial" panose="020B0604020202020204" pitchFamily="34" charset="0"/>
                <a:cs typeface="Arial" panose="020B0604020202020204" pitchFamily="34" charset="0"/>
              </a:rPr>
              <a:t>(Elena de White, </a:t>
            </a:r>
            <a:r>
              <a:rPr lang="es-419" sz="2400" i="1" dirty="0">
                <a:solidFill>
                  <a:srgbClr val="4F3025"/>
                </a:solidFill>
                <a:latin typeface="Arial" panose="020B0604020202020204" pitchFamily="34" charset="0"/>
                <a:cs typeface="Arial" panose="020B0604020202020204" pitchFamily="34" charset="0"/>
              </a:rPr>
              <a:t>A fin de conocerle</a:t>
            </a:r>
            <a:r>
              <a:rPr lang="es-419" sz="2400" dirty="0">
                <a:solidFill>
                  <a:srgbClr val="4F3025"/>
                </a:solidFill>
                <a:latin typeface="Arial" panose="020B0604020202020204" pitchFamily="34" charset="0"/>
                <a:cs typeface="Arial" panose="020B0604020202020204" pitchFamily="34" charset="0"/>
              </a:rPr>
              <a:t>, p. 10).</a:t>
            </a:r>
            <a:endParaRPr lang="es-419"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07967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7" name="Título 1"/>
          <p:cNvSpPr txBox="1">
            <a:spLocks/>
          </p:cNvSpPr>
          <p:nvPr/>
        </p:nvSpPr>
        <p:spPr>
          <a:xfrm>
            <a:off x="1742555" y="1542371"/>
            <a:ext cx="8720051" cy="400601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200" dirty="0">
                <a:solidFill>
                  <a:srgbClr val="4F3025"/>
                </a:solidFill>
                <a:latin typeface="Arial" panose="020B0604020202020204" pitchFamily="34" charset="0"/>
                <a:cs typeface="Arial" panose="020B0604020202020204" pitchFamily="34" charset="0"/>
              </a:rPr>
              <a:t>“En el último y gran día de la fiesta, Jesús se puso en pie y alzó la voz, diciendo: </a:t>
            </a:r>
          </a:p>
          <a:p>
            <a:pPr algn="ctr"/>
            <a:endParaRPr lang="es-419" sz="3200" b="1" dirty="0">
              <a:solidFill>
                <a:srgbClr val="C00000"/>
              </a:solidFill>
              <a:latin typeface="Arial" panose="020B0604020202020204" pitchFamily="34" charset="0"/>
              <a:cs typeface="Arial" panose="020B0604020202020204" pitchFamily="34" charset="0"/>
            </a:endParaRPr>
          </a:p>
          <a:p>
            <a:pPr algn="ctr"/>
            <a:r>
              <a:rPr lang="es-419" sz="3600" b="1" dirty="0">
                <a:solidFill>
                  <a:srgbClr val="C00000"/>
                </a:solidFill>
                <a:latin typeface="Arial" panose="020B0604020202020204" pitchFamily="34" charset="0"/>
                <a:cs typeface="Arial" panose="020B0604020202020204" pitchFamily="34" charset="0"/>
              </a:rPr>
              <a:t>Si alguno tiene sed, </a:t>
            </a:r>
          </a:p>
          <a:p>
            <a:pPr algn="ctr"/>
            <a:r>
              <a:rPr lang="es-419" sz="3600" b="1" dirty="0">
                <a:solidFill>
                  <a:srgbClr val="C00000"/>
                </a:solidFill>
                <a:latin typeface="Arial" panose="020B0604020202020204" pitchFamily="34" charset="0"/>
                <a:cs typeface="Arial" panose="020B0604020202020204" pitchFamily="34" charset="0"/>
              </a:rPr>
              <a:t>venga a mí y beba. </a:t>
            </a:r>
          </a:p>
          <a:p>
            <a:pPr algn="ctr"/>
            <a:endParaRPr lang="es-419" sz="3200" dirty="0">
              <a:solidFill>
                <a:srgbClr val="4F3025"/>
              </a:solidFill>
              <a:latin typeface="Arial" panose="020B0604020202020204" pitchFamily="34" charset="0"/>
              <a:cs typeface="Arial" panose="020B0604020202020204" pitchFamily="34" charset="0"/>
            </a:endParaRPr>
          </a:p>
          <a:p>
            <a:pPr algn="ctr"/>
            <a:r>
              <a:rPr lang="es-419" sz="2800" dirty="0">
                <a:solidFill>
                  <a:srgbClr val="4F3025"/>
                </a:solidFill>
                <a:latin typeface="Arial" panose="020B0604020202020204" pitchFamily="34" charset="0"/>
                <a:cs typeface="Arial" panose="020B0604020202020204" pitchFamily="34" charset="0"/>
              </a:rPr>
              <a:t>El que cree en mí, como dice la Escritura, de su interior correrán ríos de agua viva” </a:t>
            </a:r>
            <a:r>
              <a:rPr lang="es-419" sz="2000" dirty="0">
                <a:solidFill>
                  <a:srgbClr val="4F3025"/>
                </a:solidFill>
                <a:latin typeface="Arial" panose="020B0604020202020204" pitchFamily="34" charset="0"/>
                <a:cs typeface="Arial" panose="020B0604020202020204" pitchFamily="34" charset="0"/>
              </a:rPr>
              <a:t>(Juan 7:37, 38).</a:t>
            </a:r>
            <a:endParaRPr lang="es-419" sz="14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9245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txBox="1">
            <a:spLocks/>
          </p:cNvSpPr>
          <p:nvPr/>
        </p:nvSpPr>
        <p:spPr>
          <a:xfrm>
            <a:off x="1641737" y="2318656"/>
            <a:ext cx="8883193" cy="21460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5400" b="1" dirty="0">
                <a:solidFill>
                  <a:srgbClr val="663E30"/>
                </a:solidFill>
                <a:latin typeface="Arial" panose="020B0604020202020204" pitchFamily="34" charset="0"/>
                <a:cs typeface="Arial" panose="020B0604020202020204" pitchFamily="34" charset="0"/>
              </a:rPr>
              <a:t>AGUA PARA EL ALMA</a:t>
            </a:r>
            <a:endParaRPr lang="es-419" sz="4800" b="1" dirty="0">
              <a:solidFill>
                <a:srgbClr val="663E3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3332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 name="Título 1"/>
          <p:cNvSpPr txBox="1">
            <a:spLocks/>
          </p:cNvSpPr>
          <p:nvPr/>
        </p:nvSpPr>
        <p:spPr>
          <a:xfrm>
            <a:off x="1351432" y="435356"/>
            <a:ext cx="9593376" cy="41366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b="1" dirty="0">
                <a:solidFill>
                  <a:srgbClr val="4F3025"/>
                </a:solidFill>
                <a:latin typeface="Arial" panose="020B0604020202020204" pitchFamily="34" charset="0"/>
                <a:cs typeface="Arial" panose="020B0604020202020204" pitchFamily="34" charset="0"/>
              </a:rPr>
              <a:t>Lo que el agua es a la vida física, </a:t>
            </a:r>
          </a:p>
          <a:p>
            <a:pPr algn="ctr"/>
            <a:r>
              <a:rPr lang="es-419" sz="3600" b="1" dirty="0">
                <a:solidFill>
                  <a:srgbClr val="4F3025"/>
                </a:solidFill>
                <a:latin typeface="Arial" panose="020B0604020202020204" pitchFamily="34" charset="0"/>
                <a:cs typeface="Arial" panose="020B0604020202020204" pitchFamily="34" charset="0"/>
              </a:rPr>
              <a:t>Cristo es a la vida espiritual. </a:t>
            </a:r>
          </a:p>
          <a:p>
            <a:pPr algn="ctr"/>
            <a:endParaRPr lang="es-419" sz="3600" dirty="0">
              <a:solidFill>
                <a:srgbClr val="4F3025"/>
              </a:solidFill>
              <a:latin typeface="Arial" panose="020B0604020202020204" pitchFamily="34" charset="0"/>
              <a:cs typeface="Arial" panose="020B0604020202020204" pitchFamily="34" charset="0"/>
            </a:endParaRPr>
          </a:p>
          <a:p>
            <a:pPr algn="ctr"/>
            <a:r>
              <a:rPr lang="es-419" sz="3200" dirty="0">
                <a:solidFill>
                  <a:srgbClr val="4F3025"/>
                </a:solidFill>
                <a:latin typeface="Arial" panose="020B0604020202020204" pitchFamily="34" charset="0"/>
                <a:cs typeface="Arial" panose="020B0604020202020204" pitchFamily="34" charset="0"/>
              </a:rPr>
              <a:t>Por medio de la actuación del Espíritu Santo (v. 39), Cristo produce limpieza, saciedad, refrigerio y crecimiento espiritual. Si buscamos satisfacer nuestra sed espiritual, a él debemos ir.</a:t>
            </a:r>
          </a:p>
        </p:txBody>
      </p:sp>
    </p:spTree>
    <p:extLst>
      <p:ext uri="{BB962C8B-B14F-4D97-AF65-F5344CB8AC3E}">
        <p14:creationId xmlns:p14="http://schemas.microsoft.com/office/powerpoint/2010/main" val="4225532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ítulo 1"/>
          <p:cNvSpPr txBox="1">
            <a:spLocks/>
          </p:cNvSpPr>
          <p:nvPr/>
        </p:nvSpPr>
        <p:spPr>
          <a:xfrm>
            <a:off x="1159600" y="1696898"/>
            <a:ext cx="5390829" cy="34943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4800" dirty="0">
                <a:solidFill>
                  <a:srgbClr val="4F3025"/>
                </a:solidFill>
                <a:latin typeface="Arial" panose="020B0604020202020204" pitchFamily="34" charset="0"/>
                <a:cs typeface="Arial" panose="020B0604020202020204" pitchFamily="34" charset="0"/>
              </a:rPr>
              <a:t>Debemos ir hoy mismo a la Fuente que jamás se agota y satisfacer nuestro ser. </a:t>
            </a:r>
          </a:p>
        </p:txBody>
      </p:sp>
    </p:spTree>
    <p:extLst>
      <p:ext uri="{BB962C8B-B14F-4D97-AF65-F5344CB8AC3E}">
        <p14:creationId xmlns:p14="http://schemas.microsoft.com/office/powerpoint/2010/main" val="2084746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tângulo 7"/>
          <p:cNvSpPr/>
          <p:nvPr/>
        </p:nvSpPr>
        <p:spPr>
          <a:xfrm>
            <a:off x="1290552" y="806334"/>
            <a:ext cx="9624059" cy="5478088"/>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a:p>
        </p:txBody>
      </p:sp>
      <p:sp>
        <p:nvSpPr>
          <p:cNvPr id="7" name="Título 1"/>
          <p:cNvSpPr txBox="1">
            <a:spLocks/>
          </p:cNvSpPr>
          <p:nvPr/>
        </p:nvSpPr>
        <p:spPr>
          <a:xfrm>
            <a:off x="2141746" y="1477057"/>
            <a:ext cx="7921669" cy="41366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“Mas el que bebiere del agua que </a:t>
            </a:r>
          </a:p>
          <a:p>
            <a:pPr algn="ctr"/>
            <a:r>
              <a:rPr lang="es-419" sz="3600" dirty="0">
                <a:solidFill>
                  <a:srgbClr val="4F3025"/>
                </a:solidFill>
                <a:latin typeface="Arial" panose="020B0604020202020204" pitchFamily="34" charset="0"/>
                <a:cs typeface="Arial" panose="020B0604020202020204" pitchFamily="34" charset="0"/>
              </a:rPr>
              <a:t>yo le daré, no tendrá sed jamás; </a:t>
            </a:r>
          </a:p>
          <a:p>
            <a:pPr algn="ctr"/>
            <a:r>
              <a:rPr lang="es-419" sz="3600" dirty="0">
                <a:solidFill>
                  <a:srgbClr val="4F3025"/>
                </a:solidFill>
                <a:latin typeface="Arial" panose="020B0604020202020204" pitchFamily="34" charset="0"/>
                <a:cs typeface="Arial" panose="020B0604020202020204" pitchFamily="34" charset="0"/>
              </a:rPr>
              <a:t>sino que el agua que yo le daré será en él una fuente de agua que salte para vida eterna” </a:t>
            </a:r>
            <a:r>
              <a:rPr lang="es-419" sz="2800" dirty="0">
                <a:solidFill>
                  <a:srgbClr val="4F3025"/>
                </a:solidFill>
                <a:latin typeface="Arial" panose="020B0604020202020204" pitchFamily="34" charset="0"/>
                <a:cs typeface="Arial" panose="020B0604020202020204" pitchFamily="34" charset="0"/>
              </a:rPr>
              <a:t>(Juan 4:14).</a:t>
            </a:r>
          </a:p>
        </p:txBody>
      </p:sp>
    </p:spTree>
    <p:extLst>
      <p:ext uri="{BB962C8B-B14F-4D97-AF65-F5344CB8AC3E}">
        <p14:creationId xmlns:p14="http://schemas.microsoft.com/office/powerpoint/2010/main" val="5245672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ítulo 1"/>
          <p:cNvSpPr txBox="1">
            <a:spLocks/>
          </p:cNvSpPr>
          <p:nvPr/>
        </p:nvSpPr>
        <p:spPr>
          <a:xfrm>
            <a:off x="2008545" y="1950098"/>
            <a:ext cx="8217806" cy="367626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En el pasado, el pueblo se alejó de Dios porque los sacerdotes, pastores y profetas ya no conocían a Dios.</a:t>
            </a:r>
          </a:p>
        </p:txBody>
      </p:sp>
    </p:spTree>
    <p:extLst>
      <p:ext uri="{BB962C8B-B14F-4D97-AF65-F5344CB8AC3E}">
        <p14:creationId xmlns:p14="http://schemas.microsoft.com/office/powerpoint/2010/main" val="40532733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tângulo 4"/>
          <p:cNvSpPr/>
          <p:nvPr/>
        </p:nvSpPr>
        <p:spPr>
          <a:xfrm>
            <a:off x="1795549" y="1309254"/>
            <a:ext cx="8570422" cy="4227022"/>
          </a:xfrm>
          <a:prstGeom prst="rect">
            <a:avLst/>
          </a:prstGeom>
          <a:solidFill>
            <a:schemeClr val="bg1">
              <a:alpha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pt-BR" dirty="0"/>
          </a:p>
        </p:txBody>
      </p:sp>
      <p:sp>
        <p:nvSpPr>
          <p:cNvPr id="6" name="Título 1"/>
          <p:cNvSpPr txBox="1">
            <a:spLocks/>
          </p:cNvSpPr>
          <p:nvPr/>
        </p:nvSpPr>
        <p:spPr>
          <a:xfrm>
            <a:off x="2623768" y="2068215"/>
            <a:ext cx="6913984" cy="27091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200" dirty="0">
                <a:solidFill>
                  <a:srgbClr val="4F3025"/>
                </a:solidFill>
                <a:latin typeface="Arial" panose="020B0604020202020204" pitchFamily="34" charset="0"/>
                <a:cs typeface="Arial" panose="020B0604020202020204" pitchFamily="34" charset="0"/>
              </a:rPr>
              <a:t>“Porque dos males ha hecho mi pueblo: me dejaron a mí, fuente </a:t>
            </a:r>
          </a:p>
          <a:p>
            <a:pPr algn="ctr"/>
            <a:r>
              <a:rPr lang="es-419" sz="3200" dirty="0">
                <a:solidFill>
                  <a:srgbClr val="4F3025"/>
                </a:solidFill>
                <a:latin typeface="Arial" panose="020B0604020202020204" pitchFamily="34" charset="0"/>
                <a:cs typeface="Arial" panose="020B0604020202020204" pitchFamily="34" charset="0"/>
              </a:rPr>
              <a:t>de agua viva, y cavaron para sí cisternas, cisternas rotas que no retienen agua” </a:t>
            </a:r>
            <a:r>
              <a:rPr lang="es-419" sz="2400" dirty="0">
                <a:solidFill>
                  <a:srgbClr val="4F3025"/>
                </a:solidFill>
                <a:latin typeface="Arial" panose="020B0604020202020204" pitchFamily="34" charset="0"/>
                <a:cs typeface="Arial" panose="020B0604020202020204" pitchFamily="34" charset="0"/>
              </a:rPr>
              <a:t>(Jeremías 2:13).</a:t>
            </a:r>
            <a:endParaRPr lang="es-419" sz="1800" dirty="0">
              <a:solidFill>
                <a:srgbClr val="4F302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40818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ítulo 1"/>
          <p:cNvSpPr txBox="1">
            <a:spLocks/>
          </p:cNvSpPr>
          <p:nvPr/>
        </p:nvSpPr>
        <p:spPr>
          <a:xfrm>
            <a:off x="2451597" y="1641445"/>
            <a:ext cx="7307546" cy="23391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419" sz="3600" dirty="0">
                <a:solidFill>
                  <a:srgbClr val="4F3025"/>
                </a:solidFill>
                <a:latin typeface="Arial" panose="020B0604020202020204" pitchFamily="34" charset="0"/>
                <a:cs typeface="Arial" panose="020B0604020202020204" pitchFamily="34" charset="0"/>
              </a:rPr>
              <a:t>¿Quién cambiaría una fuente de agua viva por cisternas rotas? </a:t>
            </a:r>
          </a:p>
          <a:p>
            <a:pPr algn="ctr"/>
            <a:r>
              <a:rPr lang="es-419" sz="3600" dirty="0">
                <a:solidFill>
                  <a:srgbClr val="4F3025"/>
                </a:solidFill>
                <a:latin typeface="Arial" panose="020B0604020202020204" pitchFamily="34" charset="0"/>
                <a:cs typeface="Arial" panose="020B0604020202020204" pitchFamily="34" charset="0"/>
              </a:rPr>
              <a:t>Por desgracia, el pueblo lo hizo.</a:t>
            </a:r>
          </a:p>
        </p:txBody>
      </p:sp>
    </p:spTree>
    <p:extLst>
      <p:ext uri="{BB962C8B-B14F-4D97-AF65-F5344CB8AC3E}">
        <p14:creationId xmlns:p14="http://schemas.microsoft.com/office/powerpoint/2010/main" val="4290006781"/>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6" ma:contentTypeDescription="Crie um novo documento." ma:contentTypeScope="" ma:versionID="8600714b902de7a58672af3f8e9b9522">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abcbea4b9cb25f2aa14f7a02cfad1e0"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50138B6-102C-4965-B78F-09588D63882A}">
  <ds:schemaRefs>
    <ds:schemaRef ds:uri="http://schemas.microsoft.com/office/2006/metadata/properties"/>
    <ds:schemaRef ds:uri="http://schemas.microsoft.com/office/infopath/2007/PartnerControls"/>
    <ds:schemaRef ds:uri="4d66254c-b8c0-4e16-9669-44d49c614d61"/>
    <ds:schemaRef ds:uri="cc85661e-698c-471d-81cd-239229bffddc"/>
  </ds:schemaRefs>
</ds:datastoreItem>
</file>

<file path=customXml/itemProps2.xml><?xml version="1.0" encoding="utf-8"?>
<ds:datastoreItem xmlns:ds="http://schemas.openxmlformats.org/officeDocument/2006/customXml" ds:itemID="{62E59667-CD56-4E1C-84F3-A807589818AB}">
  <ds:schemaRefs>
    <ds:schemaRef ds:uri="http://schemas.microsoft.com/sharepoint/v3/contenttype/forms"/>
  </ds:schemaRefs>
</ds:datastoreItem>
</file>

<file path=customXml/itemProps3.xml><?xml version="1.0" encoding="utf-8"?>
<ds:datastoreItem xmlns:ds="http://schemas.openxmlformats.org/officeDocument/2006/customXml" ds:itemID="{A7AE4B0B-8D0C-4226-8411-5A276046295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66254c-b8c0-4e16-9669-44d49c614d61"/>
    <ds:schemaRef ds:uri="cc85661e-698c-471d-81cd-239229bffdd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3591</TotalTime>
  <Words>614</Words>
  <Application>Microsoft Office PowerPoint</Application>
  <PresentationFormat>Widescreen</PresentationFormat>
  <Paragraphs>33</Paragraphs>
  <Slides>15</Slides>
  <Notes>0</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15</vt:i4>
      </vt:variant>
    </vt:vector>
  </HeadingPairs>
  <TitlesOfParts>
    <vt:vector size="19" baseType="lpstr">
      <vt:lpstr>Arial</vt:lpstr>
      <vt:lpstr>Calibri</vt:lpstr>
      <vt:lpstr>Calibri Light</vt:lpstr>
      <vt:lpstr>Tema do Office</vt:lpstr>
      <vt:lpstr>RESTAURACIÓN PARA  EL SEDIENTO</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“Una vez al año, durante la fiesta de las cabañas, recordaban los hijos de Israel cuando sus padres moraron en tiendas en el desierto, mientras viajaban de Egipto a la tierra de Canaán. Los servicios del último día de la fiesta eran de una solemnidad peculiar; pero el mayor interés se centralizaba en la ceremonia que conmemoraba cuando surgió agua de la roca. Había gran regocijo cuando en un vaso de oro, las aguas de Siloé eran traídas al templo por los sacerdotes, y después de haber sido mezcladas con vino eran rociadas sobre el sacrificio en el altar... En esa ocasión, por encima de toda la confusión de la multitud y los sonidos de regocijo, se oyó una voz:</vt:lpstr>
      <vt:lpstr>Apresentação do PowerPoint</vt:lpstr>
      <vt:lpstr>ABRAN EL DEPÓSITO  “En la Palabra de Dios hay ricas minas de verdad que si las exploráramos toda nuestra vida, encontraríamos que tan solo hemos comenzado a ver sus preciosos tesoros... Se necesitará de toda la eternidad para comprender las riquezas de la gloria de Dios y de Jesucristo” (Elena de White, A fin de conocerle, p. 9).</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Suzana Lima</dc:creator>
  <cp:lastModifiedBy>DSA - Camila Pereyra</cp:lastModifiedBy>
  <cp:revision>64</cp:revision>
  <dcterms:created xsi:type="dcterms:W3CDTF">2022-03-04T20:19:28Z</dcterms:created>
  <dcterms:modified xsi:type="dcterms:W3CDTF">2022-04-20T19:26:06Z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ies>
</file>