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8" r:id="rId5"/>
    <p:sldId id="263" r:id="rId6"/>
    <p:sldId id="265" r:id="rId7"/>
    <p:sldId id="261" r:id="rId8"/>
    <p:sldId id="279" r:id="rId9"/>
    <p:sldId id="275" r:id="rId10"/>
    <p:sldId id="272" r:id="rId11"/>
    <p:sldId id="262" r:id="rId12"/>
    <p:sldId id="280" r:id="rId13"/>
    <p:sldId id="266" r:id="rId14"/>
    <p:sldId id="281" r:id="rId15"/>
    <p:sldId id="274" r:id="rId16"/>
    <p:sldId id="282" r:id="rId17"/>
    <p:sldId id="283" r:id="rId18"/>
    <p:sldId id="260" r:id="rId19"/>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CBA9"/>
    <a:srgbClr val="BD9383"/>
    <a:srgbClr val="4F3025"/>
    <a:srgbClr val="663E30"/>
    <a:srgbClr val="9B9984"/>
    <a:srgbClr val="B77B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Camila Pereyra" userId="d845e14f-0275-4180-9126-9822cc65e4d6" providerId="ADAL" clId="{1638C1A0-9BD7-4616-8F1A-329748008787}"/>
    <pc:docChg chg="undo custSel modSld">
      <pc:chgData name="DSA - Camila Pereyra" userId="d845e14f-0275-4180-9126-9822cc65e4d6" providerId="ADAL" clId="{1638C1A0-9BD7-4616-8F1A-329748008787}" dt="2022-04-20T18:35:13.828" v="89" actId="790"/>
      <pc:docMkLst>
        <pc:docMk/>
      </pc:docMkLst>
      <pc:sldChg chg="modSp mod">
        <pc:chgData name="DSA - Camila Pereyra" userId="d845e14f-0275-4180-9126-9822cc65e4d6" providerId="ADAL" clId="{1638C1A0-9BD7-4616-8F1A-329748008787}" dt="2022-04-20T18:19:17.573" v="0" actId="790"/>
        <pc:sldMkLst>
          <pc:docMk/>
          <pc:sldMk cId="3950525480" sldId="258"/>
        </pc:sldMkLst>
        <pc:spChg chg="mod">
          <ac:chgData name="DSA - Camila Pereyra" userId="d845e14f-0275-4180-9126-9822cc65e4d6" providerId="ADAL" clId="{1638C1A0-9BD7-4616-8F1A-329748008787}" dt="2022-04-20T18:19:17.573" v="0" actId="790"/>
          <ac:spMkLst>
            <pc:docMk/>
            <pc:sldMk cId="3950525480" sldId="258"/>
            <ac:spMk id="2" creationId="{00000000-0000-0000-0000-000000000000}"/>
          </ac:spMkLst>
        </pc:spChg>
      </pc:sldChg>
      <pc:sldChg chg="modSp mod">
        <pc:chgData name="DSA - Camila Pereyra" userId="d845e14f-0275-4180-9126-9822cc65e4d6" providerId="ADAL" clId="{1638C1A0-9BD7-4616-8F1A-329748008787}" dt="2022-04-20T18:35:13.828" v="89" actId="790"/>
        <pc:sldMkLst>
          <pc:docMk/>
          <pc:sldMk cId="4224081894" sldId="260"/>
        </pc:sldMkLst>
        <pc:spChg chg="mod">
          <ac:chgData name="DSA - Camila Pereyra" userId="d845e14f-0275-4180-9126-9822cc65e4d6" providerId="ADAL" clId="{1638C1A0-9BD7-4616-8F1A-329748008787}" dt="2022-04-20T18:35:13.828" v="89" actId="790"/>
          <ac:spMkLst>
            <pc:docMk/>
            <pc:sldMk cId="4224081894" sldId="260"/>
            <ac:spMk id="8" creationId="{00000000-0000-0000-0000-000000000000}"/>
          </ac:spMkLst>
        </pc:spChg>
      </pc:sldChg>
      <pc:sldChg chg="modSp mod">
        <pc:chgData name="DSA - Camila Pereyra" userId="d845e14f-0275-4180-9126-9822cc65e4d6" providerId="ADAL" clId="{1638C1A0-9BD7-4616-8F1A-329748008787}" dt="2022-04-20T18:22:01.726" v="13" actId="790"/>
        <pc:sldMkLst>
          <pc:docMk/>
          <pc:sldMk cId="808254188" sldId="261"/>
        </pc:sldMkLst>
        <pc:spChg chg="mod">
          <ac:chgData name="DSA - Camila Pereyra" userId="d845e14f-0275-4180-9126-9822cc65e4d6" providerId="ADAL" clId="{1638C1A0-9BD7-4616-8F1A-329748008787}" dt="2022-04-20T18:22:01.726" v="13" actId="790"/>
          <ac:spMkLst>
            <pc:docMk/>
            <pc:sldMk cId="808254188" sldId="261"/>
            <ac:spMk id="4" creationId="{00000000-0000-0000-0000-000000000000}"/>
          </ac:spMkLst>
        </pc:spChg>
      </pc:sldChg>
      <pc:sldChg chg="modSp mod">
        <pc:chgData name="DSA - Camila Pereyra" userId="d845e14f-0275-4180-9126-9822cc65e4d6" providerId="ADAL" clId="{1638C1A0-9BD7-4616-8F1A-329748008787}" dt="2022-04-20T18:24:35.669" v="25" actId="790"/>
        <pc:sldMkLst>
          <pc:docMk/>
          <pc:sldMk cId="4143332001" sldId="262"/>
        </pc:sldMkLst>
        <pc:spChg chg="mod">
          <ac:chgData name="DSA - Camila Pereyra" userId="d845e14f-0275-4180-9126-9822cc65e4d6" providerId="ADAL" clId="{1638C1A0-9BD7-4616-8F1A-329748008787}" dt="2022-04-20T18:24:35.669" v="25" actId="790"/>
          <ac:spMkLst>
            <pc:docMk/>
            <pc:sldMk cId="4143332001" sldId="262"/>
            <ac:spMk id="6" creationId="{00000000-0000-0000-0000-000000000000}"/>
          </ac:spMkLst>
        </pc:spChg>
      </pc:sldChg>
      <pc:sldChg chg="modSp mod">
        <pc:chgData name="DSA - Camila Pereyra" userId="d845e14f-0275-4180-9126-9822cc65e4d6" providerId="ADAL" clId="{1638C1A0-9BD7-4616-8F1A-329748008787}" dt="2022-04-20T18:19:53.391" v="3" actId="790"/>
        <pc:sldMkLst>
          <pc:docMk/>
          <pc:sldMk cId="3508699255" sldId="263"/>
        </pc:sldMkLst>
        <pc:spChg chg="mod">
          <ac:chgData name="DSA - Camila Pereyra" userId="d845e14f-0275-4180-9126-9822cc65e4d6" providerId="ADAL" clId="{1638C1A0-9BD7-4616-8F1A-329748008787}" dt="2022-04-20T18:19:53.391" v="3" actId="790"/>
          <ac:spMkLst>
            <pc:docMk/>
            <pc:sldMk cId="3508699255" sldId="263"/>
            <ac:spMk id="7" creationId="{00000000-0000-0000-0000-000000000000}"/>
          </ac:spMkLst>
        </pc:spChg>
      </pc:sldChg>
      <pc:sldChg chg="modSp mod">
        <pc:chgData name="DSA - Camila Pereyra" userId="d845e14f-0275-4180-9126-9822cc65e4d6" providerId="ADAL" clId="{1638C1A0-9BD7-4616-8F1A-329748008787}" dt="2022-04-20T18:20:58.096" v="10" actId="790"/>
        <pc:sldMkLst>
          <pc:docMk/>
          <pc:sldMk cId="4225532412" sldId="265"/>
        </pc:sldMkLst>
        <pc:spChg chg="mod">
          <ac:chgData name="DSA - Camila Pereyra" userId="d845e14f-0275-4180-9126-9822cc65e4d6" providerId="ADAL" clId="{1638C1A0-9BD7-4616-8F1A-329748008787}" dt="2022-04-20T18:20:58.096" v="10" actId="790"/>
          <ac:spMkLst>
            <pc:docMk/>
            <pc:sldMk cId="4225532412" sldId="265"/>
            <ac:spMk id="6" creationId="{00000000-0000-0000-0000-000000000000}"/>
          </ac:spMkLst>
        </pc:spChg>
        <pc:spChg chg="mod">
          <ac:chgData name="DSA - Camila Pereyra" userId="d845e14f-0275-4180-9126-9822cc65e4d6" providerId="ADAL" clId="{1638C1A0-9BD7-4616-8F1A-329748008787}" dt="2022-04-20T18:20:11.032" v="5" actId="790"/>
          <ac:spMkLst>
            <pc:docMk/>
            <pc:sldMk cId="4225532412" sldId="265"/>
            <ac:spMk id="7" creationId="{00000000-0000-0000-0000-000000000000}"/>
          </ac:spMkLst>
        </pc:spChg>
      </pc:sldChg>
      <pc:sldChg chg="modSp mod">
        <pc:chgData name="DSA - Camila Pereyra" userId="d845e14f-0275-4180-9126-9822cc65e4d6" providerId="ADAL" clId="{1638C1A0-9BD7-4616-8F1A-329748008787}" dt="2022-04-20T18:26:43.366" v="39" actId="790"/>
        <pc:sldMkLst>
          <pc:docMk/>
          <pc:sldMk cId="1297916095" sldId="266"/>
        </pc:sldMkLst>
        <pc:spChg chg="mod">
          <ac:chgData name="DSA - Camila Pereyra" userId="d845e14f-0275-4180-9126-9822cc65e4d6" providerId="ADAL" clId="{1638C1A0-9BD7-4616-8F1A-329748008787}" dt="2022-04-20T18:26:43.366" v="39" actId="790"/>
          <ac:spMkLst>
            <pc:docMk/>
            <pc:sldMk cId="1297916095" sldId="266"/>
            <ac:spMk id="5" creationId="{00000000-0000-0000-0000-000000000000}"/>
          </ac:spMkLst>
        </pc:spChg>
      </pc:sldChg>
      <pc:sldChg chg="modSp mod">
        <pc:chgData name="DSA - Camila Pereyra" userId="d845e14f-0275-4180-9126-9822cc65e4d6" providerId="ADAL" clId="{1638C1A0-9BD7-4616-8F1A-329748008787}" dt="2022-04-20T18:24:23.299" v="24" actId="790"/>
        <pc:sldMkLst>
          <pc:docMk/>
          <pc:sldMk cId="451186310" sldId="272"/>
        </pc:sldMkLst>
        <pc:spChg chg="mod">
          <ac:chgData name="DSA - Camila Pereyra" userId="d845e14f-0275-4180-9126-9822cc65e4d6" providerId="ADAL" clId="{1638C1A0-9BD7-4616-8F1A-329748008787}" dt="2022-04-20T18:24:23.299" v="24" actId="790"/>
          <ac:spMkLst>
            <pc:docMk/>
            <pc:sldMk cId="451186310" sldId="272"/>
            <ac:spMk id="8" creationId="{00000000-0000-0000-0000-000000000000}"/>
          </ac:spMkLst>
        </pc:spChg>
      </pc:sldChg>
      <pc:sldChg chg="modSp mod">
        <pc:chgData name="DSA - Camila Pereyra" userId="d845e14f-0275-4180-9126-9822cc65e4d6" providerId="ADAL" clId="{1638C1A0-9BD7-4616-8F1A-329748008787}" dt="2022-04-20T18:32:05.469" v="66" actId="790"/>
        <pc:sldMkLst>
          <pc:docMk/>
          <pc:sldMk cId="1115623494" sldId="274"/>
        </pc:sldMkLst>
        <pc:spChg chg="mod">
          <ac:chgData name="DSA - Camila Pereyra" userId="d845e14f-0275-4180-9126-9822cc65e4d6" providerId="ADAL" clId="{1638C1A0-9BD7-4616-8F1A-329748008787}" dt="2022-04-20T18:32:05.469" v="66" actId="790"/>
          <ac:spMkLst>
            <pc:docMk/>
            <pc:sldMk cId="1115623494" sldId="274"/>
            <ac:spMk id="7" creationId="{00000000-0000-0000-0000-000000000000}"/>
          </ac:spMkLst>
        </pc:spChg>
      </pc:sldChg>
      <pc:sldChg chg="modSp mod">
        <pc:chgData name="DSA - Camila Pereyra" userId="d845e14f-0275-4180-9126-9822cc65e4d6" providerId="ADAL" clId="{1638C1A0-9BD7-4616-8F1A-329748008787}" dt="2022-04-20T18:23:40.387" v="22" actId="790"/>
        <pc:sldMkLst>
          <pc:docMk/>
          <pc:sldMk cId="2645676725" sldId="275"/>
        </pc:sldMkLst>
        <pc:spChg chg="mod">
          <ac:chgData name="DSA - Camila Pereyra" userId="d845e14f-0275-4180-9126-9822cc65e4d6" providerId="ADAL" clId="{1638C1A0-9BD7-4616-8F1A-329748008787}" dt="2022-04-20T18:23:40.387" v="22" actId="790"/>
          <ac:spMkLst>
            <pc:docMk/>
            <pc:sldMk cId="2645676725" sldId="275"/>
            <ac:spMk id="6" creationId="{00000000-0000-0000-0000-000000000000}"/>
          </ac:spMkLst>
        </pc:spChg>
        <pc:spChg chg="mod">
          <ac:chgData name="DSA - Camila Pereyra" userId="d845e14f-0275-4180-9126-9822cc65e4d6" providerId="ADAL" clId="{1638C1A0-9BD7-4616-8F1A-329748008787}" dt="2022-04-20T18:23:25.558" v="21" actId="790"/>
          <ac:spMkLst>
            <pc:docMk/>
            <pc:sldMk cId="2645676725" sldId="275"/>
            <ac:spMk id="7" creationId="{00000000-0000-0000-0000-000000000000}"/>
          </ac:spMkLst>
        </pc:spChg>
      </pc:sldChg>
      <pc:sldChg chg="modSp mod">
        <pc:chgData name="DSA - Camila Pereyra" userId="d845e14f-0275-4180-9126-9822cc65e4d6" providerId="ADAL" clId="{1638C1A0-9BD7-4616-8F1A-329748008787}" dt="2022-04-20T18:22:57.169" v="19" actId="790"/>
        <pc:sldMkLst>
          <pc:docMk/>
          <pc:sldMk cId="4165637571" sldId="279"/>
        </pc:sldMkLst>
        <pc:spChg chg="mod">
          <ac:chgData name="DSA - Camila Pereyra" userId="d845e14f-0275-4180-9126-9822cc65e4d6" providerId="ADAL" clId="{1638C1A0-9BD7-4616-8F1A-329748008787}" dt="2022-04-20T18:22:57.169" v="19" actId="790"/>
          <ac:spMkLst>
            <pc:docMk/>
            <pc:sldMk cId="4165637571" sldId="279"/>
            <ac:spMk id="7" creationId="{00000000-0000-0000-0000-000000000000}"/>
          </ac:spMkLst>
        </pc:spChg>
      </pc:sldChg>
      <pc:sldChg chg="modSp mod">
        <pc:chgData name="DSA - Camila Pereyra" userId="d845e14f-0275-4180-9126-9822cc65e4d6" providerId="ADAL" clId="{1638C1A0-9BD7-4616-8F1A-329748008787}" dt="2022-04-20T18:26:11.824" v="37" actId="790"/>
        <pc:sldMkLst>
          <pc:docMk/>
          <pc:sldMk cId="528142224" sldId="280"/>
        </pc:sldMkLst>
        <pc:spChg chg="mod">
          <ac:chgData name="DSA - Camila Pereyra" userId="d845e14f-0275-4180-9126-9822cc65e4d6" providerId="ADAL" clId="{1638C1A0-9BD7-4616-8F1A-329748008787}" dt="2022-04-20T18:26:11.824" v="37" actId="790"/>
          <ac:spMkLst>
            <pc:docMk/>
            <pc:sldMk cId="528142224" sldId="280"/>
            <ac:spMk id="6" creationId="{00000000-0000-0000-0000-000000000000}"/>
          </ac:spMkLst>
        </pc:spChg>
        <pc:spChg chg="mod">
          <ac:chgData name="DSA - Camila Pereyra" userId="d845e14f-0275-4180-9126-9822cc65e4d6" providerId="ADAL" clId="{1638C1A0-9BD7-4616-8F1A-329748008787}" dt="2022-04-20T18:24:45.773" v="26" actId="790"/>
          <ac:spMkLst>
            <pc:docMk/>
            <pc:sldMk cId="528142224" sldId="280"/>
            <ac:spMk id="7" creationId="{00000000-0000-0000-0000-000000000000}"/>
          </ac:spMkLst>
        </pc:spChg>
      </pc:sldChg>
      <pc:sldChg chg="modSp mod">
        <pc:chgData name="DSA - Camila Pereyra" userId="d845e14f-0275-4180-9126-9822cc65e4d6" providerId="ADAL" clId="{1638C1A0-9BD7-4616-8F1A-329748008787}" dt="2022-04-20T18:31:16.735" v="62" actId="20577"/>
        <pc:sldMkLst>
          <pc:docMk/>
          <pc:sldMk cId="2579921846" sldId="281"/>
        </pc:sldMkLst>
        <pc:spChg chg="mod">
          <ac:chgData name="DSA - Camila Pereyra" userId="d845e14f-0275-4180-9126-9822cc65e4d6" providerId="ADAL" clId="{1638C1A0-9BD7-4616-8F1A-329748008787}" dt="2022-04-20T18:31:16.735" v="62" actId="20577"/>
          <ac:spMkLst>
            <pc:docMk/>
            <pc:sldMk cId="2579921846" sldId="281"/>
            <ac:spMk id="6" creationId="{00000000-0000-0000-0000-000000000000}"/>
          </ac:spMkLst>
        </pc:spChg>
        <pc:spChg chg="mod">
          <ac:chgData name="DSA - Camila Pereyra" userId="d845e14f-0275-4180-9126-9822cc65e4d6" providerId="ADAL" clId="{1638C1A0-9BD7-4616-8F1A-329748008787}" dt="2022-04-20T18:26:56.179" v="40" actId="790"/>
          <ac:spMkLst>
            <pc:docMk/>
            <pc:sldMk cId="2579921846" sldId="281"/>
            <ac:spMk id="7" creationId="{00000000-0000-0000-0000-000000000000}"/>
          </ac:spMkLst>
        </pc:spChg>
      </pc:sldChg>
      <pc:sldChg chg="modSp mod">
        <pc:chgData name="DSA - Camila Pereyra" userId="d845e14f-0275-4180-9126-9822cc65e4d6" providerId="ADAL" clId="{1638C1A0-9BD7-4616-8F1A-329748008787}" dt="2022-04-20T18:33:28.018" v="76" actId="114"/>
        <pc:sldMkLst>
          <pc:docMk/>
          <pc:sldMk cId="2274317673" sldId="282"/>
        </pc:sldMkLst>
        <pc:spChg chg="mod">
          <ac:chgData name="DSA - Camila Pereyra" userId="d845e14f-0275-4180-9126-9822cc65e4d6" providerId="ADAL" clId="{1638C1A0-9BD7-4616-8F1A-329748008787}" dt="2022-04-20T18:33:28.018" v="76" actId="114"/>
          <ac:spMkLst>
            <pc:docMk/>
            <pc:sldMk cId="2274317673" sldId="282"/>
            <ac:spMk id="6" creationId="{00000000-0000-0000-0000-000000000000}"/>
          </ac:spMkLst>
        </pc:spChg>
        <pc:spChg chg="mod">
          <ac:chgData name="DSA - Camila Pereyra" userId="d845e14f-0275-4180-9126-9822cc65e4d6" providerId="ADAL" clId="{1638C1A0-9BD7-4616-8F1A-329748008787}" dt="2022-04-20T18:32:23.316" v="68" actId="790"/>
          <ac:spMkLst>
            <pc:docMk/>
            <pc:sldMk cId="2274317673" sldId="282"/>
            <ac:spMk id="7" creationId="{00000000-0000-0000-0000-000000000000}"/>
          </ac:spMkLst>
        </pc:spChg>
      </pc:sldChg>
      <pc:sldChg chg="modSp mod">
        <pc:chgData name="DSA - Camila Pereyra" userId="d845e14f-0275-4180-9126-9822cc65e4d6" providerId="ADAL" clId="{1638C1A0-9BD7-4616-8F1A-329748008787}" dt="2022-04-20T18:34:42.236" v="85" actId="790"/>
        <pc:sldMkLst>
          <pc:docMk/>
          <pc:sldMk cId="701382924" sldId="283"/>
        </pc:sldMkLst>
        <pc:spChg chg="mod">
          <ac:chgData name="DSA - Camila Pereyra" userId="d845e14f-0275-4180-9126-9822cc65e4d6" providerId="ADAL" clId="{1638C1A0-9BD7-4616-8F1A-329748008787}" dt="2022-04-20T18:34:42.236" v="85" actId="790"/>
          <ac:spMkLst>
            <pc:docMk/>
            <pc:sldMk cId="701382924" sldId="283"/>
            <ac:spMk id="7"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3410295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3212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838200" y="365125"/>
            <a:ext cx="7734300" cy="5811838"/>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17092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1619559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Editar estilos de texto Mestre</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1523271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838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6172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2031495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4" name="Espaço Reservado para Conteúdo 3"/>
          <p:cNvSpPr>
            <a:spLocks noGrp="1"/>
          </p:cNvSpPr>
          <p:nvPr>
            <p:ph sz="half" idx="2"/>
          </p:nvPr>
        </p:nvSpPr>
        <p:spPr>
          <a:xfrm>
            <a:off x="839788" y="2505075"/>
            <a:ext cx="5157787"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6" name="Espaço Reservado para Conteúdo 5"/>
          <p:cNvSpPr>
            <a:spLocks noGrp="1"/>
          </p:cNvSpPr>
          <p:nvPr>
            <p:ph sz="quarter" idx="4"/>
          </p:nvPr>
        </p:nvSpPr>
        <p:spPr>
          <a:xfrm>
            <a:off x="6172200" y="2505075"/>
            <a:ext cx="5183188"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AD1C9BD7-AAFE-4DEF-BC6B-D754F7F82638}" type="datetimeFigureOut">
              <a:rPr lang="pt-BR" smtClean="0"/>
              <a:t>20/04/2022</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203376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AD1C9BD7-AAFE-4DEF-BC6B-D754F7F82638}" type="datetimeFigureOut">
              <a:rPr lang="pt-BR" smtClean="0"/>
              <a:t>20/04/2022</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246507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AD1C9BD7-AAFE-4DEF-BC6B-D754F7F82638}" type="datetimeFigureOut">
              <a:rPr lang="pt-BR" smtClean="0"/>
              <a:t>20/04/2022</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392008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5423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509371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C5189-4101-42E1-A042-0DFADF3D9DAD}" type="slidenum">
              <a:rPr lang="pt-BR" smtClean="0"/>
              <a:t>‹nº›</a:t>
            </a:fld>
            <a:endParaRPr lang="pt-BR"/>
          </a:p>
        </p:txBody>
      </p:sp>
    </p:spTree>
    <p:extLst>
      <p:ext uri="{BB962C8B-B14F-4D97-AF65-F5344CB8AC3E}">
        <p14:creationId xmlns:p14="http://schemas.microsoft.com/office/powerpoint/2010/main" val="16375450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747013" y="4245428"/>
            <a:ext cx="10529455" cy="2255295"/>
          </a:xfrm>
        </p:spPr>
        <p:txBody>
          <a:bodyPr anchor="ctr">
            <a:normAutofit/>
          </a:bodyPr>
          <a:lstStyle/>
          <a:p>
            <a:r>
              <a:rPr lang="es-419" b="1" dirty="0">
                <a:solidFill>
                  <a:srgbClr val="E9CBA9"/>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RESTAURACIÓN DEL MATRIMONIO</a:t>
            </a:r>
          </a:p>
        </p:txBody>
      </p:sp>
      <p:pic>
        <p:nvPicPr>
          <p:cNvPr id="6" name="Image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41160" y="197732"/>
            <a:ext cx="1968759" cy="983236"/>
          </a:xfrm>
          <a:prstGeom prst="rect">
            <a:avLst/>
          </a:prstGeom>
        </p:spPr>
      </p:pic>
      <p:pic>
        <p:nvPicPr>
          <p:cNvPr id="7" name="Imagem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8736" y="401898"/>
            <a:ext cx="3135082" cy="386984"/>
          </a:xfrm>
          <a:prstGeom prst="rect">
            <a:avLst/>
          </a:prstGeom>
        </p:spPr>
      </p:pic>
    </p:spTree>
    <p:extLst>
      <p:ext uri="{BB962C8B-B14F-4D97-AF65-F5344CB8AC3E}">
        <p14:creationId xmlns:p14="http://schemas.microsoft.com/office/powerpoint/2010/main" val="3950525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ítulo 1"/>
          <p:cNvSpPr txBox="1">
            <a:spLocks/>
          </p:cNvSpPr>
          <p:nvPr/>
        </p:nvSpPr>
        <p:spPr>
          <a:xfrm>
            <a:off x="2283200" y="2593912"/>
            <a:ext cx="7812523" cy="29111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00000"/>
              </a:lnSpc>
            </a:pPr>
            <a:r>
              <a:rPr lang="es-419" sz="4400" dirty="0">
                <a:solidFill>
                  <a:srgbClr val="4F3025"/>
                </a:solidFill>
                <a:latin typeface="Arial" panose="020B0604020202020204" pitchFamily="34" charset="0"/>
                <a:cs typeface="Arial" panose="020B0604020202020204" pitchFamily="34" charset="0"/>
              </a:rPr>
              <a:t>Jesús no se conforma solo con pasar. Él quiere entrar, posar, habitar y</a:t>
            </a:r>
          </a:p>
          <a:p>
            <a:pPr algn="ctr">
              <a:lnSpc>
                <a:spcPct val="100000"/>
              </a:lnSpc>
            </a:pPr>
            <a:r>
              <a:rPr lang="es-419" sz="4400" b="1" dirty="0">
                <a:solidFill>
                  <a:srgbClr val="C00000"/>
                </a:solidFill>
                <a:latin typeface="Arial" panose="020B0604020202020204" pitchFamily="34" charset="0"/>
                <a:cs typeface="Arial" panose="020B0604020202020204" pitchFamily="34" charset="0"/>
              </a:rPr>
              <a:t>vivir para siempre allí.</a:t>
            </a:r>
            <a:endParaRPr lang="es-419" sz="48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79160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170875" y="1777398"/>
            <a:ext cx="9786516" cy="3569044"/>
          </a:xfrm>
        </p:spPr>
        <p:txBody>
          <a:bodyPr anchor="ctr">
            <a:noAutofit/>
          </a:bodyPr>
          <a:lstStyle/>
          <a:p>
            <a:r>
              <a:rPr lang="es-419" sz="3200" dirty="0">
                <a:solidFill>
                  <a:srgbClr val="4F3025"/>
                </a:solidFill>
                <a:latin typeface="Arial" panose="020B0604020202020204" pitchFamily="34" charset="0"/>
                <a:cs typeface="Arial" panose="020B0604020202020204" pitchFamily="34" charset="0"/>
              </a:rPr>
              <a:t>El gran genio alemán Albert Einstein dijo: “Es una locura continuar haciendo siempre lo mismo y esperar resultados diferentes”.  </a:t>
            </a:r>
            <a:br>
              <a:rPr lang="es-419" sz="3200" dirty="0">
                <a:solidFill>
                  <a:srgbClr val="4F3025"/>
                </a:solidFill>
                <a:latin typeface="Arial" panose="020B0604020202020204" pitchFamily="34" charset="0"/>
                <a:cs typeface="Arial" panose="020B0604020202020204" pitchFamily="34" charset="0"/>
              </a:rPr>
            </a:br>
            <a:br>
              <a:rPr lang="es-419" sz="3200" dirty="0">
                <a:solidFill>
                  <a:srgbClr val="4F3025"/>
                </a:solidFill>
                <a:latin typeface="Arial" panose="020B0604020202020204" pitchFamily="34" charset="0"/>
                <a:cs typeface="Arial" panose="020B0604020202020204" pitchFamily="34" charset="0"/>
              </a:rPr>
            </a:br>
            <a:r>
              <a:rPr lang="es-419" sz="3200" dirty="0">
                <a:solidFill>
                  <a:srgbClr val="4F3025"/>
                </a:solidFill>
                <a:latin typeface="Arial" panose="020B0604020202020204" pitchFamily="34" charset="0"/>
                <a:cs typeface="Arial" panose="020B0604020202020204" pitchFamily="34" charset="0"/>
              </a:rPr>
              <a:t>Parece obvio, pero seguimos perjudicando y arruinando nuestras relaciones interpersonales al hacer la “mismísima” cosa a la espera de otro resultado.</a:t>
            </a:r>
            <a:endParaRPr lang="es-419" sz="2400" i="1" dirty="0">
              <a:solidFill>
                <a:srgbClr val="4F3025"/>
              </a:solidFill>
              <a:latin typeface="Arial" panose="020B0604020202020204" pitchFamily="34" charset="0"/>
              <a:cs typeface="Arial" panose="020B0604020202020204" pitchFamily="34" charset="0"/>
            </a:endParaRPr>
          </a:p>
        </p:txBody>
      </p:sp>
      <p:sp>
        <p:nvSpPr>
          <p:cNvPr id="7" name="Título 1"/>
          <p:cNvSpPr txBox="1">
            <a:spLocks/>
          </p:cNvSpPr>
          <p:nvPr/>
        </p:nvSpPr>
        <p:spPr>
          <a:xfrm>
            <a:off x="1041690" y="714554"/>
            <a:ext cx="10044885" cy="997527"/>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419" sz="3600" b="1" dirty="0">
                <a:solidFill>
                  <a:srgbClr val="4F3025"/>
                </a:solidFill>
                <a:latin typeface="Arial" panose="020B0604020202020204" pitchFamily="34" charset="0"/>
                <a:cs typeface="Arial" panose="020B0604020202020204" pitchFamily="34" charset="0"/>
              </a:rPr>
              <a:t>Acciones diferentes, resultados diferentes.</a:t>
            </a:r>
          </a:p>
        </p:txBody>
      </p:sp>
    </p:spTree>
    <p:extLst>
      <p:ext uri="{BB962C8B-B14F-4D97-AF65-F5344CB8AC3E}">
        <p14:creationId xmlns:p14="http://schemas.microsoft.com/office/powerpoint/2010/main" val="2579921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p:cNvSpPr txBox="1">
            <a:spLocks/>
          </p:cNvSpPr>
          <p:nvPr/>
        </p:nvSpPr>
        <p:spPr>
          <a:xfrm>
            <a:off x="1906558" y="1293010"/>
            <a:ext cx="8459413" cy="463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4400" dirty="0">
                <a:solidFill>
                  <a:srgbClr val="4F3025"/>
                </a:solidFill>
                <a:latin typeface="Arial" panose="020B0604020202020204" pitchFamily="34" charset="0"/>
                <a:cs typeface="Arial" panose="020B0604020202020204" pitchFamily="34" charset="0"/>
              </a:rPr>
              <a:t>Jesús en el hogar es amor y respeto entre los cónyuges. </a:t>
            </a:r>
          </a:p>
          <a:p>
            <a:pPr algn="ctr"/>
            <a:endParaRPr lang="es-419" sz="4400" dirty="0">
              <a:solidFill>
                <a:srgbClr val="4F3025"/>
              </a:solidFill>
              <a:latin typeface="Arial" panose="020B0604020202020204" pitchFamily="34" charset="0"/>
              <a:cs typeface="Arial" panose="020B0604020202020204" pitchFamily="34" charset="0"/>
            </a:endParaRPr>
          </a:p>
          <a:p>
            <a:pPr algn="ctr"/>
            <a:r>
              <a:rPr lang="es-419" sz="4400" b="1" dirty="0">
                <a:solidFill>
                  <a:srgbClr val="C00000"/>
                </a:solidFill>
                <a:latin typeface="Arial" panose="020B0604020202020204" pitchFamily="34" charset="0"/>
                <a:cs typeface="Arial" panose="020B0604020202020204" pitchFamily="34" charset="0"/>
              </a:rPr>
              <a:t>Esta es la diferencia: el amor.</a:t>
            </a:r>
            <a:endParaRPr lang="es-419" sz="4400" dirty="0">
              <a:solidFill>
                <a:srgbClr val="4F3025"/>
              </a:solidFill>
              <a:latin typeface="Arial" panose="020B0604020202020204" pitchFamily="34" charset="0"/>
              <a:cs typeface="Arial" panose="020B0604020202020204" pitchFamily="34" charset="0"/>
            </a:endParaRPr>
          </a:p>
          <a:p>
            <a:pPr algn="ctr"/>
            <a:endParaRPr lang="es-419" sz="4400" dirty="0">
              <a:solidFill>
                <a:srgbClr val="4F3025"/>
              </a:solidFill>
              <a:latin typeface="Arial" panose="020B0604020202020204" pitchFamily="34" charset="0"/>
              <a:cs typeface="Arial" panose="020B0604020202020204" pitchFamily="34" charset="0"/>
            </a:endParaRPr>
          </a:p>
          <a:p>
            <a:pPr algn="ctr"/>
            <a:r>
              <a:rPr lang="es-419" sz="4400" dirty="0">
                <a:solidFill>
                  <a:srgbClr val="4F3025"/>
                </a:solidFill>
                <a:latin typeface="Arial" panose="020B0604020202020204" pitchFamily="34" charset="0"/>
                <a:cs typeface="Arial" panose="020B0604020202020204" pitchFamily="34" charset="0"/>
              </a:rPr>
              <a:t>Solo el amor puede restaurar </a:t>
            </a:r>
          </a:p>
          <a:p>
            <a:pPr algn="ctr"/>
            <a:r>
              <a:rPr lang="es-419" sz="4400" dirty="0">
                <a:solidFill>
                  <a:srgbClr val="4F3025"/>
                </a:solidFill>
                <a:latin typeface="Arial" panose="020B0604020202020204" pitchFamily="34" charset="0"/>
                <a:cs typeface="Arial" panose="020B0604020202020204" pitchFamily="34" charset="0"/>
              </a:rPr>
              <a:t>su matrimonio.</a:t>
            </a:r>
            <a:endParaRPr lang="es-419" sz="4800" i="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156234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929651" y="1703768"/>
            <a:ext cx="10346381" cy="3382433"/>
          </a:xfrm>
        </p:spPr>
        <p:txBody>
          <a:bodyPr anchor="ctr">
            <a:noAutofit/>
          </a:bodyPr>
          <a:lstStyle/>
          <a:p>
            <a:pPr>
              <a:lnSpc>
                <a:spcPct val="100000"/>
              </a:lnSpc>
            </a:pPr>
            <a:r>
              <a:rPr lang="es-419" sz="2800" dirty="0">
                <a:solidFill>
                  <a:srgbClr val="4F3025"/>
                </a:solidFill>
                <a:latin typeface="Arial" panose="020B0604020202020204" pitchFamily="34" charset="0"/>
                <a:cs typeface="Arial" panose="020B0604020202020204" pitchFamily="34" charset="0"/>
              </a:rPr>
              <a:t>“El agua representaba el bautismo en su muerte; el vino, </a:t>
            </a:r>
            <a:br>
              <a:rPr lang="es-419" sz="2800" dirty="0">
                <a:solidFill>
                  <a:srgbClr val="4F3025"/>
                </a:solidFill>
                <a:latin typeface="Arial" panose="020B0604020202020204" pitchFamily="34" charset="0"/>
                <a:cs typeface="Arial" panose="020B0604020202020204" pitchFamily="34" charset="0"/>
              </a:rPr>
            </a:br>
            <a:r>
              <a:rPr lang="es-419" sz="2800" dirty="0">
                <a:solidFill>
                  <a:srgbClr val="4F3025"/>
                </a:solidFill>
                <a:latin typeface="Arial" panose="020B0604020202020204" pitchFamily="34" charset="0"/>
                <a:cs typeface="Arial" panose="020B0604020202020204" pitchFamily="34" charset="0"/>
              </a:rPr>
              <a:t>el derramamiento de su sangre por los pecados del mundo. </a:t>
            </a:r>
            <a:br>
              <a:rPr lang="es-419" sz="2800" dirty="0">
                <a:solidFill>
                  <a:srgbClr val="4F3025"/>
                </a:solidFill>
                <a:latin typeface="Arial" panose="020B0604020202020204" pitchFamily="34" charset="0"/>
                <a:cs typeface="Arial" panose="020B0604020202020204" pitchFamily="34" charset="0"/>
              </a:rPr>
            </a:br>
            <a:r>
              <a:rPr lang="es-419" sz="2800" dirty="0">
                <a:solidFill>
                  <a:srgbClr val="4F3025"/>
                </a:solidFill>
                <a:latin typeface="Arial" panose="020B0604020202020204" pitchFamily="34" charset="0"/>
                <a:cs typeface="Arial" panose="020B0604020202020204" pitchFamily="34" charset="0"/>
              </a:rPr>
              <a:t>El agua con que llenaron las tinajas fue traída por manos humanas, pero sólo la palabra de Cristo podía impartirle la virtud de dar vida. Así sucedería con los ritos que iban a señalar la muerte del Salvador. Únicamente por el poder de Cristo, obrando por la fe, es como tienen eficacia para alimentar el alma” </a:t>
            </a:r>
            <a:r>
              <a:rPr lang="es-419" sz="2400" dirty="0">
                <a:solidFill>
                  <a:srgbClr val="4F3025"/>
                </a:solidFill>
                <a:latin typeface="Arial" panose="020B0604020202020204" pitchFamily="34" charset="0"/>
                <a:cs typeface="Arial" panose="020B0604020202020204" pitchFamily="34" charset="0"/>
              </a:rPr>
              <a:t>(Elena de White, </a:t>
            </a:r>
            <a:r>
              <a:rPr lang="es-419" sz="2400" i="1" dirty="0">
                <a:solidFill>
                  <a:srgbClr val="4F3025"/>
                </a:solidFill>
                <a:latin typeface="Arial" panose="020B0604020202020204" pitchFamily="34" charset="0"/>
                <a:cs typeface="Arial" panose="020B0604020202020204" pitchFamily="34" charset="0"/>
              </a:rPr>
              <a:t>El Deseado de todas las gentes</a:t>
            </a:r>
            <a:r>
              <a:rPr lang="es-419" sz="2400" dirty="0">
                <a:solidFill>
                  <a:srgbClr val="4F3025"/>
                </a:solidFill>
                <a:latin typeface="Arial" panose="020B0604020202020204" pitchFamily="34" charset="0"/>
                <a:cs typeface="Arial" panose="020B0604020202020204" pitchFamily="34" charset="0"/>
              </a:rPr>
              <a:t>, p. 122).</a:t>
            </a:r>
            <a:endParaRPr lang="es-419" sz="1800" dirty="0">
              <a:solidFill>
                <a:srgbClr val="4F3025"/>
              </a:solidFill>
              <a:latin typeface="Arial" panose="020B0604020202020204" pitchFamily="34" charset="0"/>
              <a:cs typeface="Arial" panose="020B0604020202020204" pitchFamily="34" charset="0"/>
            </a:endParaRPr>
          </a:p>
        </p:txBody>
      </p:sp>
      <p:sp>
        <p:nvSpPr>
          <p:cNvPr id="7" name="Título 1"/>
          <p:cNvSpPr txBox="1">
            <a:spLocks/>
          </p:cNvSpPr>
          <p:nvPr/>
        </p:nvSpPr>
        <p:spPr>
          <a:xfrm>
            <a:off x="817249" y="814307"/>
            <a:ext cx="10571186" cy="997527"/>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419" sz="3200" b="1" dirty="0">
                <a:solidFill>
                  <a:srgbClr val="4F3025"/>
                </a:solidFill>
                <a:latin typeface="Arial" panose="020B0604020202020204" pitchFamily="34" charset="0"/>
                <a:cs typeface="Arial" panose="020B0604020202020204" pitchFamily="34" charset="0"/>
              </a:rPr>
              <a:t>El don de Cristo en el festín de bodas fue un símbolo:</a:t>
            </a:r>
          </a:p>
        </p:txBody>
      </p:sp>
    </p:spTree>
    <p:extLst>
      <p:ext uri="{BB962C8B-B14F-4D97-AF65-F5344CB8AC3E}">
        <p14:creationId xmlns:p14="http://schemas.microsoft.com/office/powerpoint/2010/main" val="22743176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sz="2000"/>
          </a:p>
        </p:txBody>
      </p:sp>
      <p:sp>
        <p:nvSpPr>
          <p:cNvPr id="7" name="Título 1"/>
          <p:cNvSpPr txBox="1">
            <a:spLocks/>
          </p:cNvSpPr>
          <p:nvPr/>
        </p:nvSpPr>
        <p:spPr>
          <a:xfrm>
            <a:off x="1848002" y="1118443"/>
            <a:ext cx="8509158" cy="485387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00000"/>
              </a:lnSpc>
            </a:pPr>
            <a:r>
              <a:rPr lang="es-419" sz="3000" b="1" dirty="0">
                <a:solidFill>
                  <a:srgbClr val="4F3025"/>
                </a:solidFill>
                <a:latin typeface="Arial" panose="020B0604020202020204" pitchFamily="34" charset="0"/>
                <a:cs typeface="Arial" panose="020B0604020202020204" pitchFamily="34" charset="0"/>
              </a:rPr>
              <a:t>“...y le dijo: Todo hombre sirve primero el buen vino, y cuando ya han bebido mucho, entonces el inferior; mas tú has reservado el buen vino hasta ahora”. </a:t>
            </a:r>
            <a:endParaRPr lang="es-419" sz="3000" dirty="0">
              <a:solidFill>
                <a:srgbClr val="4F3025"/>
              </a:solidFill>
              <a:latin typeface="Arial" panose="020B0604020202020204" pitchFamily="34" charset="0"/>
              <a:cs typeface="Arial" panose="020B0604020202020204" pitchFamily="34" charset="0"/>
            </a:endParaRPr>
          </a:p>
          <a:p>
            <a:pPr algn="ctr">
              <a:lnSpc>
                <a:spcPct val="100000"/>
              </a:lnSpc>
            </a:pPr>
            <a:endParaRPr lang="es-419" sz="3000" dirty="0">
              <a:solidFill>
                <a:srgbClr val="4F3025"/>
              </a:solidFill>
              <a:latin typeface="Arial" panose="020B0604020202020204" pitchFamily="34" charset="0"/>
              <a:cs typeface="Arial" panose="020B0604020202020204" pitchFamily="34" charset="0"/>
            </a:endParaRPr>
          </a:p>
          <a:p>
            <a:pPr algn="ctr">
              <a:lnSpc>
                <a:spcPct val="100000"/>
              </a:lnSpc>
            </a:pPr>
            <a:r>
              <a:rPr lang="es-419" sz="3000" dirty="0">
                <a:solidFill>
                  <a:srgbClr val="4F3025"/>
                </a:solidFill>
                <a:latin typeface="Arial" panose="020B0604020202020204" pitchFamily="34" charset="0"/>
                <a:cs typeface="Arial" panose="020B0604020202020204" pitchFamily="34" charset="0"/>
              </a:rPr>
              <a:t>Solo Dios puede transformar el agua en un delicioso jugo de uva de altísima calidad.</a:t>
            </a:r>
          </a:p>
          <a:p>
            <a:pPr algn="ctr">
              <a:lnSpc>
                <a:spcPct val="100000"/>
              </a:lnSpc>
            </a:pPr>
            <a:endParaRPr lang="es-419" sz="3000" dirty="0">
              <a:solidFill>
                <a:srgbClr val="4F3025"/>
              </a:solidFill>
              <a:latin typeface="Arial" panose="020B0604020202020204" pitchFamily="34" charset="0"/>
              <a:cs typeface="Arial" panose="020B0604020202020204" pitchFamily="34" charset="0"/>
            </a:endParaRPr>
          </a:p>
          <a:p>
            <a:pPr algn="ctr">
              <a:lnSpc>
                <a:spcPct val="100000"/>
              </a:lnSpc>
            </a:pPr>
            <a:r>
              <a:rPr lang="es-419" sz="3000" dirty="0">
                <a:solidFill>
                  <a:srgbClr val="4F3025"/>
                </a:solidFill>
                <a:latin typeface="Arial" panose="020B0604020202020204" pitchFamily="34" charset="0"/>
                <a:cs typeface="Arial" panose="020B0604020202020204" pitchFamily="34" charset="0"/>
              </a:rPr>
              <a:t>Juan 2:10, </a:t>
            </a:r>
          </a:p>
          <a:p>
            <a:pPr algn="ctr">
              <a:lnSpc>
                <a:spcPct val="100000"/>
              </a:lnSpc>
            </a:pPr>
            <a:r>
              <a:rPr lang="es-419" sz="3000" b="1" dirty="0">
                <a:solidFill>
                  <a:srgbClr val="C00000"/>
                </a:solidFill>
                <a:latin typeface="Arial" panose="020B0604020202020204" pitchFamily="34" charset="0"/>
                <a:cs typeface="Arial" panose="020B0604020202020204" pitchFamily="34" charset="0"/>
              </a:rPr>
              <a:t>el amor reserva lo mejor para el final. </a:t>
            </a:r>
          </a:p>
        </p:txBody>
      </p:sp>
    </p:spTree>
    <p:extLst>
      <p:ext uri="{BB962C8B-B14F-4D97-AF65-F5344CB8AC3E}">
        <p14:creationId xmlns:p14="http://schemas.microsoft.com/office/powerpoint/2010/main" val="7013829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tângulo 6"/>
          <p:cNvSpPr/>
          <p:nvPr/>
        </p:nvSpPr>
        <p:spPr>
          <a:xfrm>
            <a:off x="1795549" y="1309254"/>
            <a:ext cx="8570422" cy="4227022"/>
          </a:xfrm>
          <a:prstGeom prst="rect">
            <a:avLst/>
          </a:prstGeom>
          <a:solidFill>
            <a:schemeClr val="bg1">
              <a:alpha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a:p>
        </p:txBody>
      </p:sp>
      <p:sp>
        <p:nvSpPr>
          <p:cNvPr id="8" name="Título 1"/>
          <p:cNvSpPr txBox="1">
            <a:spLocks/>
          </p:cNvSpPr>
          <p:nvPr/>
        </p:nvSpPr>
        <p:spPr>
          <a:xfrm>
            <a:off x="2423160" y="1749829"/>
            <a:ext cx="7358841" cy="33458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b="1" dirty="0">
                <a:solidFill>
                  <a:srgbClr val="4F3025"/>
                </a:solidFill>
                <a:latin typeface="Arial" panose="020B0604020202020204" pitchFamily="34" charset="0"/>
                <a:cs typeface="Arial" panose="020B0604020202020204" pitchFamily="34" charset="0"/>
              </a:rPr>
              <a:t>¿Su matrimonio necesita lluvias de bendiciones, de aguas que hacen milagros?</a:t>
            </a:r>
          </a:p>
          <a:p>
            <a:pPr algn="ctr"/>
            <a:endParaRPr lang="es-419" sz="3600" b="1" dirty="0">
              <a:solidFill>
                <a:srgbClr val="4F3025"/>
              </a:solidFill>
              <a:latin typeface="Arial" panose="020B0604020202020204" pitchFamily="34" charset="0"/>
              <a:cs typeface="Arial" panose="020B0604020202020204" pitchFamily="34" charset="0"/>
            </a:endParaRPr>
          </a:p>
          <a:p>
            <a:pPr algn="ctr"/>
            <a:r>
              <a:rPr lang="es-419" sz="3600" b="1" dirty="0">
                <a:solidFill>
                  <a:srgbClr val="C00000"/>
                </a:solidFill>
                <a:latin typeface="Arial" panose="020B0604020202020204" pitchFamily="34" charset="0"/>
                <a:cs typeface="Arial" panose="020B0604020202020204" pitchFamily="34" charset="0"/>
              </a:rPr>
              <a:t>¡Jesús es la única respuesta! </a:t>
            </a:r>
          </a:p>
        </p:txBody>
      </p:sp>
      <p:pic>
        <p:nvPicPr>
          <p:cNvPr id="9" name="Imagem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5874" y="6083921"/>
            <a:ext cx="573411" cy="547186"/>
          </a:xfrm>
          <a:prstGeom prst="rect">
            <a:avLst/>
          </a:prstGeom>
        </p:spPr>
      </p:pic>
    </p:spTree>
    <p:extLst>
      <p:ext uri="{BB962C8B-B14F-4D97-AF65-F5344CB8AC3E}">
        <p14:creationId xmlns:p14="http://schemas.microsoft.com/office/powerpoint/2010/main" val="42240818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sz="2000"/>
          </a:p>
        </p:txBody>
      </p:sp>
      <p:sp>
        <p:nvSpPr>
          <p:cNvPr id="7" name="Título 1"/>
          <p:cNvSpPr txBox="1">
            <a:spLocks/>
          </p:cNvSpPr>
          <p:nvPr/>
        </p:nvSpPr>
        <p:spPr>
          <a:xfrm>
            <a:off x="1877960" y="1309254"/>
            <a:ext cx="8449241" cy="447224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dirty="0">
                <a:solidFill>
                  <a:srgbClr val="4F3025"/>
                </a:solidFill>
                <a:latin typeface="Arial" panose="020B0604020202020204" pitchFamily="34" charset="0"/>
                <a:cs typeface="Arial" panose="020B0604020202020204" pitchFamily="34" charset="0"/>
              </a:rPr>
              <a:t>Al dirigirse a los sirvientes de la fiesta de bodas, la madre de Jesús aconsejó: </a:t>
            </a:r>
            <a:r>
              <a:rPr lang="es-419" sz="3600" b="1" dirty="0">
                <a:solidFill>
                  <a:srgbClr val="4F3025"/>
                </a:solidFill>
                <a:latin typeface="Arial" panose="020B0604020202020204" pitchFamily="34" charset="0"/>
                <a:cs typeface="Arial" panose="020B0604020202020204" pitchFamily="34" charset="0"/>
              </a:rPr>
              <a:t>“Haced todo lo que os dijere” </a:t>
            </a:r>
            <a:r>
              <a:rPr lang="es-419" sz="2800" dirty="0">
                <a:solidFill>
                  <a:srgbClr val="4F3025"/>
                </a:solidFill>
                <a:latin typeface="Arial" panose="020B0604020202020204" pitchFamily="34" charset="0"/>
                <a:cs typeface="Arial" panose="020B0604020202020204" pitchFamily="34" charset="0"/>
              </a:rPr>
              <a:t>(Juan 2:5).</a:t>
            </a:r>
            <a:endParaRPr lang="es-419" sz="2400" dirty="0">
              <a:solidFill>
                <a:srgbClr val="4F3025"/>
              </a:solidFill>
              <a:latin typeface="Arial" panose="020B0604020202020204" pitchFamily="34" charset="0"/>
              <a:cs typeface="Arial" panose="020B0604020202020204" pitchFamily="34" charset="0"/>
            </a:endParaRPr>
          </a:p>
          <a:p>
            <a:pPr algn="ctr"/>
            <a:endParaRPr lang="es-419" sz="3600" dirty="0">
              <a:solidFill>
                <a:srgbClr val="4F3025"/>
              </a:solidFill>
              <a:latin typeface="Arial" panose="020B0604020202020204" pitchFamily="34" charset="0"/>
              <a:cs typeface="Arial" panose="020B0604020202020204" pitchFamily="34" charset="0"/>
            </a:endParaRPr>
          </a:p>
          <a:p>
            <a:pPr algn="ctr"/>
            <a:r>
              <a:rPr lang="es-419" sz="3600" dirty="0">
                <a:solidFill>
                  <a:srgbClr val="4F3025"/>
                </a:solidFill>
                <a:latin typeface="Arial" panose="020B0604020202020204" pitchFamily="34" charset="0"/>
                <a:cs typeface="Arial" panose="020B0604020202020204" pitchFamily="34" charset="0"/>
              </a:rPr>
              <a:t>El consejo de María es sencillo, pero está lleno de significado y sabiduría.</a:t>
            </a:r>
          </a:p>
        </p:txBody>
      </p:sp>
    </p:spTree>
    <p:extLst>
      <p:ext uri="{BB962C8B-B14F-4D97-AF65-F5344CB8AC3E}">
        <p14:creationId xmlns:p14="http://schemas.microsoft.com/office/powerpoint/2010/main" val="35086992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ítulo 1"/>
          <p:cNvSpPr>
            <a:spLocks noGrp="1"/>
          </p:cNvSpPr>
          <p:nvPr>
            <p:ph type="ctrTitle"/>
          </p:nvPr>
        </p:nvSpPr>
        <p:spPr>
          <a:xfrm>
            <a:off x="1178989" y="1986401"/>
            <a:ext cx="9753661" cy="3676259"/>
          </a:xfrm>
        </p:spPr>
        <p:txBody>
          <a:bodyPr anchor="ctr">
            <a:noAutofit/>
          </a:bodyPr>
          <a:lstStyle/>
          <a:p>
            <a:r>
              <a:rPr lang="es-419" sz="3000" dirty="0">
                <a:solidFill>
                  <a:srgbClr val="4F3025"/>
                </a:solidFill>
                <a:latin typeface="Arial" panose="020B0604020202020204" pitchFamily="34" charset="0"/>
                <a:cs typeface="Arial" panose="020B0604020202020204" pitchFamily="34" charset="0"/>
              </a:rPr>
              <a:t>Juan 2:3 trae el secreto para que un hogar sea feliz. María dijo: </a:t>
            </a:r>
            <a:r>
              <a:rPr lang="es-419" sz="3000" b="1" dirty="0">
                <a:solidFill>
                  <a:srgbClr val="4F3025"/>
                </a:solidFill>
                <a:latin typeface="Arial" panose="020B0604020202020204" pitchFamily="34" charset="0"/>
                <a:cs typeface="Arial" panose="020B0604020202020204" pitchFamily="34" charset="0"/>
              </a:rPr>
              <a:t>“Y faltando el vino, la madre de Jesús </a:t>
            </a:r>
            <a:br>
              <a:rPr lang="es-419" sz="3000" b="1" dirty="0">
                <a:solidFill>
                  <a:srgbClr val="4F3025"/>
                </a:solidFill>
                <a:latin typeface="Arial" panose="020B0604020202020204" pitchFamily="34" charset="0"/>
                <a:cs typeface="Arial" panose="020B0604020202020204" pitchFamily="34" charset="0"/>
              </a:rPr>
            </a:br>
            <a:r>
              <a:rPr lang="es-419" sz="3000" b="1" dirty="0">
                <a:solidFill>
                  <a:srgbClr val="4F3025"/>
                </a:solidFill>
                <a:latin typeface="Arial" panose="020B0604020202020204" pitchFamily="34" charset="0"/>
                <a:cs typeface="Arial" panose="020B0604020202020204" pitchFamily="34" charset="0"/>
              </a:rPr>
              <a:t>le dijo: No tienen vino”.</a:t>
            </a:r>
            <a:br>
              <a:rPr lang="pt-BR" sz="3000" dirty="0">
                <a:solidFill>
                  <a:srgbClr val="4F3025"/>
                </a:solidFill>
                <a:latin typeface="Arial" panose="020B0604020202020204" pitchFamily="34" charset="0"/>
                <a:cs typeface="Arial" panose="020B0604020202020204" pitchFamily="34" charset="0"/>
              </a:rPr>
            </a:br>
            <a:br>
              <a:rPr lang="es-419" sz="3000" dirty="0">
                <a:solidFill>
                  <a:srgbClr val="4F3025"/>
                </a:solidFill>
                <a:latin typeface="Arial" panose="020B0604020202020204" pitchFamily="34" charset="0"/>
                <a:cs typeface="Arial" panose="020B0604020202020204" pitchFamily="34" charset="0"/>
              </a:rPr>
            </a:br>
            <a:r>
              <a:rPr lang="es-419" sz="3000" dirty="0">
                <a:solidFill>
                  <a:srgbClr val="4F3025"/>
                </a:solidFill>
                <a:latin typeface="Arial" panose="020B0604020202020204" pitchFamily="34" charset="0"/>
                <a:cs typeface="Arial" panose="020B0604020202020204" pitchFamily="34" charset="0"/>
              </a:rPr>
              <a:t>María recurrió al Único que podía resolver las cosas y transformar la situación. Ella no recurrió a ninguno de los discípulos o invitados, ni a los novios o padres. </a:t>
            </a:r>
            <a:br>
              <a:rPr lang="es-419" sz="3000" dirty="0">
                <a:solidFill>
                  <a:srgbClr val="4F3025"/>
                </a:solidFill>
                <a:latin typeface="Arial" panose="020B0604020202020204" pitchFamily="34" charset="0"/>
                <a:cs typeface="Arial" panose="020B0604020202020204" pitchFamily="34" charset="0"/>
              </a:rPr>
            </a:br>
            <a:br>
              <a:rPr lang="es-419" sz="3000" dirty="0">
                <a:solidFill>
                  <a:srgbClr val="4F3025"/>
                </a:solidFill>
                <a:latin typeface="Arial" panose="020B0604020202020204" pitchFamily="34" charset="0"/>
                <a:cs typeface="Arial" panose="020B0604020202020204" pitchFamily="34" charset="0"/>
              </a:rPr>
            </a:br>
            <a:r>
              <a:rPr lang="es-419" sz="3000" dirty="0">
                <a:solidFill>
                  <a:srgbClr val="4F3025"/>
                </a:solidFill>
                <a:latin typeface="Arial" panose="020B0604020202020204" pitchFamily="34" charset="0"/>
                <a:cs typeface="Arial" panose="020B0604020202020204" pitchFamily="34" charset="0"/>
              </a:rPr>
              <a:t>María sabía que solo </a:t>
            </a:r>
            <a:r>
              <a:rPr lang="es-419" sz="3000" b="1" dirty="0">
                <a:solidFill>
                  <a:srgbClr val="C00000"/>
                </a:solidFill>
                <a:latin typeface="Arial" panose="020B0604020202020204" pitchFamily="34" charset="0"/>
                <a:cs typeface="Arial" panose="020B0604020202020204" pitchFamily="34" charset="0"/>
              </a:rPr>
              <a:t>Jesús</a:t>
            </a:r>
            <a:r>
              <a:rPr lang="es-419" sz="3000" dirty="0">
                <a:solidFill>
                  <a:srgbClr val="4F3025"/>
                </a:solidFill>
                <a:latin typeface="Arial" panose="020B0604020202020204" pitchFamily="34" charset="0"/>
                <a:cs typeface="Arial" panose="020B0604020202020204" pitchFamily="34" charset="0"/>
              </a:rPr>
              <a:t> podría restaurar el </a:t>
            </a:r>
            <a:br>
              <a:rPr lang="es-419" sz="3000" dirty="0">
                <a:solidFill>
                  <a:srgbClr val="4F3025"/>
                </a:solidFill>
                <a:latin typeface="Arial" panose="020B0604020202020204" pitchFamily="34" charset="0"/>
                <a:cs typeface="Arial" panose="020B0604020202020204" pitchFamily="34" charset="0"/>
              </a:rPr>
            </a:br>
            <a:r>
              <a:rPr lang="es-419" sz="3000" dirty="0">
                <a:solidFill>
                  <a:srgbClr val="4F3025"/>
                </a:solidFill>
                <a:latin typeface="Arial" panose="020B0604020202020204" pitchFamily="34" charset="0"/>
                <a:cs typeface="Arial" panose="020B0604020202020204" pitchFamily="34" charset="0"/>
              </a:rPr>
              <a:t>honor y la dignidad de aquel casamiento.</a:t>
            </a:r>
            <a:endParaRPr lang="es-419" sz="2400" i="1" dirty="0">
              <a:solidFill>
                <a:srgbClr val="4F3025"/>
              </a:solidFill>
              <a:latin typeface="Arial" panose="020B0604020202020204" pitchFamily="34" charset="0"/>
              <a:cs typeface="Arial" panose="020B0604020202020204" pitchFamily="34" charset="0"/>
            </a:endParaRPr>
          </a:p>
        </p:txBody>
      </p:sp>
      <p:sp>
        <p:nvSpPr>
          <p:cNvPr id="7" name="Título 1"/>
          <p:cNvSpPr txBox="1">
            <a:spLocks/>
          </p:cNvSpPr>
          <p:nvPr/>
        </p:nvSpPr>
        <p:spPr>
          <a:xfrm>
            <a:off x="379611" y="639964"/>
            <a:ext cx="11352415" cy="997527"/>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419" sz="3400" b="1" dirty="0">
                <a:solidFill>
                  <a:srgbClr val="4F3025"/>
                </a:solidFill>
                <a:latin typeface="Arial" panose="020B0604020202020204" pitchFamily="34" charset="0"/>
                <a:cs typeface="Arial" panose="020B0604020202020204" pitchFamily="34" charset="0"/>
              </a:rPr>
              <a:t>Solo Dios puede cambiar a su cónyuge (y a usted).</a:t>
            </a:r>
          </a:p>
        </p:txBody>
      </p:sp>
    </p:spTree>
    <p:extLst>
      <p:ext uri="{BB962C8B-B14F-4D97-AF65-F5344CB8AC3E}">
        <p14:creationId xmlns:p14="http://schemas.microsoft.com/office/powerpoint/2010/main" val="42255324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p:cNvSpPr txBox="1">
            <a:spLocks/>
          </p:cNvSpPr>
          <p:nvPr/>
        </p:nvSpPr>
        <p:spPr>
          <a:xfrm>
            <a:off x="727788" y="989045"/>
            <a:ext cx="7693005" cy="462917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r>
              <a:rPr lang="es-419" sz="4000" dirty="0">
                <a:solidFill>
                  <a:srgbClr val="4F3025"/>
                </a:solidFill>
                <a:latin typeface="Arial" panose="020B0604020202020204" pitchFamily="34" charset="0"/>
                <a:cs typeface="Arial" panose="020B0604020202020204" pitchFamily="34" charset="0"/>
              </a:rPr>
              <a:t>Solo Dios puede transformar al ser humano, solo él puede transformar al esposo, la esposa, el hijo, la hija, el nieto, </a:t>
            </a:r>
          </a:p>
          <a:p>
            <a:pPr>
              <a:lnSpc>
                <a:spcPct val="100000"/>
              </a:lnSpc>
            </a:pPr>
            <a:r>
              <a:rPr lang="es-419" sz="4000" dirty="0">
                <a:solidFill>
                  <a:srgbClr val="4F3025"/>
                </a:solidFill>
                <a:latin typeface="Arial" panose="020B0604020202020204" pitchFamily="34" charset="0"/>
                <a:cs typeface="Arial" panose="020B0604020202020204" pitchFamily="34" charset="0"/>
              </a:rPr>
              <a:t>la nieta, el hermano, la hermana. </a:t>
            </a:r>
          </a:p>
          <a:p>
            <a:pPr>
              <a:lnSpc>
                <a:spcPct val="100000"/>
              </a:lnSpc>
            </a:pPr>
            <a:endParaRPr lang="es-419" sz="4000" dirty="0">
              <a:solidFill>
                <a:srgbClr val="4F3025"/>
              </a:solidFill>
              <a:latin typeface="Arial" panose="020B0604020202020204" pitchFamily="34" charset="0"/>
              <a:cs typeface="Arial" panose="020B0604020202020204" pitchFamily="34" charset="0"/>
            </a:endParaRPr>
          </a:p>
          <a:p>
            <a:pPr>
              <a:lnSpc>
                <a:spcPct val="100000"/>
              </a:lnSpc>
            </a:pPr>
            <a:r>
              <a:rPr lang="es-419" sz="3600" b="1" dirty="0">
                <a:solidFill>
                  <a:srgbClr val="C00000"/>
                </a:solidFill>
                <a:latin typeface="Arial" panose="020B0604020202020204" pitchFamily="34" charset="0"/>
                <a:cs typeface="Arial" panose="020B0604020202020204" pitchFamily="34" charset="0"/>
              </a:rPr>
              <a:t>Solo Dios puede traer felicidad </a:t>
            </a:r>
          </a:p>
          <a:p>
            <a:pPr>
              <a:lnSpc>
                <a:spcPct val="100000"/>
              </a:lnSpc>
            </a:pPr>
            <a:r>
              <a:rPr lang="es-419" sz="3600" b="1" dirty="0">
                <a:solidFill>
                  <a:srgbClr val="C00000"/>
                </a:solidFill>
                <a:latin typeface="Arial" panose="020B0604020202020204" pitchFamily="34" charset="0"/>
                <a:cs typeface="Arial" panose="020B0604020202020204" pitchFamily="34" charset="0"/>
              </a:rPr>
              <a:t>a su hogar y matrimonio.</a:t>
            </a:r>
            <a:endParaRPr lang="es-419" sz="3600" dirty="0">
              <a:solidFill>
                <a:srgbClr val="4F302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82541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sz="2000"/>
          </a:p>
        </p:txBody>
      </p:sp>
      <p:sp>
        <p:nvSpPr>
          <p:cNvPr id="7" name="Título 1"/>
          <p:cNvSpPr txBox="1">
            <a:spLocks/>
          </p:cNvSpPr>
          <p:nvPr/>
        </p:nvSpPr>
        <p:spPr>
          <a:xfrm>
            <a:off x="1679871" y="1118443"/>
            <a:ext cx="8845420" cy="485387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00000"/>
              </a:lnSpc>
            </a:pPr>
            <a:r>
              <a:rPr lang="es-419" sz="3000" dirty="0">
                <a:solidFill>
                  <a:srgbClr val="4F3025"/>
                </a:solidFill>
                <a:latin typeface="Arial" panose="020B0604020202020204" pitchFamily="34" charset="0"/>
                <a:cs typeface="Arial" panose="020B0604020202020204" pitchFamily="34" charset="0"/>
              </a:rPr>
              <a:t>Hay matrimonios que viven de apariencias; otros sufren violencia en el hogar; algunos enfrentan diariamente el desprecio y la opresión. Otros están seguros que el “vino del amor” se terminó. </a:t>
            </a:r>
          </a:p>
          <a:p>
            <a:pPr algn="ctr">
              <a:lnSpc>
                <a:spcPct val="100000"/>
              </a:lnSpc>
            </a:pPr>
            <a:endParaRPr lang="es-419" sz="3000" dirty="0">
              <a:solidFill>
                <a:srgbClr val="4F3025"/>
              </a:solidFill>
              <a:latin typeface="Arial" panose="020B0604020202020204" pitchFamily="34" charset="0"/>
              <a:cs typeface="Arial" panose="020B0604020202020204" pitchFamily="34" charset="0"/>
            </a:endParaRPr>
          </a:p>
          <a:p>
            <a:pPr algn="ctr">
              <a:lnSpc>
                <a:spcPct val="100000"/>
              </a:lnSpc>
            </a:pPr>
            <a:r>
              <a:rPr lang="es-419" sz="3000" dirty="0">
                <a:solidFill>
                  <a:srgbClr val="4F3025"/>
                </a:solidFill>
                <a:latin typeface="Arial" panose="020B0604020202020204" pitchFamily="34" charset="0"/>
                <a:cs typeface="Arial" panose="020B0604020202020204" pitchFamily="34" charset="0"/>
              </a:rPr>
              <a:t>Al igual que María, digámosle a </a:t>
            </a:r>
          </a:p>
          <a:p>
            <a:pPr algn="ctr">
              <a:lnSpc>
                <a:spcPct val="100000"/>
              </a:lnSpc>
            </a:pPr>
            <a:r>
              <a:rPr lang="es-419" sz="3000" dirty="0">
                <a:solidFill>
                  <a:srgbClr val="4F3025"/>
                </a:solidFill>
                <a:latin typeface="Arial" panose="020B0604020202020204" pitchFamily="34" charset="0"/>
                <a:cs typeface="Arial" panose="020B0604020202020204" pitchFamily="34" charset="0"/>
              </a:rPr>
              <a:t>Jesús en humildad e intensidad: </a:t>
            </a:r>
          </a:p>
          <a:p>
            <a:pPr algn="ctr">
              <a:lnSpc>
                <a:spcPct val="100000"/>
              </a:lnSpc>
            </a:pPr>
            <a:r>
              <a:rPr lang="es-419" sz="3200" b="1" dirty="0">
                <a:solidFill>
                  <a:srgbClr val="C00000"/>
                </a:solidFill>
                <a:latin typeface="Arial" panose="020B0604020202020204" pitchFamily="34" charset="0"/>
                <a:cs typeface="Arial" panose="020B0604020202020204" pitchFamily="34" charset="0"/>
              </a:rPr>
              <a:t>“... no hay más vino”.  </a:t>
            </a:r>
          </a:p>
          <a:p>
            <a:pPr algn="ctr">
              <a:lnSpc>
                <a:spcPct val="100000"/>
              </a:lnSpc>
            </a:pPr>
            <a:endParaRPr lang="es-419" sz="3000" dirty="0">
              <a:solidFill>
                <a:srgbClr val="4F3025"/>
              </a:solidFill>
              <a:latin typeface="Arial" panose="020B0604020202020204" pitchFamily="34" charset="0"/>
              <a:cs typeface="Arial" panose="020B0604020202020204" pitchFamily="34" charset="0"/>
            </a:endParaRPr>
          </a:p>
          <a:p>
            <a:pPr algn="ctr">
              <a:lnSpc>
                <a:spcPct val="100000"/>
              </a:lnSpc>
            </a:pPr>
            <a:r>
              <a:rPr lang="es-419" sz="3200" dirty="0">
                <a:solidFill>
                  <a:srgbClr val="4F3025"/>
                </a:solidFill>
                <a:latin typeface="Arial" panose="020B0604020202020204" pitchFamily="34" charset="0"/>
                <a:cs typeface="Arial" panose="020B0604020202020204" pitchFamily="34" charset="0"/>
              </a:rPr>
              <a:t>Jesús hará milagros en su hogar </a:t>
            </a:r>
          </a:p>
          <a:p>
            <a:pPr algn="ctr">
              <a:lnSpc>
                <a:spcPct val="100000"/>
              </a:lnSpc>
            </a:pPr>
            <a:r>
              <a:rPr lang="es-419" sz="3200" dirty="0">
                <a:solidFill>
                  <a:srgbClr val="4F3025"/>
                </a:solidFill>
                <a:latin typeface="Arial" panose="020B0604020202020204" pitchFamily="34" charset="0"/>
                <a:cs typeface="Arial" panose="020B0604020202020204" pitchFamily="34" charset="0"/>
              </a:rPr>
              <a:t>y su vida matrimonial.</a:t>
            </a:r>
            <a:r>
              <a:rPr lang="es-419" sz="3200" b="1" dirty="0">
                <a:solidFill>
                  <a:srgbClr val="C00000"/>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1656375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170875" y="1661020"/>
            <a:ext cx="9786516" cy="3569044"/>
          </a:xfrm>
        </p:spPr>
        <p:txBody>
          <a:bodyPr anchor="ctr">
            <a:noAutofit/>
          </a:bodyPr>
          <a:lstStyle/>
          <a:p>
            <a:r>
              <a:rPr lang="es-419" sz="3200" dirty="0">
                <a:solidFill>
                  <a:srgbClr val="4F3025"/>
                </a:solidFill>
                <a:latin typeface="Arial" panose="020B0604020202020204" pitchFamily="34" charset="0"/>
                <a:cs typeface="Arial" panose="020B0604020202020204" pitchFamily="34" charset="0"/>
              </a:rPr>
              <a:t>El texto de Elena de White dice: “No es que se necesite esto para que Dios sepa lo que somos, sino con el fin de capacitarnos para recibirlo. </a:t>
            </a:r>
            <a:br>
              <a:rPr lang="es-419" sz="3200" dirty="0">
                <a:solidFill>
                  <a:srgbClr val="4F3025"/>
                </a:solidFill>
                <a:latin typeface="Arial" panose="020B0604020202020204" pitchFamily="34" charset="0"/>
                <a:cs typeface="Arial" panose="020B0604020202020204" pitchFamily="34" charset="0"/>
              </a:rPr>
            </a:br>
            <a:br>
              <a:rPr lang="es-419" sz="3200" dirty="0">
                <a:solidFill>
                  <a:srgbClr val="4F3025"/>
                </a:solidFill>
                <a:latin typeface="Arial" panose="020B0604020202020204" pitchFamily="34" charset="0"/>
                <a:cs typeface="Arial" panose="020B0604020202020204" pitchFamily="34" charset="0"/>
              </a:rPr>
            </a:br>
            <a:r>
              <a:rPr lang="es-419" sz="3200" dirty="0">
                <a:solidFill>
                  <a:srgbClr val="4F3025"/>
                </a:solidFill>
                <a:latin typeface="Arial" panose="020B0604020202020204" pitchFamily="34" charset="0"/>
                <a:cs typeface="Arial" panose="020B0604020202020204" pitchFamily="34" charset="0"/>
              </a:rPr>
              <a:t>La oración no baja a Dios hasta nosotros, sino que nos eleva hasta él”. Contémosle a Dios nuestros problemas y lo habilitaremos a actuar en nuestra vida, como lo hizo María</a:t>
            </a:r>
            <a:r>
              <a:rPr lang="pt-BR" sz="3200" dirty="0">
                <a:solidFill>
                  <a:srgbClr val="4F3025"/>
                </a:solidFill>
                <a:latin typeface="Arial" panose="020B0604020202020204" pitchFamily="34" charset="0"/>
                <a:cs typeface="Arial" panose="020B0604020202020204" pitchFamily="34" charset="0"/>
              </a:rPr>
              <a:t>.</a:t>
            </a:r>
            <a:endParaRPr lang="pt-BR" sz="2400" i="1" dirty="0">
              <a:solidFill>
                <a:srgbClr val="4F3025"/>
              </a:solidFill>
              <a:latin typeface="Arial" panose="020B0604020202020204" pitchFamily="34" charset="0"/>
              <a:cs typeface="Arial" panose="020B0604020202020204" pitchFamily="34" charset="0"/>
            </a:endParaRPr>
          </a:p>
        </p:txBody>
      </p:sp>
      <p:sp>
        <p:nvSpPr>
          <p:cNvPr id="7" name="Título 1"/>
          <p:cNvSpPr txBox="1">
            <a:spLocks/>
          </p:cNvSpPr>
          <p:nvPr/>
        </p:nvSpPr>
        <p:spPr>
          <a:xfrm>
            <a:off x="1074941" y="663493"/>
            <a:ext cx="10097365" cy="997527"/>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419" sz="3600" b="1" dirty="0">
                <a:solidFill>
                  <a:srgbClr val="4F3025"/>
                </a:solidFill>
                <a:latin typeface="Arial" panose="020B0604020202020204" pitchFamily="34" charset="0"/>
                <a:cs typeface="Arial" panose="020B0604020202020204" pitchFamily="34" charset="0"/>
              </a:rPr>
              <a:t>La oración y la fe son la clave para el cambio.</a:t>
            </a:r>
          </a:p>
        </p:txBody>
      </p:sp>
    </p:spTree>
    <p:extLst>
      <p:ext uri="{BB962C8B-B14F-4D97-AF65-F5344CB8AC3E}">
        <p14:creationId xmlns:p14="http://schemas.microsoft.com/office/powerpoint/2010/main" val="26456767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ítulo 1"/>
          <p:cNvSpPr txBox="1">
            <a:spLocks/>
          </p:cNvSpPr>
          <p:nvPr/>
        </p:nvSpPr>
        <p:spPr>
          <a:xfrm>
            <a:off x="1407881" y="1215950"/>
            <a:ext cx="9546258" cy="42270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5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Cásense tres, cuatro </a:t>
            </a:r>
          </a:p>
          <a:p>
            <a:pPr algn="ctr"/>
            <a:r>
              <a:rPr lang="es-419" sz="5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veces, cambien de casa, </a:t>
            </a:r>
          </a:p>
          <a:p>
            <a:pPr algn="ctr"/>
            <a:r>
              <a:rPr lang="es-419" sz="5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de automóvil, de apariencia, pero siempre con la </a:t>
            </a:r>
          </a:p>
          <a:p>
            <a:pPr algn="ctr"/>
            <a:r>
              <a:rPr lang="es-419" sz="5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misma persona. </a:t>
            </a:r>
          </a:p>
        </p:txBody>
      </p:sp>
      <p:pic>
        <p:nvPicPr>
          <p:cNvPr id="9" name="Imagem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5874" y="6083921"/>
            <a:ext cx="573411" cy="547186"/>
          </a:xfrm>
          <a:prstGeom prst="rect">
            <a:avLst/>
          </a:prstGeom>
        </p:spPr>
      </p:pic>
    </p:spTree>
    <p:extLst>
      <p:ext uri="{BB962C8B-B14F-4D97-AF65-F5344CB8AC3E}">
        <p14:creationId xmlns:p14="http://schemas.microsoft.com/office/powerpoint/2010/main" val="4511863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ítulo 1"/>
          <p:cNvSpPr txBox="1">
            <a:spLocks/>
          </p:cNvSpPr>
          <p:nvPr/>
        </p:nvSpPr>
        <p:spPr>
          <a:xfrm>
            <a:off x="2036619" y="2483553"/>
            <a:ext cx="8196348" cy="2146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4400" b="1" dirty="0">
                <a:solidFill>
                  <a:srgbClr val="663E30"/>
                </a:solidFill>
                <a:latin typeface="Arial" panose="020B0604020202020204" pitchFamily="34" charset="0"/>
                <a:cs typeface="Arial" panose="020B0604020202020204" pitchFamily="34" charset="0"/>
              </a:rPr>
              <a:t>LA PRESENCIA DE JESÚS </a:t>
            </a:r>
          </a:p>
          <a:p>
            <a:pPr algn="ctr"/>
            <a:r>
              <a:rPr lang="es-419" sz="4400" b="1" dirty="0">
                <a:solidFill>
                  <a:srgbClr val="663E30"/>
                </a:solidFill>
                <a:latin typeface="Arial" panose="020B0604020202020204" pitchFamily="34" charset="0"/>
                <a:cs typeface="Arial" panose="020B0604020202020204" pitchFamily="34" charset="0"/>
              </a:rPr>
              <a:t>ES LO QUE HACE MILAGROS EN EL MATRIMONIO Y EN LOS HIJOS</a:t>
            </a:r>
            <a:endParaRPr lang="es-419" sz="4000" b="1" dirty="0">
              <a:solidFill>
                <a:srgbClr val="663E3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33320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170875" y="1777398"/>
            <a:ext cx="9786516" cy="3569044"/>
          </a:xfrm>
        </p:spPr>
        <p:txBody>
          <a:bodyPr anchor="ctr">
            <a:noAutofit/>
          </a:bodyPr>
          <a:lstStyle/>
          <a:p>
            <a:r>
              <a:rPr lang="es-419" sz="3200" dirty="0">
                <a:solidFill>
                  <a:srgbClr val="4F3025"/>
                </a:solidFill>
                <a:latin typeface="Arial" panose="020B0604020202020204" pitchFamily="34" charset="0"/>
                <a:cs typeface="Arial" panose="020B0604020202020204" pitchFamily="34" charset="0"/>
              </a:rPr>
              <a:t>“He aquí, yo estoy a la puerta y llamo; si alguno </a:t>
            </a:r>
            <a:br>
              <a:rPr lang="es-419" sz="3200" dirty="0">
                <a:solidFill>
                  <a:srgbClr val="4F3025"/>
                </a:solidFill>
                <a:latin typeface="Arial" panose="020B0604020202020204" pitchFamily="34" charset="0"/>
                <a:cs typeface="Arial" panose="020B0604020202020204" pitchFamily="34" charset="0"/>
              </a:rPr>
            </a:br>
            <a:r>
              <a:rPr lang="es-419" sz="3200" dirty="0">
                <a:solidFill>
                  <a:srgbClr val="4F3025"/>
                </a:solidFill>
                <a:latin typeface="Arial" panose="020B0604020202020204" pitchFamily="34" charset="0"/>
                <a:cs typeface="Arial" panose="020B0604020202020204" pitchFamily="34" charset="0"/>
              </a:rPr>
              <a:t>oye mi voz y abre la puerta, entraré a él, y cenaré con él, y él conmigo” (</a:t>
            </a:r>
            <a:r>
              <a:rPr lang="es-419" sz="2800" dirty="0">
                <a:solidFill>
                  <a:srgbClr val="4F3025"/>
                </a:solidFill>
                <a:latin typeface="Arial" panose="020B0604020202020204" pitchFamily="34" charset="0"/>
                <a:cs typeface="Arial" panose="020B0604020202020204" pitchFamily="34" charset="0"/>
              </a:rPr>
              <a:t>Apocalipsis 3:20)</a:t>
            </a:r>
            <a:br>
              <a:rPr lang="es-419" sz="2800" i="1" dirty="0">
                <a:solidFill>
                  <a:srgbClr val="4F3025"/>
                </a:solidFill>
                <a:latin typeface="Arial" panose="020B0604020202020204" pitchFamily="34" charset="0"/>
                <a:cs typeface="Arial" panose="020B0604020202020204" pitchFamily="34" charset="0"/>
              </a:rPr>
            </a:br>
            <a:br>
              <a:rPr lang="es-419" sz="3200" dirty="0">
                <a:solidFill>
                  <a:srgbClr val="4F3025"/>
                </a:solidFill>
                <a:latin typeface="Arial" panose="020B0604020202020204" pitchFamily="34" charset="0"/>
                <a:cs typeface="Arial" panose="020B0604020202020204" pitchFamily="34" charset="0"/>
              </a:rPr>
            </a:br>
            <a:r>
              <a:rPr lang="es-419" sz="3200" dirty="0">
                <a:solidFill>
                  <a:srgbClr val="4F3025"/>
                </a:solidFill>
                <a:latin typeface="Arial" panose="020B0604020202020204" pitchFamily="34" charset="0"/>
                <a:cs typeface="Arial" panose="020B0604020202020204" pitchFamily="34" charset="0"/>
              </a:rPr>
              <a:t>Esta invitación es para usted y para mí.</a:t>
            </a:r>
            <a:br>
              <a:rPr lang="es-419" sz="3200" dirty="0">
                <a:solidFill>
                  <a:srgbClr val="4F3025"/>
                </a:solidFill>
                <a:latin typeface="Arial" panose="020B0604020202020204" pitchFamily="34" charset="0"/>
                <a:cs typeface="Arial" panose="020B0604020202020204" pitchFamily="34" charset="0"/>
              </a:rPr>
            </a:br>
            <a:br>
              <a:rPr lang="es-419" sz="3200" dirty="0">
                <a:solidFill>
                  <a:srgbClr val="4F3025"/>
                </a:solidFill>
                <a:latin typeface="Arial" panose="020B0604020202020204" pitchFamily="34" charset="0"/>
                <a:cs typeface="Arial" panose="020B0604020202020204" pitchFamily="34" charset="0"/>
              </a:rPr>
            </a:br>
            <a:r>
              <a:rPr lang="es-419" sz="3200" dirty="0">
                <a:solidFill>
                  <a:srgbClr val="4F3025"/>
                </a:solidFill>
                <a:latin typeface="Arial" panose="020B0604020202020204" pitchFamily="34" charset="0"/>
                <a:cs typeface="Arial" panose="020B0604020202020204" pitchFamily="34" charset="0"/>
              </a:rPr>
              <a:t>¿Abrirá usted la puerta de su casa para que Jesús entre y restaure todas las cosas?</a:t>
            </a:r>
            <a:endParaRPr lang="es-419" sz="2400" i="1" dirty="0">
              <a:solidFill>
                <a:srgbClr val="4F3025"/>
              </a:solidFill>
              <a:latin typeface="Arial" panose="020B0604020202020204" pitchFamily="34" charset="0"/>
              <a:cs typeface="Arial" panose="020B0604020202020204" pitchFamily="34" charset="0"/>
            </a:endParaRPr>
          </a:p>
        </p:txBody>
      </p:sp>
      <p:sp>
        <p:nvSpPr>
          <p:cNvPr id="7" name="Título 1"/>
          <p:cNvSpPr txBox="1">
            <a:spLocks/>
          </p:cNvSpPr>
          <p:nvPr/>
        </p:nvSpPr>
        <p:spPr>
          <a:xfrm>
            <a:off x="1041690" y="714554"/>
            <a:ext cx="10044885" cy="997527"/>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419" sz="3600" b="1" dirty="0">
                <a:solidFill>
                  <a:srgbClr val="4F3025"/>
                </a:solidFill>
                <a:latin typeface="Arial" panose="020B0604020202020204" pitchFamily="34" charset="0"/>
                <a:cs typeface="Arial" panose="020B0604020202020204" pitchFamily="34" charset="0"/>
              </a:rPr>
              <a:t>Jesús quiere entrar:</a:t>
            </a:r>
          </a:p>
        </p:txBody>
      </p:sp>
    </p:spTree>
    <p:extLst>
      <p:ext uri="{BB962C8B-B14F-4D97-AF65-F5344CB8AC3E}">
        <p14:creationId xmlns:p14="http://schemas.microsoft.com/office/powerpoint/2010/main" val="528142224"/>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6" ma:contentTypeDescription="Crie um novo documento." ma:contentTypeScope="" ma:versionID="8600714b902de7a58672af3f8e9b9522">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abcbea4b9cb25f2aa14f7a02cfad1e0"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5B283D0-B0F7-42E4-A6B0-4D1BEF3ED5F1}">
  <ds:schemaRefs>
    <ds:schemaRef ds:uri="http://schemas.microsoft.com/office/2006/metadata/properties"/>
    <ds:schemaRef ds:uri="http://schemas.microsoft.com/office/infopath/2007/PartnerControls"/>
    <ds:schemaRef ds:uri="4d66254c-b8c0-4e16-9669-44d49c614d61"/>
    <ds:schemaRef ds:uri="cc85661e-698c-471d-81cd-239229bffddc"/>
  </ds:schemaRefs>
</ds:datastoreItem>
</file>

<file path=customXml/itemProps2.xml><?xml version="1.0" encoding="utf-8"?>
<ds:datastoreItem xmlns:ds="http://schemas.openxmlformats.org/officeDocument/2006/customXml" ds:itemID="{2322E90B-F233-41ED-993E-E463B5DFCB9F}">
  <ds:schemaRefs>
    <ds:schemaRef ds:uri="http://schemas.microsoft.com/sharepoint/v3/contenttype/forms"/>
  </ds:schemaRefs>
</ds:datastoreItem>
</file>

<file path=customXml/itemProps3.xml><?xml version="1.0" encoding="utf-8"?>
<ds:datastoreItem xmlns:ds="http://schemas.openxmlformats.org/officeDocument/2006/customXml" ds:itemID="{15456B0B-251D-416C-A7F0-33393B9FD52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d66254c-b8c0-4e16-9669-44d49c614d61"/>
    <ds:schemaRef ds:uri="cc85661e-698c-471d-81cd-239229bffdd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3418</TotalTime>
  <Words>757</Words>
  <Application>Microsoft Office PowerPoint</Application>
  <PresentationFormat>Widescreen</PresentationFormat>
  <Paragraphs>50</Paragraphs>
  <Slides>15</Slides>
  <Notes>0</Notes>
  <HiddenSlides>0</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15</vt:i4>
      </vt:variant>
    </vt:vector>
  </HeadingPairs>
  <TitlesOfParts>
    <vt:vector size="19" baseType="lpstr">
      <vt:lpstr>Arial</vt:lpstr>
      <vt:lpstr>Calibri</vt:lpstr>
      <vt:lpstr>Calibri Light</vt:lpstr>
      <vt:lpstr>Tema do Office</vt:lpstr>
      <vt:lpstr>RESTAURACIÓN DEL MATRIMONIO</vt:lpstr>
      <vt:lpstr>Apresentação do PowerPoint</vt:lpstr>
      <vt:lpstr>Juan 2:3 trae el secreto para que un hogar sea feliz. María dijo: “Y faltando el vino, la madre de Jesús  le dijo: No tienen vino”.  María recurrió al Único que podía resolver las cosas y transformar la situación. Ella no recurrió a ninguno de los discípulos o invitados, ni a los novios o padres.   María sabía que solo Jesús podría restaurar el  honor y la dignidad de aquel casamiento.</vt:lpstr>
      <vt:lpstr>Apresentação do PowerPoint</vt:lpstr>
      <vt:lpstr>Apresentação do PowerPoint</vt:lpstr>
      <vt:lpstr>El texto de Elena de White dice: “No es que se necesite esto para que Dios sepa lo que somos, sino con el fin de capacitarnos para recibirlo.   La oración no baja a Dios hasta nosotros, sino que nos eleva hasta él”. Contémosle a Dios nuestros problemas y lo habilitaremos a actuar en nuestra vida, como lo hizo María.</vt:lpstr>
      <vt:lpstr>Apresentação do PowerPoint</vt:lpstr>
      <vt:lpstr>Apresentação do PowerPoint</vt:lpstr>
      <vt:lpstr>“He aquí, yo estoy a la puerta y llamo; si alguno  oye mi voz y abre la puerta, entraré a él, y cenaré con él, y él conmigo” (Apocalipsis 3:20)  Esta invitación es para usted y para mí.  ¿Abrirá usted la puerta de su casa para que Jesús entre y restaure todas las cosas?</vt:lpstr>
      <vt:lpstr>Apresentação do PowerPoint</vt:lpstr>
      <vt:lpstr>El gran genio alemán Albert Einstein dijo: “Es una locura continuar haciendo siempre lo mismo y esperar resultados diferentes”.    Parece obvio, pero seguimos perjudicando y arruinando nuestras relaciones interpersonales al hacer la “mismísima” cosa a la espera de otro resultado.</vt:lpstr>
      <vt:lpstr>Apresentação do PowerPoint</vt:lpstr>
      <vt:lpstr>“El agua representaba el bautismo en su muerte; el vino,  el derramamiento de su sangre por los pecados del mundo.  El agua con que llenaron las tinajas fue traída por manos humanas, pero sólo la palabra de Cristo podía impartirle la virtud de dar vida. Así sucedería con los ritos que iban a señalar la muerte del Salvador. Únicamente por el poder de Cristo, obrando por la fe, es como tienen eficacia para alimentar el alma” (Elena de White, El Deseado de todas las gentes, p. 122).</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Suzana Lima</dc:creator>
  <cp:lastModifiedBy>DSA - Camila Pereyra</cp:lastModifiedBy>
  <cp:revision>45</cp:revision>
  <dcterms:created xsi:type="dcterms:W3CDTF">2022-03-04T20:19:28Z</dcterms:created>
  <dcterms:modified xsi:type="dcterms:W3CDTF">2022-04-20T18:35:20Z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0x010100624F9E3DF7FBAB4A9A6D824FE11CA10C</vt:lpwstr>
  </property>
</Properties>
</file>