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8" r:id="rId5"/>
    <p:sldId id="261" r:id="rId6"/>
    <p:sldId id="262" r:id="rId7"/>
    <p:sldId id="276" r:id="rId8"/>
    <p:sldId id="265" r:id="rId9"/>
    <p:sldId id="273" r:id="rId10"/>
    <p:sldId id="264" r:id="rId11"/>
    <p:sldId id="266" r:id="rId12"/>
    <p:sldId id="267" r:id="rId13"/>
    <p:sldId id="268" r:id="rId14"/>
    <p:sldId id="270" r:id="rId15"/>
    <p:sldId id="274" r:id="rId16"/>
    <p:sldId id="269" r:id="rId17"/>
    <p:sldId id="275" r:id="rId18"/>
    <p:sldId id="260" r:id="rId19"/>
  </p:sldIdLst>
  <p:sldSz cx="12192000" cy="6858000"/>
  <p:notesSz cx="6858000" cy="9144000"/>
  <p:defaultTex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F3025"/>
    <a:srgbClr val="E9CBA9"/>
    <a:srgbClr val="BD9383"/>
    <a:srgbClr val="663E30"/>
    <a:srgbClr val="9B9984"/>
    <a:srgbClr val="B77B6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4" d="100"/>
          <a:sy n="114" d="100"/>
        </p:scale>
        <p:origin x="414"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SA - Camila Pereyra" userId="d845e14f-0275-4180-9126-9822cc65e4d6" providerId="ADAL" clId="{5BF846C4-3C7F-461C-8869-572F6E927E5B}"/>
    <pc:docChg chg="undo custSel modSld">
      <pc:chgData name="DSA - Camila Pereyra" userId="d845e14f-0275-4180-9126-9822cc65e4d6" providerId="ADAL" clId="{5BF846C4-3C7F-461C-8869-572F6E927E5B}" dt="2022-04-20T18:47:13.530" v="49" actId="790"/>
      <pc:docMkLst>
        <pc:docMk/>
      </pc:docMkLst>
      <pc:sldChg chg="modSp mod">
        <pc:chgData name="DSA - Camila Pereyra" userId="d845e14f-0275-4180-9126-9822cc65e4d6" providerId="ADAL" clId="{5BF846C4-3C7F-461C-8869-572F6E927E5B}" dt="2022-04-20T18:38:06.125" v="1" actId="790"/>
        <pc:sldMkLst>
          <pc:docMk/>
          <pc:sldMk cId="3950525480" sldId="258"/>
        </pc:sldMkLst>
        <pc:spChg chg="mod">
          <ac:chgData name="DSA - Camila Pereyra" userId="d845e14f-0275-4180-9126-9822cc65e4d6" providerId="ADAL" clId="{5BF846C4-3C7F-461C-8869-572F6E927E5B}" dt="2022-04-20T18:38:06.125" v="1" actId="790"/>
          <ac:spMkLst>
            <pc:docMk/>
            <pc:sldMk cId="3950525480" sldId="258"/>
            <ac:spMk id="2" creationId="{00000000-0000-0000-0000-000000000000}"/>
          </ac:spMkLst>
        </pc:spChg>
      </pc:sldChg>
      <pc:sldChg chg="modSp mod">
        <pc:chgData name="DSA - Camila Pereyra" userId="d845e14f-0275-4180-9126-9822cc65e4d6" providerId="ADAL" clId="{5BF846C4-3C7F-461C-8869-572F6E927E5B}" dt="2022-04-20T18:47:13.530" v="49" actId="790"/>
        <pc:sldMkLst>
          <pc:docMk/>
          <pc:sldMk cId="4224081894" sldId="260"/>
        </pc:sldMkLst>
        <pc:spChg chg="mod">
          <ac:chgData name="DSA - Camila Pereyra" userId="d845e14f-0275-4180-9126-9822cc65e4d6" providerId="ADAL" clId="{5BF846C4-3C7F-461C-8869-572F6E927E5B}" dt="2022-04-20T18:47:13.530" v="49" actId="790"/>
          <ac:spMkLst>
            <pc:docMk/>
            <pc:sldMk cId="4224081894" sldId="260"/>
            <ac:spMk id="8" creationId="{00000000-0000-0000-0000-000000000000}"/>
          </ac:spMkLst>
        </pc:spChg>
      </pc:sldChg>
      <pc:sldChg chg="modSp mod">
        <pc:chgData name="DSA - Camila Pereyra" userId="d845e14f-0275-4180-9126-9822cc65e4d6" providerId="ADAL" clId="{5BF846C4-3C7F-461C-8869-572F6E927E5B}" dt="2022-04-20T18:38:12.003" v="2" actId="790"/>
        <pc:sldMkLst>
          <pc:docMk/>
          <pc:sldMk cId="808254188" sldId="261"/>
        </pc:sldMkLst>
        <pc:spChg chg="mod">
          <ac:chgData name="DSA - Camila Pereyra" userId="d845e14f-0275-4180-9126-9822cc65e4d6" providerId="ADAL" clId="{5BF846C4-3C7F-461C-8869-572F6E927E5B}" dt="2022-04-20T18:38:12.003" v="2" actId="790"/>
          <ac:spMkLst>
            <pc:docMk/>
            <pc:sldMk cId="808254188" sldId="261"/>
            <ac:spMk id="3" creationId="{00000000-0000-0000-0000-000000000000}"/>
          </ac:spMkLst>
        </pc:spChg>
      </pc:sldChg>
      <pc:sldChg chg="modSp mod">
        <pc:chgData name="DSA - Camila Pereyra" userId="d845e14f-0275-4180-9126-9822cc65e4d6" providerId="ADAL" clId="{5BF846C4-3C7F-461C-8869-572F6E927E5B}" dt="2022-04-20T18:38:17.809" v="3" actId="790"/>
        <pc:sldMkLst>
          <pc:docMk/>
          <pc:sldMk cId="4143332001" sldId="262"/>
        </pc:sldMkLst>
        <pc:spChg chg="mod">
          <ac:chgData name="DSA - Camila Pereyra" userId="d845e14f-0275-4180-9126-9822cc65e4d6" providerId="ADAL" clId="{5BF846C4-3C7F-461C-8869-572F6E927E5B}" dt="2022-04-20T18:38:17.809" v="3" actId="790"/>
          <ac:spMkLst>
            <pc:docMk/>
            <pc:sldMk cId="4143332001" sldId="262"/>
            <ac:spMk id="6" creationId="{00000000-0000-0000-0000-000000000000}"/>
          </ac:spMkLst>
        </pc:spChg>
      </pc:sldChg>
      <pc:sldChg chg="modSp mod">
        <pc:chgData name="DSA - Camila Pereyra" userId="d845e14f-0275-4180-9126-9822cc65e4d6" providerId="ADAL" clId="{5BF846C4-3C7F-461C-8869-572F6E927E5B}" dt="2022-04-20T18:40:28.665" v="16" actId="790"/>
        <pc:sldMkLst>
          <pc:docMk/>
          <pc:sldMk cId="3785080219" sldId="264"/>
        </pc:sldMkLst>
        <pc:spChg chg="mod">
          <ac:chgData name="DSA - Camila Pereyra" userId="d845e14f-0275-4180-9126-9822cc65e4d6" providerId="ADAL" clId="{5BF846C4-3C7F-461C-8869-572F6E927E5B}" dt="2022-04-20T18:40:28.665" v="16" actId="790"/>
          <ac:spMkLst>
            <pc:docMk/>
            <pc:sldMk cId="3785080219" sldId="264"/>
            <ac:spMk id="6" creationId="{00000000-0000-0000-0000-000000000000}"/>
          </ac:spMkLst>
        </pc:spChg>
      </pc:sldChg>
      <pc:sldChg chg="modSp mod">
        <pc:chgData name="DSA - Camila Pereyra" userId="d845e14f-0275-4180-9126-9822cc65e4d6" providerId="ADAL" clId="{5BF846C4-3C7F-461C-8869-572F6E927E5B}" dt="2022-04-20T18:39:51.263" v="12" actId="790"/>
        <pc:sldMkLst>
          <pc:docMk/>
          <pc:sldMk cId="4225532412" sldId="265"/>
        </pc:sldMkLst>
        <pc:spChg chg="mod">
          <ac:chgData name="DSA - Camila Pereyra" userId="d845e14f-0275-4180-9126-9822cc65e4d6" providerId="ADAL" clId="{5BF846C4-3C7F-461C-8869-572F6E927E5B}" dt="2022-04-20T18:39:51.263" v="12" actId="790"/>
          <ac:spMkLst>
            <pc:docMk/>
            <pc:sldMk cId="4225532412" sldId="265"/>
            <ac:spMk id="6" creationId="{00000000-0000-0000-0000-000000000000}"/>
          </ac:spMkLst>
        </pc:spChg>
        <pc:spChg chg="mod">
          <ac:chgData name="DSA - Camila Pereyra" userId="d845e14f-0275-4180-9126-9822cc65e4d6" providerId="ADAL" clId="{5BF846C4-3C7F-461C-8869-572F6E927E5B}" dt="2022-04-20T18:39:05.383" v="7" actId="790"/>
          <ac:spMkLst>
            <pc:docMk/>
            <pc:sldMk cId="4225532412" sldId="265"/>
            <ac:spMk id="7" creationId="{00000000-0000-0000-0000-000000000000}"/>
          </ac:spMkLst>
        </pc:spChg>
      </pc:sldChg>
      <pc:sldChg chg="modSp mod">
        <pc:chgData name="DSA - Camila Pereyra" userId="d845e14f-0275-4180-9126-9822cc65e4d6" providerId="ADAL" clId="{5BF846C4-3C7F-461C-8869-572F6E927E5B}" dt="2022-04-20T18:40:53.873" v="17" actId="790"/>
        <pc:sldMkLst>
          <pc:docMk/>
          <pc:sldMk cId="1297916095" sldId="266"/>
        </pc:sldMkLst>
        <pc:spChg chg="mod">
          <ac:chgData name="DSA - Camila Pereyra" userId="d845e14f-0275-4180-9126-9822cc65e4d6" providerId="ADAL" clId="{5BF846C4-3C7F-461C-8869-572F6E927E5B}" dt="2022-04-20T18:40:53.873" v="17" actId="790"/>
          <ac:spMkLst>
            <pc:docMk/>
            <pc:sldMk cId="1297916095" sldId="266"/>
            <ac:spMk id="5" creationId="{00000000-0000-0000-0000-000000000000}"/>
          </ac:spMkLst>
        </pc:spChg>
      </pc:sldChg>
      <pc:sldChg chg="modSp mod">
        <pc:chgData name="DSA - Camila Pereyra" userId="d845e14f-0275-4180-9126-9822cc65e4d6" providerId="ADAL" clId="{5BF846C4-3C7F-461C-8869-572F6E927E5B}" dt="2022-04-20T18:41:52.040" v="22" actId="20577"/>
        <pc:sldMkLst>
          <pc:docMk/>
          <pc:sldMk cId="2179907798" sldId="267"/>
        </pc:sldMkLst>
        <pc:spChg chg="mod">
          <ac:chgData name="DSA - Camila Pereyra" userId="d845e14f-0275-4180-9126-9822cc65e4d6" providerId="ADAL" clId="{5BF846C4-3C7F-461C-8869-572F6E927E5B}" dt="2022-04-20T18:41:52.040" v="22" actId="20577"/>
          <ac:spMkLst>
            <pc:docMk/>
            <pc:sldMk cId="2179907798" sldId="267"/>
            <ac:spMk id="2" creationId="{00000000-0000-0000-0000-000000000000}"/>
          </ac:spMkLst>
        </pc:spChg>
        <pc:spChg chg="mod">
          <ac:chgData name="DSA - Camila Pereyra" userId="d845e14f-0275-4180-9126-9822cc65e4d6" providerId="ADAL" clId="{5BF846C4-3C7F-461C-8869-572F6E927E5B}" dt="2022-04-20T18:41:10.573" v="18" actId="790"/>
          <ac:spMkLst>
            <pc:docMk/>
            <pc:sldMk cId="2179907798" sldId="267"/>
            <ac:spMk id="6" creationId="{00000000-0000-0000-0000-000000000000}"/>
          </ac:spMkLst>
        </pc:spChg>
      </pc:sldChg>
      <pc:sldChg chg="modSp mod">
        <pc:chgData name="DSA - Camila Pereyra" userId="d845e14f-0275-4180-9126-9822cc65e4d6" providerId="ADAL" clId="{5BF846C4-3C7F-461C-8869-572F6E927E5B}" dt="2022-04-20T18:42:51.257" v="23" actId="790"/>
        <pc:sldMkLst>
          <pc:docMk/>
          <pc:sldMk cId="4165741564" sldId="268"/>
        </pc:sldMkLst>
        <pc:spChg chg="mod">
          <ac:chgData name="DSA - Camila Pereyra" userId="d845e14f-0275-4180-9126-9822cc65e4d6" providerId="ADAL" clId="{5BF846C4-3C7F-461C-8869-572F6E927E5B}" dt="2022-04-20T18:42:51.257" v="23" actId="790"/>
          <ac:spMkLst>
            <pc:docMk/>
            <pc:sldMk cId="4165741564" sldId="268"/>
            <ac:spMk id="4" creationId="{00000000-0000-0000-0000-000000000000}"/>
          </ac:spMkLst>
        </pc:spChg>
      </pc:sldChg>
      <pc:sldChg chg="modSp mod">
        <pc:chgData name="DSA - Camila Pereyra" userId="d845e14f-0275-4180-9126-9822cc65e4d6" providerId="ADAL" clId="{5BF846C4-3C7F-461C-8869-572F6E927E5B}" dt="2022-04-20T18:45:18.105" v="39" actId="790"/>
        <pc:sldMkLst>
          <pc:docMk/>
          <pc:sldMk cId="4193783642" sldId="269"/>
        </pc:sldMkLst>
        <pc:spChg chg="mod">
          <ac:chgData name="DSA - Camila Pereyra" userId="d845e14f-0275-4180-9126-9822cc65e4d6" providerId="ADAL" clId="{5BF846C4-3C7F-461C-8869-572F6E927E5B}" dt="2022-04-20T18:45:18.105" v="39" actId="790"/>
          <ac:spMkLst>
            <pc:docMk/>
            <pc:sldMk cId="4193783642" sldId="269"/>
            <ac:spMk id="6" creationId="{00000000-0000-0000-0000-000000000000}"/>
          </ac:spMkLst>
        </pc:spChg>
      </pc:sldChg>
      <pc:sldChg chg="modSp mod">
        <pc:chgData name="DSA - Camila Pereyra" userId="d845e14f-0275-4180-9126-9822cc65e4d6" providerId="ADAL" clId="{5BF846C4-3C7F-461C-8869-572F6E927E5B}" dt="2022-04-20T18:44:10.433" v="32" actId="114"/>
        <pc:sldMkLst>
          <pc:docMk/>
          <pc:sldMk cId="4274732265" sldId="270"/>
        </pc:sldMkLst>
        <pc:spChg chg="mod">
          <ac:chgData name="DSA - Camila Pereyra" userId="d845e14f-0275-4180-9126-9822cc65e4d6" providerId="ADAL" clId="{5BF846C4-3C7F-461C-8869-572F6E927E5B}" dt="2022-04-20T18:44:10.433" v="32" actId="114"/>
          <ac:spMkLst>
            <pc:docMk/>
            <pc:sldMk cId="4274732265" sldId="270"/>
            <ac:spMk id="7" creationId="{00000000-0000-0000-0000-000000000000}"/>
          </ac:spMkLst>
        </pc:spChg>
      </pc:sldChg>
      <pc:sldChg chg="modSp mod">
        <pc:chgData name="DSA - Camila Pereyra" userId="d845e14f-0275-4180-9126-9822cc65e4d6" providerId="ADAL" clId="{5BF846C4-3C7F-461C-8869-572F6E927E5B}" dt="2022-04-20T18:39:58.143" v="13" actId="790"/>
        <pc:sldMkLst>
          <pc:docMk/>
          <pc:sldMk cId="2297005804" sldId="273"/>
        </pc:sldMkLst>
        <pc:spChg chg="mod">
          <ac:chgData name="DSA - Camila Pereyra" userId="d845e14f-0275-4180-9126-9822cc65e4d6" providerId="ADAL" clId="{5BF846C4-3C7F-461C-8869-572F6E927E5B}" dt="2022-04-20T18:39:58.143" v="13" actId="790"/>
          <ac:spMkLst>
            <pc:docMk/>
            <pc:sldMk cId="2297005804" sldId="273"/>
            <ac:spMk id="6" creationId="{00000000-0000-0000-0000-000000000000}"/>
          </ac:spMkLst>
        </pc:spChg>
      </pc:sldChg>
      <pc:sldChg chg="modSp mod">
        <pc:chgData name="DSA - Camila Pereyra" userId="d845e14f-0275-4180-9126-9822cc65e4d6" providerId="ADAL" clId="{5BF846C4-3C7F-461C-8869-572F6E927E5B}" dt="2022-04-20T18:44:19.040" v="33" actId="790"/>
        <pc:sldMkLst>
          <pc:docMk/>
          <pc:sldMk cId="3760553132" sldId="274"/>
        </pc:sldMkLst>
        <pc:spChg chg="mod">
          <ac:chgData name="DSA - Camila Pereyra" userId="d845e14f-0275-4180-9126-9822cc65e4d6" providerId="ADAL" clId="{5BF846C4-3C7F-461C-8869-572F6E927E5B}" dt="2022-04-20T18:44:19.040" v="33" actId="790"/>
          <ac:spMkLst>
            <pc:docMk/>
            <pc:sldMk cId="3760553132" sldId="274"/>
            <ac:spMk id="4" creationId="{00000000-0000-0000-0000-000000000000}"/>
          </ac:spMkLst>
        </pc:spChg>
      </pc:sldChg>
      <pc:sldChg chg="modSp mod">
        <pc:chgData name="DSA - Camila Pereyra" userId="d845e14f-0275-4180-9126-9822cc65e4d6" providerId="ADAL" clId="{5BF846C4-3C7F-461C-8869-572F6E927E5B}" dt="2022-04-20T18:47:01.803" v="48"/>
        <pc:sldMkLst>
          <pc:docMk/>
          <pc:sldMk cId="2095982454" sldId="275"/>
        </pc:sldMkLst>
        <pc:spChg chg="mod">
          <ac:chgData name="DSA - Camila Pereyra" userId="d845e14f-0275-4180-9126-9822cc65e4d6" providerId="ADAL" clId="{5BF846C4-3C7F-461C-8869-572F6E927E5B}" dt="2022-04-20T18:47:01.803" v="48"/>
          <ac:spMkLst>
            <pc:docMk/>
            <pc:sldMk cId="2095982454" sldId="275"/>
            <ac:spMk id="5" creationId="{00000000-0000-0000-0000-000000000000}"/>
          </ac:spMkLst>
        </pc:spChg>
      </pc:sldChg>
      <pc:sldChg chg="modSp mod">
        <pc:chgData name="DSA - Camila Pereyra" userId="d845e14f-0275-4180-9126-9822cc65e4d6" providerId="ADAL" clId="{5BF846C4-3C7F-461C-8869-572F6E927E5B}" dt="2022-04-20T18:38:34.526" v="5" actId="114"/>
        <pc:sldMkLst>
          <pc:docMk/>
          <pc:sldMk cId="2108162108" sldId="276"/>
        </pc:sldMkLst>
        <pc:spChg chg="mod">
          <ac:chgData name="DSA - Camila Pereyra" userId="d845e14f-0275-4180-9126-9822cc65e4d6" providerId="ADAL" clId="{5BF846C4-3C7F-461C-8869-572F6E927E5B}" dt="2022-04-20T18:38:34.526" v="5" actId="114"/>
          <ac:spMkLst>
            <pc:docMk/>
            <pc:sldMk cId="2108162108" sldId="276"/>
            <ac:spMk id="7" creationId="{00000000-0000-0000-0000-000000000000}"/>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1122363"/>
            <a:ext cx="9144000" cy="2387600"/>
          </a:xfrm>
        </p:spPr>
        <p:txBody>
          <a:bodyPr anchor="b"/>
          <a:lstStyle>
            <a:lvl1pPr algn="ctr">
              <a:defRPr sz="6000"/>
            </a:lvl1pPr>
          </a:lstStyle>
          <a:p>
            <a:r>
              <a:rPr lang="pt-BR"/>
              <a:t>Clique para editar o título mestre</a:t>
            </a:r>
          </a:p>
        </p:txBody>
      </p:sp>
      <p:sp>
        <p:nvSpPr>
          <p:cNvPr id="3" name="Subtítu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t-BR"/>
              <a:t>Clique para editar o estilo do subtítulo Mestre</a:t>
            </a:r>
          </a:p>
        </p:txBody>
      </p:sp>
      <p:sp>
        <p:nvSpPr>
          <p:cNvPr id="4" name="Espaço Reservado para Data 3"/>
          <p:cNvSpPr>
            <a:spLocks noGrp="1"/>
          </p:cNvSpPr>
          <p:nvPr>
            <p:ph type="dt" sz="half" idx="10"/>
          </p:nvPr>
        </p:nvSpPr>
        <p:spPr/>
        <p:txBody>
          <a:bodyPr/>
          <a:lstStyle/>
          <a:p>
            <a:fld id="{AD1C9BD7-AAFE-4DEF-BC6B-D754F7F82638}" type="datetimeFigureOut">
              <a:rPr lang="pt-BR" smtClean="0"/>
              <a:t>20/04/2022</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DBAC5189-4101-42E1-A042-0DFADF3D9DAD}" type="slidenum">
              <a:rPr lang="pt-BR" smtClean="0"/>
              <a:t>‹nº›</a:t>
            </a:fld>
            <a:endParaRPr lang="pt-BR"/>
          </a:p>
        </p:txBody>
      </p:sp>
    </p:spTree>
    <p:extLst>
      <p:ext uri="{BB962C8B-B14F-4D97-AF65-F5344CB8AC3E}">
        <p14:creationId xmlns:p14="http://schemas.microsoft.com/office/powerpoint/2010/main" val="34102959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a:t>Clique para editar o título mestre</a:t>
            </a:r>
          </a:p>
        </p:txBody>
      </p:sp>
      <p:sp>
        <p:nvSpPr>
          <p:cNvPr id="3" name="Espaço Reservado para Texto Vertical 2"/>
          <p:cNvSpPr>
            <a:spLocks noGrp="1"/>
          </p:cNvSpPr>
          <p:nvPr>
            <p:ph type="body" orient="vert" idx="1"/>
          </p:nvPr>
        </p:nvSpPr>
        <p:spPr/>
        <p:txBody>
          <a:bodyPr vert="eaVert"/>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p:cNvSpPr>
            <a:spLocks noGrp="1"/>
          </p:cNvSpPr>
          <p:nvPr>
            <p:ph type="dt" sz="half" idx="10"/>
          </p:nvPr>
        </p:nvSpPr>
        <p:spPr/>
        <p:txBody>
          <a:bodyPr/>
          <a:lstStyle/>
          <a:p>
            <a:fld id="{AD1C9BD7-AAFE-4DEF-BC6B-D754F7F82638}" type="datetimeFigureOut">
              <a:rPr lang="pt-BR" smtClean="0"/>
              <a:t>20/04/2022</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DBAC5189-4101-42E1-A042-0DFADF3D9DAD}" type="slidenum">
              <a:rPr lang="pt-BR" smtClean="0"/>
              <a:t>‹nº›</a:t>
            </a:fld>
            <a:endParaRPr lang="pt-BR"/>
          </a:p>
        </p:txBody>
      </p:sp>
    </p:spTree>
    <p:extLst>
      <p:ext uri="{BB962C8B-B14F-4D97-AF65-F5344CB8AC3E}">
        <p14:creationId xmlns:p14="http://schemas.microsoft.com/office/powerpoint/2010/main" val="4132123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exto e Título Vertical">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8724900" y="365125"/>
            <a:ext cx="2628900" cy="5811838"/>
          </a:xfrm>
        </p:spPr>
        <p:txBody>
          <a:bodyPr vert="eaVert"/>
          <a:lstStyle/>
          <a:p>
            <a:r>
              <a:rPr lang="pt-BR"/>
              <a:t>Clique para editar o título mestre</a:t>
            </a:r>
          </a:p>
        </p:txBody>
      </p:sp>
      <p:sp>
        <p:nvSpPr>
          <p:cNvPr id="3" name="Espaço Reservado para Texto Vertical 2"/>
          <p:cNvSpPr>
            <a:spLocks noGrp="1"/>
          </p:cNvSpPr>
          <p:nvPr>
            <p:ph type="body" orient="vert" idx="1"/>
          </p:nvPr>
        </p:nvSpPr>
        <p:spPr>
          <a:xfrm>
            <a:off x="838200" y="365125"/>
            <a:ext cx="7734300" cy="5811838"/>
          </a:xfrm>
        </p:spPr>
        <p:txBody>
          <a:bodyPr vert="eaVert"/>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p:cNvSpPr>
            <a:spLocks noGrp="1"/>
          </p:cNvSpPr>
          <p:nvPr>
            <p:ph type="dt" sz="half" idx="10"/>
          </p:nvPr>
        </p:nvSpPr>
        <p:spPr/>
        <p:txBody>
          <a:bodyPr/>
          <a:lstStyle/>
          <a:p>
            <a:fld id="{AD1C9BD7-AAFE-4DEF-BC6B-D754F7F82638}" type="datetimeFigureOut">
              <a:rPr lang="pt-BR" smtClean="0"/>
              <a:t>20/04/2022</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DBAC5189-4101-42E1-A042-0DFADF3D9DAD}" type="slidenum">
              <a:rPr lang="pt-BR" smtClean="0"/>
              <a:t>‹nº›</a:t>
            </a:fld>
            <a:endParaRPr lang="pt-BR"/>
          </a:p>
        </p:txBody>
      </p:sp>
    </p:spTree>
    <p:extLst>
      <p:ext uri="{BB962C8B-B14F-4D97-AF65-F5344CB8AC3E}">
        <p14:creationId xmlns:p14="http://schemas.microsoft.com/office/powerpoint/2010/main" val="41170924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a:t>Clique para editar o título mestre</a:t>
            </a:r>
          </a:p>
        </p:txBody>
      </p:sp>
      <p:sp>
        <p:nvSpPr>
          <p:cNvPr id="3" name="Espaço Reservado para Conteúdo 2"/>
          <p:cNvSpPr>
            <a:spLocks noGrp="1"/>
          </p:cNvSpPr>
          <p:nvPr>
            <p:ph idx="1"/>
          </p:nvPr>
        </p:nvSpPr>
        <p:spPr/>
        <p:txBody>
          <a:body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p:cNvSpPr>
            <a:spLocks noGrp="1"/>
          </p:cNvSpPr>
          <p:nvPr>
            <p:ph type="dt" sz="half" idx="10"/>
          </p:nvPr>
        </p:nvSpPr>
        <p:spPr/>
        <p:txBody>
          <a:bodyPr/>
          <a:lstStyle/>
          <a:p>
            <a:fld id="{AD1C9BD7-AAFE-4DEF-BC6B-D754F7F82638}" type="datetimeFigureOut">
              <a:rPr lang="pt-BR" smtClean="0"/>
              <a:t>20/04/2022</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DBAC5189-4101-42E1-A042-0DFADF3D9DAD}" type="slidenum">
              <a:rPr lang="pt-BR" smtClean="0"/>
              <a:t>‹nº›</a:t>
            </a:fld>
            <a:endParaRPr lang="pt-BR"/>
          </a:p>
        </p:txBody>
      </p:sp>
    </p:spTree>
    <p:extLst>
      <p:ext uri="{BB962C8B-B14F-4D97-AF65-F5344CB8AC3E}">
        <p14:creationId xmlns:p14="http://schemas.microsoft.com/office/powerpoint/2010/main" val="16195598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ítulo 1"/>
          <p:cNvSpPr>
            <a:spLocks noGrp="1"/>
          </p:cNvSpPr>
          <p:nvPr>
            <p:ph type="title"/>
          </p:nvPr>
        </p:nvSpPr>
        <p:spPr>
          <a:xfrm>
            <a:off x="831850" y="1709738"/>
            <a:ext cx="10515600" cy="2852737"/>
          </a:xfrm>
        </p:spPr>
        <p:txBody>
          <a:bodyPr anchor="b"/>
          <a:lstStyle>
            <a:lvl1pPr>
              <a:defRPr sz="6000"/>
            </a:lvl1pPr>
          </a:lstStyle>
          <a:p>
            <a:r>
              <a:rPr lang="pt-BR"/>
              <a:t>Clique para editar o título mestre</a:t>
            </a:r>
          </a:p>
        </p:txBody>
      </p:sp>
      <p:sp>
        <p:nvSpPr>
          <p:cNvPr id="3" name="Espaço Reservado para Tex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pt-BR"/>
              <a:t>Editar estilos de texto Mestre</a:t>
            </a:r>
          </a:p>
        </p:txBody>
      </p:sp>
      <p:sp>
        <p:nvSpPr>
          <p:cNvPr id="4" name="Espaço Reservado para Data 3"/>
          <p:cNvSpPr>
            <a:spLocks noGrp="1"/>
          </p:cNvSpPr>
          <p:nvPr>
            <p:ph type="dt" sz="half" idx="10"/>
          </p:nvPr>
        </p:nvSpPr>
        <p:spPr/>
        <p:txBody>
          <a:bodyPr/>
          <a:lstStyle/>
          <a:p>
            <a:fld id="{AD1C9BD7-AAFE-4DEF-BC6B-D754F7F82638}" type="datetimeFigureOut">
              <a:rPr lang="pt-BR" smtClean="0"/>
              <a:t>20/04/2022</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DBAC5189-4101-42E1-A042-0DFADF3D9DAD}" type="slidenum">
              <a:rPr lang="pt-BR" smtClean="0"/>
              <a:t>‹nº›</a:t>
            </a:fld>
            <a:endParaRPr lang="pt-BR"/>
          </a:p>
        </p:txBody>
      </p:sp>
    </p:spTree>
    <p:extLst>
      <p:ext uri="{BB962C8B-B14F-4D97-AF65-F5344CB8AC3E}">
        <p14:creationId xmlns:p14="http://schemas.microsoft.com/office/powerpoint/2010/main" val="15232712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a:t>Clique para editar o título mestre</a:t>
            </a:r>
          </a:p>
        </p:txBody>
      </p:sp>
      <p:sp>
        <p:nvSpPr>
          <p:cNvPr id="3" name="Espaço Reservado para Conteúdo 2"/>
          <p:cNvSpPr>
            <a:spLocks noGrp="1"/>
          </p:cNvSpPr>
          <p:nvPr>
            <p:ph sz="half" idx="1"/>
          </p:nvPr>
        </p:nvSpPr>
        <p:spPr>
          <a:xfrm>
            <a:off x="838200" y="1825625"/>
            <a:ext cx="5181600" cy="4351338"/>
          </a:xfrm>
        </p:spPr>
        <p:txBody>
          <a:body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Conteúdo 3"/>
          <p:cNvSpPr>
            <a:spLocks noGrp="1"/>
          </p:cNvSpPr>
          <p:nvPr>
            <p:ph sz="half" idx="2"/>
          </p:nvPr>
        </p:nvSpPr>
        <p:spPr>
          <a:xfrm>
            <a:off x="6172200" y="1825625"/>
            <a:ext cx="5181600" cy="4351338"/>
          </a:xfrm>
        </p:spPr>
        <p:txBody>
          <a:body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5" name="Espaço Reservado para Data 4"/>
          <p:cNvSpPr>
            <a:spLocks noGrp="1"/>
          </p:cNvSpPr>
          <p:nvPr>
            <p:ph type="dt" sz="half" idx="10"/>
          </p:nvPr>
        </p:nvSpPr>
        <p:spPr/>
        <p:txBody>
          <a:bodyPr/>
          <a:lstStyle/>
          <a:p>
            <a:fld id="{AD1C9BD7-AAFE-4DEF-BC6B-D754F7F82638}" type="datetimeFigureOut">
              <a:rPr lang="pt-BR" smtClean="0"/>
              <a:t>20/04/2022</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DBAC5189-4101-42E1-A042-0DFADF3D9DAD}" type="slidenum">
              <a:rPr lang="pt-BR" smtClean="0"/>
              <a:t>‹nº›</a:t>
            </a:fld>
            <a:endParaRPr lang="pt-BR"/>
          </a:p>
        </p:txBody>
      </p:sp>
    </p:spTree>
    <p:extLst>
      <p:ext uri="{BB962C8B-B14F-4D97-AF65-F5344CB8AC3E}">
        <p14:creationId xmlns:p14="http://schemas.microsoft.com/office/powerpoint/2010/main" val="20314950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a:xfrm>
            <a:off x="839788" y="365125"/>
            <a:ext cx="10515600" cy="1325563"/>
          </a:xfrm>
        </p:spPr>
        <p:txBody>
          <a:bodyPr/>
          <a:lstStyle/>
          <a:p>
            <a:r>
              <a:rPr lang="pt-BR"/>
              <a:t>Clique para editar o título mestre</a:t>
            </a:r>
          </a:p>
        </p:txBody>
      </p:sp>
      <p:sp>
        <p:nvSpPr>
          <p:cNvPr id="3" name="Espaço Reservado para Tex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Editar estilos de texto Mestre</a:t>
            </a:r>
          </a:p>
        </p:txBody>
      </p:sp>
      <p:sp>
        <p:nvSpPr>
          <p:cNvPr id="4" name="Espaço Reservado para Conteúdo 3"/>
          <p:cNvSpPr>
            <a:spLocks noGrp="1"/>
          </p:cNvSpPr>
          <p:nvPr>
            <p:ph sz="half" idx="2"/>
          </p:nvPr>
        </p:nvSpPr>
        <p:spPr>
          <a:xfrm>
            <a:off x="839788" y="2505075"/>
            <a:ext cx="5157787" cy="3684588"/>
          </a:xfrm>
        </p:spPr>
        <p:txBody>
          <a:body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5" name="Espaço Reservado para Tex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Editar estilos de texto Mestre</a:t>
            </a:r>
          </a:p>
        </p:txBody>
      </p:sp>
      <p:sp>
        <p:nvSpPr>
          <p:cNvPr id="6" name="Espaço Reservado para Conteúdo 5"/>
          <p:cNvSpPr>
            <a:spLocks noGrp="1"/>
          </p:cNvSpPr>
          <p:nvPr>
            <p:ph sz="quarter" idx="4"/>
          </p:nvPr>
        </p:nvSpPr>
        <p:spPr>
          <a:xfrm>
            <a:off x="6172200" y="2505075"/>
            <a:ext cx="5183188" cy="3684588"/>
          </a:xfrm>
        </p:spPr>
        <p:txBody>
          <a:body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7" name="Espaço Reservado para Data 6"/>
          <p:cNvSpPr>
            <a:spLocks noGrp="1"/>
          </p:cNvSpPr>
          <p:nvPr>
            <p:ph type="dt" sz="half" idx="10"/>
          </p:nvPr>
        </p:nvSpPr>
        <p:spPr/>
        <p:txBody>
          <a:bodyPr/>
          <a:lstStyle/>
          <a:p>
            <a:fld id="{AD1C9BD7-AAFE-4DEF-BC6B-D754F7F82638}" type="datetimeFigureOut">
              <a:rPr lang="pt-BR" smtClean="0"/>
              <a:t>20/04/2022</a:t>
            </a:fld>
            <a:endParaRPr lang="pt-BR"/>
          </a:p>
        </p:txBody>
      </p:sp>
      <p:sp>
        <p:nvSpPr>
          <p:cNvPr id="8" name="Espaço Reservado para Rodapé 7"/>
          <p:cNvSpPr>
            <a:spLocks noGrp="1"/>
          </p:cNvSpPr>
          <p:nvPr>
            <p:ph type="ftr" sz="quarter" idx="11"/>
          </p:nvPr>
        </p:nvSpPr>
        <p:spPr/>
        <p:txBody>
          <a:bodyPr/>
          <a:lstStyle/>
          <a:p>
            <a:endParaRPr lang="pt-BR"/>
          </a:p>
        </p:txBody>
      </p:sp>
      <p:sp>
        <p:nvSpPr>
          <p:cNvPr id="9" name="Espaço Reservado para Número de Slide 8"/>
          <p:cNvSpPr>
            <a:spLocks noGrp="1"/>
          </p:cNvSpPr>
          <p:nvPr>
            <p:ph type="sldNum" sz="quarter" idx="12"/>
          </p:nvPr>
        </p:nvSpPr>
        <p:spPr/>
        <p:txBody>
          <a:bodyPr/>
          <a:lstStyle/>
          <a:p>
            <a:fld id="{DBAC5189-4101-42E1-A042-0DFADF3D9DAD}" type="slidenum">
              <a:rPr lang="pt-BR" smtClean="0"/>
              <a:t>‹nº›</a:t>
            </a:fld>
            <a:endParaRPr lang="pt-BR"/>
          </a:p>
        </p:txBody>
      </p:sp>
    </p:spTree>
    <p:extLst>
      <p:ext uri="{BB962C8B-B14F-4D97-AF65-F5344CB8AC3E}">
        <p14:creationId xmlns:p14="http://schemas.microsoft.com/office/powerpoint/2010/main" val="42033768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a:t>Clique para editar o título mestre</a:t>
            </a:r>
          </a:p>
        </p:txBody>
      </p:sp>
      <p:sp>
        <p:nvSpPr>
          <p:cNvPr id="3" name="Espaço Reservado para Data 2"/>
          <p:cNvSpPr>
            <a:spLocks noGrp="1"/>
          </p:cNvSpPr>
          <p:nvPr>
            <p:ph type="dt" sz="half" idx="10"/>
          </p:nvPr>
        </p:nvSpPr>
        <p:spPr/>
        <p:txBody>
          <a:bodyPr/>
          <a:lstStyle/>
          <a:p>
            <a:fld id="{AD1C9BD7-AAFE-4DEF-BC6B-D754F7F82638}" type="datetimeFigureOut">
              <a:rPr lang="pt-BR" smtClean="0"/>
              <a:t>20/04/2022</a:t>
            </a:fld>
            <a:endParaRPr lang="pt-BR"/>
          </a:p>
        </p:txBody>
      </p:sp>
      <p:sp>
        <p:nvSpPr>
          <p:cNvPr id="4" name="Espaço Reservado para Rodapé 3"/>
          <p:cNvSpPr>
            <a:spLocks noGrp="1"/>
          </p:cNvSpPr>
          <p:nvPr>
            <p:ph type="ftr" sz="quarter" idx="11"/>
          </p:nvPr>
        </p:nvSpPr>
        <p:spPr/>
        <p:txBody>
          <a:bodyPr/>
          <a:lstStyle/>
          <a:p>
            <a:endParaRPr lang="pt-BR"/>
          </a:p>
        </p:txBody>
      </p:sp>
      <p:sp>
        <p:nvSpPr>
          <p:cNvPr id="5" name="Espaço Reservado para Número de Slide 4"/>
          <p:cNvSpPr>
            <a:spLocks noGrp="1"/>
          </p:cNvSpPr>
          <p:nvPr>
            <p:ph type="sldNum" sz="quarter" idx="12"/>
          </p:nvPr>
        </p:nvSpPr>
        <p:spPr/>
        <p:txBody>
          <a:bodyPr/>
          <a:lstStyle/>
          <a:p>
            <a:fld id="{DBAC5189-4101-42E1-A042-0DFADF3D9DAD}" type="slidenum">
              <a:rPr lang="pt-BR" smtClean="0"/>
              <a:t>‹nº›</a:t>
            </a:fld>
            <a:endParaRPr lang="pt-BR"/>
          </a:p>
        </p:txBody>
      </p:sp>
    </p:spTree>
    <p:extLst>
      <p:ext uri="{BB962C8B-B14F-4D97-AF65-F5344CB8AC3E}">
        <p14:creationId xmlns:p14="http://schemas.microsoft.com/office/powerpoint/2010/main" val="42465078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Espaço Reservado para Data 1"/>
          <p:cNvSpPr>
            <a:spLocks noGrp="1"/>
          </p:cNvSpPr>
          <p:nvPr>
            <p:ph type="dt" sz="half" idx="10"/>
          </p:nvPr>
        </p:nvSpPr>
        <p:spPr/>
        <p:txBody>
          <a:bodyPr/>
          <a:lstStyle/>
          <a:p>
            <a:fld id="{AD1C9BD7-AAFE-4DEF-BC6B-D754F7F82638}" type="datetimeFigureOut">
              <a:rPr lang="pt-BR" smtClean="0"/>
              <a:t>20/04/2022</a:t>
            </a:fld>
            <a:endParaRPr lang="pt-BR"/>
          </a:p>
        </p:txBody>
      </p:sp>
      <p:sp>
        <p:nvSpPr>
          <p:cNvPr id="3" name="Espaço Reservado para Rodapé 2"/>
          <p:cNvSpPr>
            <a:spLocks noGrp="1"/>
          </p:cNvSpPr>
          <p:nvPr>
            <p:ph type="ftr" sz="quarter" idx="11"/>
          </p:nvPr>
        </p:nvSpPr>
        <p:spPr/>
        <p:txBody>
          <a:bodyPr/>
          <a:lstStyle/>
          <a:p>
            <a:endParaRPr lang="pt-BR"/>
          </a:p>
        </p:txBody>
      </p:sp>
      <p:sp>
        <p:nvSpPr>
          <p:cNvPr id="4" name="Espaço Reservado para Número de Slide 3"/>
          <p:cNvSpPr>
            <a:spLocks noGrp="1"/>
          </p:cNvSpPr>
          <p:nvPr>
            <p:ph type="sldNum" sz="quarter" idx="12"/>
          </p:nvPr>
        </p:nvSpPr>
        <p:spPr/>
        <p:txBody>
          <a:bodyPr/>
          <a:lstStyle/>
          <a:p>
            <a:fld id="{DBAC5189-4101-42E1-A042-0DFADF3D9DAD}" type="slidenum">
              <a:rPr lang="pt-BR" smtClean="0"/>
              <a:t>‹nº›</a:t>
            </a:fld>
            <a:endParaRPr lang="pt-BR"/>
          </a:p>
        </p:txBody>
      </p:sp>
    </p:spTree>
    <p:extLst>
      <p:ext uri="{BB962C8B-B14F-4D97-AF65-F5344CB8AC3E}">
        <p14:creationId xmlns:p14="http://schemas.microsoft.com/office/powerpoint/2010/main" val="3920089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pt-BR"/>
              <a:t>Clique para editar o título mestre</a:t>
            </a:r>
          </a:p>
        </p:txBody>
      </p:sp>
      <p:sp>
        <p:nvSpPr>
          <p:cNvPr id="3" name="Espaço Reservado para Conteúd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BR"/>
              <a:t>Editar estilos de texto Mestre</a:t>
            </a:r>
          </a:p>
        </p:txBody>
      </p:sp>
      <p:sp>
        <p:nvSpPr>
          <p:cNvPr id="5" name="Espaço Reservado para Data 4"/>
          <p:cNvSpPr>
            <a:spLocks noGrp="1"/>
          </p:cNvSpPr>
          <p:nvPr>
            <p:ph type="dt" sz="half" idx="10"/>
          </p:nvPr>
        </p:nvSpPr>
        <p:spPr/>
        <p:txBody>
          <a:bodyPr/>
          <a:lstStyle/>
          <a:p>
            <a:fld id="{AD1C9BD7-AAFE-4DEF-BC6B-D754F7F82638}" type="datetimeFigureOut">
              <a:rPr lang="pt-BR" smtClean="0"/>
              <a:t>20/04/2022</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DBAC5189-4101-42E1-A042-0DFADF3D9DAD}" type="slidenum">
              <a:rPr lang="pt-BR" smtClean="0"/>
              <a:t>‹nº›</a:t>
            </a:fld>
            <a:endParaRPr lang="pt-BR"/>
          </a:p>
        </p:txBody>
      </p:sp>
    </p:spTree>
    <p:extLst>
      <p:ext uri="{BB962C8B-B14F-4D97-AF65-F5344CB8AC3E}">
        <p14:creationId xmlns:p14="http://schemas.microsoft.com/office/powerpoint/2010/main" val="41542359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pt-BR"/>
              <a:t>Clique para editar o título mestre</a:t>
            </a:r>
          </a:p>
        </p:txBody>
      </p:sp>
      <p:sp>
        <p:nvSpPr>
          <p:cNvPr id="3" name="Espaço Reservado para Imagem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t-BR"/>
          </a:p>
        </p:txBody>
      </p:sp>
      <p:sp>
        <p:nvSpPr>
          <p:cNvPr id="4" name="Espaço Reservado para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BR"/>
              <a:t>Editar estilos de texto Mestre</a:t>
            </a:r>
          </a:p>
        </p:txBody>
      </p:sp>
      <p:sp>
        <p:nvSpPr>
          <p:cNvPr id="5" name="Espaço Reservado para Data 4"/>
          <p:cNvSpPr>
            <a:spLocks noGrp="1"/>
          </p:cNvSpPr>
          <p:nvPr>
            <p:ph type="dt" sz="half" idx="10"/>
          </p:nvPr>
        </p:nvSpPr>
        <p:spPr/>
        <p:txBody>
          <a:bodyPr/>
          <a:lstStyle/>
          <a:p>
            <a:fld id="{AD1C9BD7-AAFE-4DEF-BC6B-D754F7F82638}" type="datetimeFigureOut">
              <a:rPr lang="pt-BR" smtClean="0"/>
              <a:t>20/04/2022</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DBAC5189-4101-42E1-A042-0DFADF3D9DAD}" type="slidenum">
              <a:rPr lang="pt-BR" smtClean="0"/>
              <a:t>‹nº›</a:t>
            </a:fld>
            <a:endParaRPr lang="pt-BR"/>
          </a:p>
        </p:txBody>
      </p:sp>
    </p:spTree>
    <p:extLst>
      <p:ext uri="{BB962C8B-B14F-4D97-AF65-F5344CB8AC3E}">
        <p14:creationId xmlns:p14="http://schemas.microsoft.com/office/powerpoint/2010/main" val="5093713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Títu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pt-BR"/>
              <a:t>Clique para editar o título mestre</a:t>
            </a:r>
          </a:p>
        </p:txBody>
      </p:sp>
      <p:sp>
        <p:nvSpPr>
          <p:cNvPr id="3" name="Espaço Reservado para Tex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D1C9BD7-AAFE-4DEF-BC6B-D754F7F82638}" type="datetimeFigureOut">
              <a:rPr lang="pt-BR" smtClean="0"/>
              <a:t>20/04/2022</a:t>
            </a:fld>
            <a:endParaRPr lang="pt-BR"/>
          </a:p>
        </p:txBody>
      </p:sp>
      <p:sp>
        <p:nvSpPr>
          <p:cNvPr id="5" name="Espaço Reservado para Rodapé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t-BR"/>
          </a:p>
        </p:txBody>
      </p:sp>
      <p:sp>
        <p:nvSpPr>
          <p:cNvPr id="6" name="Espaço Reservado para Número de Slid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BAC5189-4101-42E1-A042-0DFADF3D9DAD}" type="slidenum">
              <a:rPr lang="pt-BR" smtClean="0"/>
              <a:t>‹nº›</a:t>
            </a:fld>
            <a:endParaRPr lang="pt-BR"/>
          </a:p>
        </p:txBody>
      </p:sp>
    </p:spTree>
    <p:extLst>
      <p:ext uri="{BB962C8B-B14F-4D97-AF65-F5344CB8AC3E}">
        <p14:creationId xmlns:p14="http://schemas.microsoft.com/office/powerpoint/2010/main" val="16375450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ítulo 1"/>
          <p:cNvSpPr>
            <a:spLocks noGrp="1"/>
          </p:cNvSpPr>
          <p:nvPr>
            <p:ph type="ctrTitle"/>
          </p:nvPr>
        </p:nvSpPr>
        <p:spPr>
          <a:xfrm>
            <a:off x="1004708" y="4069334"/>
            <a:ext cx="10242413" cy="2497892"/>
          </a:xfrm>
        </p:spPr>
        <p:txBody>
          <a:bodyPr anchor="ctr">
            <a:noAutofit/>
          </a:bodyPr>
          <a:lstStyle/>
          <a:p>
            <a:r>
              <a:rPr lang="es-419" sz="4400" b="1" dirty="0">
                <a:solidFill>
                  <a:srgbClr val="E9CBA9"/>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RESTAURACIÓN QUE CONVIERTE A LAS PERSONAS EN CIUDADANAS DEL REINO DE LOS CIELOS</a:t>
            </a:r>
          </a:p>
        </p:txBody>
      </p:sp>
      <p:pic>
        <p:nvPicPr>
          <p:cNvPr id="6" name="Imagem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71788" y="169741"/>
            <a:ext cx="1968759" cy="983236"/>
          </a:xfrm>
          <a:prstGeom prst="rect">
            <a:avLst/>
          </a:prstGeom>
        </p:spPr>
      </p:pic>
      <p:pic>
        <p:nvPicPr>
          <p:cNvPr id="5" name="Imagem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38736" y="401898"/>
            <a:ext cx="3135082" cy="386984"/>
          </a:xfrm>
          <a:prstGeom prst="rect">
            <a:avLst/>
          </a:prstGeom>
        </p:spPr>
      </p:pic>
    </p:spTree>
    <p:extLst>
      <p:ext uri="{BB962C8B-B14F-4D97-AF65-F5344CB8AC3E}">
        <p14:creationId xmlns:p14="http://schemas.microsoft.com/office/powerpoint/2010/main" val="39505254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ítulo 1"/>
          <p:cNvSpPr txBox="1">
            <a:spLocks/>
          </p:cNvSpPr>
          <p:nvPr/>
        </p:nvSpPr>
        <p:spPr>
          <a:xfrm>
            <a:off x="1707267" y="1650430"/>
            <a:ext cx="8758843" cy="335924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lnSpc>
                <a:spcPct val="100000"/>
              </a:lnSpc>
            </a:pPr>
            <a:r>
              <a:rPr lang="es-419" sz="4800" b="1" dirty="0">
                <a:solidFill>
                  <a:srgbClr val="4F3025"/>
                </a:solidFill>
                <a:latin typeface="Arial" panose="020B0604020202020204" pitchFamily="34" charset="0"/>
                <a:cs typeface="Arial" panose="020B0604020202020204" pitchFamily="34" charset="0"/>
              </a:rPr>
              <a:t>JESÚS NOS ATRAE ESPIRITUALMENTE</a:t>
            </a:r>
            <a:endParaRPr lang="es-419" sz="4400" b="1" dirty="0">
              <a:solidFill>
                <a:srgbClr val="C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657415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tângulo 7"/>
          <p:cNvSpPr/>
          <p:nvPr/>
        </p:nvSpPr>
        <p:spPr>
          <a:xfrm>
            <a:off x="1299883" y="1184988"/>
            <a:ext cx="9624059" cy="4739951"/>
          </a:xfrm>
          <a:prstGeom prst="rect">
            <a:avLst/>
          </a:prstGeom>
          <a:solidFill>
            <a:schemeClr val="bg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pt-BR" sz="2400"/>
          </a:p>
        </p:txBody>
      </p:sp>
      <p:sp>
        <p:nvSpPr>
          <p:cNvPr id="7" name="Título 1"/>
          <p:cNvSpPr txBox="1">
            <a:spLocks/>
          </p:cNvSpPr>
          <p:nvPr/>
        </p:nvSpPr>
        <p:spPr>
          <a:xfrm>
            <a:off x="2202863" y="1269015"/>
            <a:ext cx="7818098" cy="457189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r>
              <a:rPr lang="es-419" sz="3200" dirty="0">
                <a:solidFill>
                  <a:srgbClr val="4F3025"/>
                </a:solidFill>
                <a:latin typeface="Arial" panose="020B0604020202020204" pitchFamily="34" charset="0"/>
                <a:cs typeface="Arial" panose="020B0604020202020204" pitchFamily="34" charset="0"/>
              </a:rPr>
              <a:t>Su amor, independientemente de las circunstancias, nos atrae espiritualmente a recomenzar siempre. Si no nos abandonamos como Judas, podremos </a:t>
            </a:r>
          </a:p>
          <a:p>
            <a:pPr algn="ctr"/>
            <a:r>
              <a:rPr lang="es-419" sz="3200" dirty="0">
                <a:solidFill>
                  <a:srgbClr val="4F3025"/>
                </a:solidFill>
                <a:latin typeface="Arial" panose="020B0604020202020204" pitchFamily="34" charset="0"/>
                <a:cs typeface="Arial" panose="020B0604020202020204" pitchFamily="34" charset="0"/>
              </a:rPr>
              <a:t>ser nuevamente atraídos a Jesús. </a:t>
            </a:r>
          </a:p>
          <a:p>
            <a:pPr algn="ctr"/>
            <a:endParaRPr lang="es-419" sz="3200" dirty="0">
              <a:solidFill>
                <a:srgbClr val="4F3025"/>
              </a:solidFill>
              <a:latin typeface="Arial" panose="020B0604020202020204" pitchFamily="34" charset="0"/>
              <a:cs typeface="Arial" panose="020B0604020202020204" pitchFamily="34" charset="0"/>
            </a:endParaRPr>
          </a:p>
          <a:p>
            <a:pPr algn="ctr"/>
            <a:r>
              <a:rPr lang="es-419" sz="3200" dirty="0">
                <a:solidFill>
                  <a:srgbClr val="4F3025"/>
                </a:solidFill>
                <a:latin typeface="Arial" panose="020B0604020202020204" pitchFamily="34" charset="0"/>
                <a:cs typeface="Arial" panose="020B0604020202020204" pitchFamily="34" charset="0"/>
              </a:rPr>
              <a:t>Recuerde lo que dijo Jesús: </a:t>
            </a:r>
          </a:p>
          <a:p>
            <a:pPr algn="ctr"/>
            <a:r>
              <a:rPr lang="es-419" sz="3200" b="1" dirty="0">
                <a:solidFill>
                  <a:srgbClr val="C00000"/>
                </a:solidFill>
                <a:latin typeface="Arial" panose="020B0604020202020204" pitchFamily="34" charset="0"/>
                <a:cs typeface="Arial" panose="020B0604020202020204" pitchFamily="34" charset="0"/>
              </a:rPr>
              <a:t>“separados de mí nada podéis hacer”</a:t>
            </a:r>
          </a:p>
          <a:p>
            <a:pPr algn="ctr"/>
            <a:r>
              <a:rPr lang="es-419" sz="2800" dirty="0">
                <a:solidFill>
                  <a:srgbClr val="4F3025"/>
                </a:solidFill>
                <a:latin typeface="Arial" panose="020B0604020202020204" pitchFamily="34" charset="0"/>
                <a:cs typeface="Arial" panose="020B0604020202020204" pitchFamily="34" charset="0"/>
              </a:rPr>
              <a:t>(Juan15:5).</a:t>
            </a:r>
          </a:p>
        </p:txBody>
      </p:sp>
    </p:spTree>
    <p:extLst>
      <p:ext uri="{BB962C8B-B14F-4D97-AF65-F5344CB8AC3E}">
        <p14:creationId xmlns:p14="http://schemas.microsoft.com/office/powerpoint/2010/main" val="42747322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ítulo 1"/>
          <p:cNvSpPr txBox="1">
            <a:spLocks/>
          </p:cNvSpPr>
          <p:nvPr/>
        </p:nvSpPr>
        <p:spPr>
          <a:xfrm>
            <a:off x="1707267" y="1650430"/>
            <a:ext cx="8758843" cy="335924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lnSpc>
                <a:spcPct val="100000"/>
              </a:lnSpc>
            </a:pPr>
            <a:r>
              <a:rPr lang="es-419" sz="4800" b="1" dirty="0">
                <a:solidFill>
                  <a:srgbClr val="4F3025"/>
                </a:solidFill>
                <a:latin typeface="Arial" panose="020B0604020202020204" pitchFamily="34" charset="0"/>
                <a:cs typeface="Arial" panose="020B0604020202020204" pitchFamily="34" charset="0"/>
              </a:rPr>
              <a:t>JESÚS NOS ATRAE DEFINITIVAMENTE</a:t>
            </a:r>
            <a:endParaRPr lang="es-419" sz="4400" b="1" dirty="0">
              <a:solidFill>
                <a:srgbClr val="C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605531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Imagem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88435" y="5999584"/>
            <a:ext cx="573411" cy="547186"/>
          </a:xfrm>
          <a:prstGeom prst="rect">
            <a:avLst/>
          </a:prstGeom>
        </p:spPr>
      </p:pic>
      <p:sp>
        <p:nvSpPr>
          <p:cNvPr id="6" name="Título 1"/>
          <p:cNvSpPr>
            <a:spLocks noGrp="1"/>
          </p:cNvSpPr>
          <p:nvPr>
            <p:ph type="ctrTitle"/>
          </p:nvPr>
        </p:nvSpPr>
        <p:spPr>
          <a:xfrm>
            <a:off x="1756063" y="906088"/>
            <a:ext cx="8817726" cy="4172989"/>
          </a:xfrm>
        </p:spPr>
        <p:txBody>
          <a:bodyPr anchor="ctr">
            <a:noAutofit/>
          </a:bodyPr>
          <a:lstStyle/>
          <a:p>
            <a:r>
              <a:rPr lang="es-419" sz="3200" dirty="0">
                <a:solidFill>
                  <a:srgbClr val="4F3025"/>
                </a:solidFill>
                <a:latin typeface="Arial" panose="020B0604020202020204" pitchFamily="34" charset="0"/>
                <a:cs typeface="Arial" panose="020B0604020202020204" pitchFamily="34" charset="0"/>
              </a:rPr>
              <a:t>Nicodemo significa vencedor, pero él era un perdedor. Jesús lo transformó en un vencedor. Él era maestro de la Tierra, pero fue restaurado por un Maestro venido de los cielos. En la noche de su vida, encontró la luz para siempre.  </a:t>
            </a:r>
            <a:br>
              <a:rPr lang="es-419" sz="3200" dirty="0">
                <a:solidFill>
                  <a:srgbClr val="4F3025"/>
                </a:solidFill>
                <a:latin typeface="Arial" panose="020B0604020202020204" pitchFamily="34" charset="0"/>
                <a:cs typeface="Arial" panose="020B0604020202020204" pitchFamily="34" charset="0"/>
              </a:rPr>
            </a:br>
            <a:br>
              <a:rPr lang="es-419" sz="3200" dirty="0">
                <a:solidFill>
                  <a:srgbClr val="4F3025"/>
                </a:solidFill>
                <a:latin typeface="Arial" panose="020B0604020202020204" pitchFamily="34" charset="0"/>
                <a:cs typeface="Arial" panose="020B0604020202020204" pitchFamily="34" charset="0"/>
              </a:rPr>
            </a:br>
            <a:r>
              <a:rPr lang="es-419" sz="3200" dirty="0">
                <a:solidFill>
                  <a:srgbClr val="4F3025"/>
                </a:solidFill>
                <a:latin typeface="Arial" panose="020B0604020202020204" pitchFamily="34" charset="0"/>
                <a:cs typeface="Arial" panose="020B0604020202020204" pitchFamily="34" charset="0"/>
              </a:rPr>
              <a:t>Nicodemo se convirtió en un ciudadano del reino de los cielos al aceptar la invitación a  </a:t>
            </a:r>
            <a:br>
              <a:rPr lang="es-419" sz="3200" dirty="0">
                <a:solidFill>
                  <a:srgbClr val="4F3025"/>
                </a:solidFill>
                <a:latin typeface="Arial" panose="020B0604020202020204" pitchFamily="34" charset="0"/>
                <a:cs typeface="Arial" panose="020B0604020202020204" pitchFamily="34" charset="0"/>
              </a:rPr>
            </a:br>
            <a:r>
              <a:rPr lang="es-419" sz="3200" b="1" dirty="0">
                <a:solidFill>
                  <a:srgbClr val="C00000"/>
                </a:solidFill>
                <a:latin typeface="Arial" panose="020B0604020202020204" pitchFamily="34" charset="0"/>
                <a:cs typeface="Arial" panose="020B0604020202020204" pitchFamily="34" charset="0"/>
              </a:rPr>
              <a:t>nacer nuevamente en el Espíritu.</a:t>
            </a:r>
          </a:p>
        </p:txBody>
      </p:sp>
    </p:spTree>
    <p:extLst>
      <p:ext uri="{BB962C8B-B14F-4D97-AF65-F5344CB8AC3E}">
        <p14:creationId xmlns:p14="http://schemas.microsoft.com/office/powerpoint/2010/main" val="41937836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ítulo 1"/>
          <p:cNvSpPr txBox="1">
            <a:spLocks/>
          </p:cNvSpPr>
          <p:nvPr/>
        </p:nvSpPr>
        <p:spPr>
          <a:xfrm>
            <a:off x="1828802" y="1949674"/>
            <a:ext cx="8628610" cy="422702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r>
              <a:rPr lang="es-419" sz="2800" dirty="0">
                <a:solidFill>
                  <a:srgbClr val="4F3025"/>
                </a:solidFill>
                <a:latin typeface="Arial" panose="020B0604020202020204" pitchFamily="34" charset="0"/>
                <a:cs typeface="Arial" panose="020B0604020202020204" pitchFamily="34" charset="0"/>
              </a:rPr>
              <a:t>“Nicodemo relató a Juan la historia de aquella entrevista, y la pluma de éste la registró para instrucción de millones de almas. Las verdades allí enseñadas son tan importantes hoy como en aquella solemne noche que sombreara la montaña donde el gobernante judío vino para aprender del humilde Maestro de Galilea el camino de la vida”</a:t>
            </a:r>
          </a:p>
          <a:p>
            <a:pPr algn="ctr"/>
            <a:r>
              <a:rPr lang="es-419" sz="2400" dirty="0">
                <a:solidFill>
                  <a:srgbClr val="4F3025"/>
                </a:solidFill>
                <a:latin typeface="Arial" panose="020B0604020202020204" pitchFamily="34" charset="0"/>
                <a:cs typeface="Arial" panose="020B0604020202020204" pitchFamily="34" charset="0"/>
              </a:rPr>
              <a:t>(Elena de White, </a:t>
            </a:r>
            <a:r>
              <a:rPr lang="es-419" sz="2400" i="1" dirty="0">
                <a:solidFill>
                  <a:srgbClr val="4F3025"/>
                </a:solidFill>
                <a:latin typeface="Arial" panose="020B0604020202020204" pitchFamily="34" charset="0"/>
                <a:cs typeface="Arial" panose="020B0604020202020204" pitchFamily="34" charset="0"/>
              </a:rPr>
              <a:t>El Deseado de todas las gentes</a:t>
            </a:r>
            <a:r>
              <a:rPr lang="es-419" sz="2400" dirty="0">
                <a:solidFill>
                  <a:srgbClr val="4F3025"/>
                </a:solidFill>
                <a:latin typeface="Arial" panose="020B0604020202020204" pitchFamily="34" charset="0"/>
                <a:cs typeface="Arial" panose="020B0604020202020204" pitchFamily="34" charset="0"/>
              </a:rPr>
              <a:t>, p. 149). </a:t>
            </a:r>
          </a:p>
          <a:p>
            <a:pPr algn="ctr"/>
            <a:endParaRPr lang="es-419" sz="2800" dirty="0">
              <a:solidFill>
                <a:srgbClr val="4F3025"/>
              </a:solidFill>
              <a:latin typeface="Arial" panose="020B0604020202020204" pitchFamily="34" charset="0"/>
              <a:cs typeface="Arial" panose="020B0604020202020204" pitchFamily="34" charset="0"/>
            </a:endParaRPr>
          </a:p>
          <a:p>
            <a:pPr algn="ctr"/>
            <a:r>
              <a:rPr lang="es-419" sz="2800" b="1" dirty="0">
                <a:solidFill>
                  <a:srgbClr val="C00000"/>
                </a:solidFill>
                <a:latin typeface="Arial" panose="020B0604020202020204" pitchFamily="34" charset="0"/>
                <a:cs typeface="Arial" panose="020B0604020202020204" pitchFamily="34" charset="0"/>
              </a:rPr>
              <a:t>¡Nicodemo fue totalmente restaurado por Cristo!</a:t>
            </a:r>
          </a:p>
        </p:txBody>
      </p:sp>
    </p:spTree>
    <p:extLst>
      <p:ext uri="{BB962C8B-B14F-4D97-AF65-F5344CB8AC3E}">
        <p14:creationId xmlns:p14="http://schemas.microsoft.com/office/powerpoint/2010/main" val="209598245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Retângulo 6"/>
          <p:cNvSpPr/>
          <p:nvPr/>
        </p:nvSpPr>
        <p:spPr>
          <a:xfrm>
            <a:off x="1795549" y="1309254"/>
            <a:ext cx="8570422" cy="4227022"/>
          </a:xfrm>
          <a:prstGeom prst="rect">
            <a:avLst/>
          </a:prstGeom>
          <a:solidFill>
            <a:schemeClr val="bg1">
              <a:alpha val="6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pt-BR" sz="2400"/>
          </a:p>
        </p:txBody>
      </p:sp>
      <p:sp>
        <p:nvSpPr>
          <p:cNvPr id="8" name="Título 1"/>
          <p:cNvSpPr txBox="1">
            <a:spLocks/>
          </p:cNvSpPr>
          <p:nvPr/>
        </p:nvSpPr>
        <p:spPr>
          <a:xfrm>
            <a:off x="2608118" y="1313410"/>
            <a:ext cx="6945284" cy="422702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r>
              <a:rPr lang="es-419" sz="3600" b="1" dirty="0">
                <a:solidFill>
                  <a:srgbClr val="4F3025"/>
                </a:solidFill>
                <a:latin typeface="Arial" panose="020B0604020202020204" pitchFamily="34" charset="0"/>
                <a:cs typeface="Arial" panose="020B0604020202020204" pitchFamily="34" charset="0"/>
              </a:rPr>
              <a:t>La mayor alegría de Dios </a:t>
            </a:r>
          </a:p>
          <a:p>
            <a:pPr algn="ctr"/>
            <a:r>
              <a:rPr lang="es-419" sz="3600" b="1" dirty="0">
                <a:solidFill>
                  <a:srgbClr val="4F3025"/>
                </a:solidFill>
                <a:latin typeface="Arial" panose="020B0604020202020204" pitchFamily="34" charset="0"/>
                <a:cs typeface="Arial" panose="020B0604020202020204" pitchFamily="34" charset="0"/>
              </a:rPr>
              <a:t>es que sus hijos anden en </a:t>
            </a:r>
          </a:p>
          <a:p>
            <a:pPr algn="ctr"/>
            <a:r>
              <a:rPr lang="es-419" sz="3600" b="1" dirty="0">
                <a:solidFill>
                  <a:srgbClr val="4F3025"/>
                </a:solidFill>
                <a:latin typeface="Arial" panose="020B0604020202020204" pitchFamily="34" charset="0"/>
                <a:cs typeface="Arial" panose="020B0604020202020204" pitchFamily="34" charset="0"/>
              </a:rPr>
              <a:t>la verdad. No basta solo con bautizarse en la verdad; </a:t>
            </a:r>
          </a:p>
          <a:p>
            <a:pPr algn="ctr"/>
            <a:r>
              <a:rPr lang="es-419" sz="3600" b="1" dirty="0">
                <a:solidFill>
                  <a:srgbClr val="C00000"/>
                </a:solidFill>
                <a:latin typeface="Arial" panose="020B0604020202020204" pitchFamily="34" charset="0"/>
                <a:cs typeface="Arial" panose="020B0604020202020204" pitchFamily="34" charset="0"/>
              </a:rPr>
              <a:t>es necesario vivirla todos </a:t>
            </a:r>
          </a:p>
          <a:p>
            <a:pPr algn="ctr"/>
            <a:r>
              <a:rPr lang="es-419" sz="3600" b="1" dirty="0">
                <a:solidFill>
                  <a:srgbClr val="C00000"/>
                </a:solidFill>
                <a:latin typeface="Arial" panose="020B0604020202020204" pitchFamily="34" charset="0"/>
                <a:cs typeface="Arial" panose="020B0604020202020204" pitchFamily="34" charset="0"/>
              </a:rPr>
              <a:t>los días, hasta el fin.</a:t>
            </a:r>
          </a:p>
        </p:txBody>
      </p:sp>
      <p:pic>
        <p:nvPicPr>
          <p:cNvPr id="9" name="Imagem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15874" y="6083921"/>
            <a:ext cx="573411" cy="547186"/>
          </a:xfrm>
          <a:prstGeom prst="rect">
            <a:avLst/>
          </a:prstGeom>
        </p:spPr>
      </p:pic>
    </p:spTree>
    <p:extLst>
      <p:ext uri="{BB962C8B-B14F-4D97-AF65-F5344CB8AC3E}">
        <p14:creationId xmlns:p14="http://schemas.microsoft.com/office/powerpoint/2010/main" val="42240818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ítulo 1"/>
          <p:cNvSpPr txBox="1">
            <a:spLocks/>
          </p:cNvSpPr>
          <p:nvPr/>
        </p:nvSpPr>
        <p:spPr>
          <a:xfrm>
            <a:off x="2829607" y="2771193"/>
            <a:ext cx="6501004" cy="1073018"/>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r>
              <a:rPr lang="es-419" sz="8000" b="1" dirty="0">
                <a:solidFill>
                  <a:srgbClr val="4F3025"/>
                </a:solidFill>
                <a:latin typeface="Arial" panose="020B0604020202020204" pitchFamily="34" charset="0"/>
                <a:ea typeface="Verdana" panose="020B0604030504040204" pitchFamily="34" charset="0"/>
                <a:cs typeface="Arial" panose="020B0604020202020204" pitchFamily="34" charset="0"/>
              </a:rPr>
              <a:t>NICODEMO</a:t>
            </a:r>
          </a:p>
        </p:txBody>
      </p:sp>
    </p:spTree>
    <p:extLst>
      <p:ext uri="{BB962C8B-B14F-4D97-AF65-F5344CB8AC3E}">
        <p14:creationId xmlns:p14="http://schemas.microsoft.com/office/powerpoint/2010/main" val="8082541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ítulo 1"/>
          <p:cNvSpPr txBox="1">
            <a:spLocks/>
          </p:cNvSpPr>
          <p:nvPr/>
        </p:nvSpPr>
        <p:spPr>
          <a:xfrm>
            <a:off x="1641737" y="2318656"/>
            <a:ext cx="8883193" cy="214604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r>
              <a:rPr lang="es-419" sz="5400" b="1" dirty="0">
                <a:solidFill>
                  <a:srgbClr val="663E30"/>
                </a:solidFill>
                <a:latin typeface="Arial" panose="020B0604020202020204" pitchFamily="34" charset="0"/>
                <a:cs typeface="Arial" panose="020B0604020202020204" pitchFamily="34" charset="0"/>
              </a:rPr>
              <a:t>JESÚS NOS ATRAE PERSONALMENTE</a:t>
            </a:r>
            <a:endParaRPr lang="es-419" sz="4800" b="1" dirty="0">
              <a:solidFill>
                <a:srgbClr val="663E3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433320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tângulo 7"/>
          <p:cNvSpPr/>
          <p:nvPr/>
        </p:nvSpPr>
        <p:spPr>
          <a:xfrm>
            <a:off x="1290552" y="806334"/>
            <a:ext cx="9624059" cy="5478088"/>
          </a:xfrm>
          <a:prstGeom prst="rect">
            <a:avLst/>
          </a:prstGeom>
          <a:solidFill>
            <a:schemeClr val="bg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pt-BR"/>
          </a:p>
        </p:txBody>
      </p:sp>
      <p:sp>
        <p:nvSpPr>
          <p:cNvPr id="7" name="Título 1"/>
          <p:cNvSpPr txBox="1">
            <a:spLocks/>
          </p:cNvSpPr>
          <p:nvPr/>
        </p:nvSpPr>
        <p:spPr>
          <a:xfrm>
            <a:off x="2203912" y="1309254"/>
            <a:ext cx="7797338" cy="447224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r>
              <a:rPr lang="es-419" sz="2800" dirty="0">
                <a:solidFill>
                  <a:srgbClr val="4F3025"/>
                </a:solidFill>
                <a:latin typeface="Arial" panose="020B0604020202020204" pitchFamily="34" charset="0"/>
                <a:cs typeface="Arial" panose="020B0604020202020204" pitchFamily="34" charset="0"/>
              </a:rPr>
              <a:t>“Había un hombre de los fariseos que se llamaba Nicodemo, un principal entre los judíos. Este vino a Jesús de noche, y le dijo: Rabí, sabemos que has venido de Dios como maestro; porque nadie puede hacer estas señales que tú haces, si no está Dios con él. Respondió Jesús y le dijo: De cierto, de cierto te digo, que el que no naciere de nuevo, no puede ver el reino de Dios” </a:t>
            </a:r>
            <a:r>
              <a:rPr lang="es-419" sz="2400" dirty="0">
                <a:solidFill>
                  <a:srgbClr val="4F3025"/>
                </a:solidFill>
                <a:latin typeface="Arial" panose="020B0604020202020204" pitchFamily="34" charset="0"/>
                <a:cs typeface="Arial" panose="020B0604020202020204" pitchFamily="34" charset="0"/>
              </a:rPr>
              <a:t>(Juan 3:1-3).</a:t>
            </a:r>
            <a:endParaRPr lang="es-419" sz="2800" b="1" dirty="0">
              <a:solidFill>
                <a:srgbClr val="C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081621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Imagem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88435" y="5999584"/>
            <a:ext cx="573411" cy="547186"/>
          </a:xfrm>
          <a:prstGeom prst="rect">
            <a:avLst/>
          </a:prstGeom>
        </p:spPr>
      </p:pic>
      <p:sp>
        <p:nvSpPr>
          <p:cNvPr id="6" name="Título 1"/>
          <p:cNvSpPr>
            <a:spLocks noGrp="1"/>
          </p:cNvSpPr>
          <p:nvPr>
            <p:ph type="ctrTitle"/>
          </p:nvPr>
        </p:nvSpPr>
        <p:spPr>
          <a:xfrm>
            <a:off x="1683844" y="2269375"/>
            <a:ext cx="8760577" cy="2993769"/>
          </a:xfrm>
        </p:spPr>
        <p:txBody>
          <a:bodyPr anchor="ctr">
            <a:noAutofit/>
          </a:bodyPr>
          <a:lstStyle/>
          <a:p>
            <a:r>
              <a:rPr lang="es-419" sz="3200" b="1" dirty="0">
                <a:solidFill>
                  <a:srgbClr val="C00000"/>
                </a:solidFill>
                <a:latin typeface="Arial" panose="020B0604020202020204" pitchFamily="34" charset="0"/>
                <a:cs typeface="Arial" panose="020B0604020202020204" pitchFamily="34" charset="0"/>
              </a:rPr>
              <a:t>JESÚS LO CONOCE.</a:t>
            </a:r>
            <a:br>
              <a:rPr lang="es-419" sz="3200" dirty="0">
                <a:solidFill>
                  <a:srgbClr val="4F3025"/>
                </a:solidFill>
                <a:latin typeface="Arial" panose="020B0604020202020204" pitchFamily="34" charset="0"/>
                <a:cs typeface="Arial" panose="020B0604020202020204" pitchFamily="34" charset="0"/>
              </a:rPr>
            </a:br>
            <a:br>
              <a:rPr lang="es-419" sz="3200" dirty="0">
                <a:solidFill>
                  <a:srgbClr val="4F3025"/>
                </a:solidFill>
                <a:latin typeface="Arial" panose="020B0604020202020204" pitchFamily="34" charset="0"/>
                <a:cs typeface="Arial" panose="020B0604020202020204" pitchFamily="34" charset="0"/>
              </a:rPr>
            </a:br>
            <a:r>
              <a:rPr lang="es-419" sz="3200" dirty="0">
                <a:solidFill>
                  <a:srgbClr val="4F3025"/>
                </a:solidFill>
                <a:latin typeface="Arial" panose="020B0604020202020204" pitchFamily="34" charset="0"/>
                <a:cs typeface="Arial" panose="020B0604020202020204" pitchFamily="34" charset="0"/>
              </a:rPr>
              <a:t>Sabe lo que usted necesita mucho </a:t>
            </a:r>
            <a:br>
              <a:rPr lang="es-419" sz="3200" dirty="0">
                <a:solidFill>
                  <a:srgbClr val="4F3025"/>
                </a:solidFill>
                <a:latin typeface="Arial" panose="020B0604020202020204" pitchFamily="34" charset="0"/>
                <a:cs typeface="Arial" panose="020B0604020202020204" pitchFamily="34" charset="0"/>
              </a:rPr>
            </a:br>
            <a:r>
              <a:rPr lang="es-419" sz="3200" dirty="0">
                <a:solidFill>
                  <a:srgbClr val="4F3025"/>
                </a:solidFill>
                <a:latin typeface="Arial" panose="020B0604020202020204" pitchFamily="34" charset="0"/>
                <a:cs typeface="Arial" panose="020B0604020202020204" pitchFamily="34" charset="0"/>
              </a:rPr>
              <a:t>más que usted mismo. </a:t>
            </a:r>
            <a:br>
              <a:rPr lang="es-419" sz="3200" dirty="0">
                <a:solidFill>
                  <a:srgbClr val="4F3025"/>
                </a:solidFill>
                <a:latin typeface="Arial" panose="020B0604020202020204" pitchFamily="34" charset="0"/>
                <a:cs typeface="Arial" panose="020B0604020202020204" pitchFamily="34" charset="0"/>
              </a:rPr>
            </a:br>
            <a:br>
              <a:rPr lang="es-419" sz="3200" dirty="0">
                <a:solidFill>
                  <a:srgbClr val="4F3025"/>
                </a:solidFill>
                <a:latin typeface="Arial" panose="020B0604020202020204" pitchFamily="34" charset="0"/>
                <a:cs typeface="Arial" panose="020B0604020202020204" pitchFamily="34" charset="0"/>
              </a:rPr>
            </a:br>
            <a:r>
              <a:rPr lang="es-419" sz="3200" dirty="0">
                <a:solidFill>
                  <a:srgbClr val="4F3025"/>
                </a:solidFill>
                <a:latin typeface="Arial" panose="020B0604020202020204" pitchFamily="34" charset="0"/>
                <a:cs typeface="Arial" panose="020B0604020202020204" pitchFamily="34" charset="0"/>
              </a:rPr>
              <a:t>Pero es necesario confiar totalmente en él para que su vida sea completamente restaurada.</a:t>
            </a:r>
            <a:endParaRPr lang="es-419" sz="2800" i="1" dirty="0">
              <a:solidFill>
                <a:srgbClr val="4F3025"/>
              </a:solidFill>
              <a:latin typeface="Arial" panose="020B0604020202020204" pitchFamily="34" charset="0"/>
              <a:cs typeface="Arial" panose="020B0604020202020204" pitchFamily="34" charset="0"/>
            </a:endParaRPr>
          </a:p>
        </p:txBody>
      </p:sp>
      <p:sp>
        <p:nvSpPr>
          <p:cNvPr id="7" name="Título 1"/>
          <p:cNvSpPr txBox="1">
            <a:spLocks/>
          </p:cNvSpPr>
          <p:nvPr/>
        </p:nvSpPr>
        <p:spPr>
          <a:xfrm>
            <a:off x="1235824" y="871875"/>
            <a:ext cx="9656618" cy="997527"/>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s-419" sz="3200" b="1" dirty="0">
                <a:solidFill>
                  <a:srgbClr val="4F3025"/>
                </a:solidFill>
                <a:latin typeface="Arial" panose="020B0604020202020204" pitchFamily="34" charset="0"/>
                <a:cs typeface="Arial" panose="020B0604020202020204" pitchFamily="34" charset="0"/>
              </a:rPr>
              <a:t>La restauración de Nicodemo, así como la suya y la mía, pasaba por un nuevo nacimiento.</a:t>
            </a:r>
          </a:p>
        </p:txBody>
      </p:sp>
    </p:spTree>
    <p:extLst>
      <p:ext uri="{BB962C8B-B14F-4D97-AF65-F5344CB8AC3E}">
        <p14:creationId xmlns:p14="http://schemas.microsoft.com/office/powerpoint/2010/main" val="42255324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ítulo 1"/>
          <p:cNvSpPr txBox="1">
            <a:spLocks/>
          </p:cNvSpPr>
          <p:nvPr/>
        </p:nvSpPr>
        <p:spPr>
          <a:xfrm>
            <a:off x="1641737" y="2318656"/>
            <a:ext cx="8883193" cy="214604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lnSpc>
                <a:spcPct val="100000"/>
              </a:lnSpc>
            </a:pPr>
            <a:r>
              <a:rPr lang="es-419" sz="5400" b="1" dirty="0">
                <a:solidFill>
                  <a:srgbClr val="663E30"/>
                </a:solidFill>
                <a:latin typeface="Arial" panose="020B0604020202020204" pitchFamily="34" charset="0"/>
                <a:cs typeface="Arial" panose="020B0604020202020204" pitchFamily="34" charset="0"/>
              </a:rPr>
              <a:t>JESÚS NOS ATRAE EMOCIONALMENTE</a:t>
            </a:r>
            <a:endParaRPr lang="es-419" sz="4800" b="1" dirty="0">
              <a:solidFill>
                <a:srgbClr val="663E3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970058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Imagem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88435" y="5999584"/>
            <a:ext cx="573411" cy="547186"/>
          </a:xfrm>
          <a:prstGeom prst="rect">
            <a:avLst/>
          </a:prstGeom>
        </p:spPr>
      </p:pic>
      <p:sp>
        <p:nvSpPr>
          <p:cNvPr id="6" name="Título 1"/>
          <p:cNvSpPr>
            <a:spLocks noGrp="1"/>
          </p:cNvSpPr>
          <p:nvPr>
            <p:ph type="ctrTitle"/>
          </p:nvPr>
        </p:nvSpPr>
        <p:spPr>
          <a:xfrm>
            <a:off x="1669474" y="947650"/>
            <a:ext cx="8846126" cy="4164677"/>
          </a:xfrm>
        </p:spPr>
        <p:txBody>
          <a:bodyPr anchor="ctr">
            <a:noAutofit/>
          </a:bodyPr>
          <a:lstStyle/>
          <a:p>
            <a:r>
              <a:rPr lang="es-419" sz="2800" dirty="0">
                <a:solidFill>
                  <a:srgbClr val="4F3025"/>
                </a:solidFill>
                <a:latin typeface="Arial" panose="020B0604020202020204" pitchFamily="34" charset="0"/>
                <a:cs typeface="Arial" panose="020B0604020202020204" pitchFamily="34" charset="0"/>
              </a:rPr>
              <a:t>“Nicodemo le dijo: ¿Cómo puede un hombre nacer siendo viejo? ¿Puede acaso entrar por segunda vez en el vientre de su madre, y nacer? </a:t>
            </a:r>
            <a:br>
              <a:rPr lang="es-419" sz="2800" dirty="0">
                <a:solidFill>
                  <a:srgbClr val="4F3025"/>
                </a:solidFill>
                <a:latin typeface="Arial" panose="020B0604020202020204" pitchFamily="34" charset="0"/>
                <a:cs typeface="Arial" panose="020B0604020202020204" pitchFamily="34" charset="0"/>
              </a:rPr>
            </a:br>
            <a:br>
              <a:rPr lang="es-419" sz="2800" dirty="0">
                <a:solidFill>
                  <a:srgbClr val="4F3025"/>
                </a:solidFill>
                <a:latin typeface="Arial" panose="020B0604020202020204" pitchFamily="34" charset="0"/>
                <a:cs typeface="Arial" panose="020B0604020202020204" pitchFamily="34" charset="0"/>
              </a:rPr>
            </a:br>
            <a:r>
              <a:rPr lang="es-419" sz="2800" dirty="0">
                <a:solidFill>
                  <a:srgbClr val="4F3025"/>
                </a:solidFill>
                <a:latin typeface="Arial" panose="020B0604020202020204" pitchFamily="34" charset="0"/>
                <a:cs typeface="Arial" panose="020B0604020202020204" pitchFamily="34" charset="0"/>
              </a:rPr>
              <a:t>Respondió Jesús: De cierto, de cierto te digo, que el que no naciere de agua y del Espíritu, no puede entrar en el reino de Dios. Lo que es nacido de la carne, carne es; y lo que es nacido del Espíritu, espíritu es. No te maravilles de que te dije: </a:t>
            </a:r>
            <a:r>
              <a:rPr lang="es-419" sz="2800" b="1" dirty="0">
                <a:solidFill>
                  <a:srgbClr val="4F3025"/>
                </a:solidFill>
                <a:latin typeface="Arial" panose="020B0604020202020204" pitchFamily="34" charset="0"/>
                <a:cs typeface="Arial" panose="020B0604020202020204" pitchFamily="34" charset="0"/>
              </a:rPr>
              <a:t>Os es necesario nacer de nuevo”.</a:t>
            </a:r>
          </a:p>
        </p:txBody>
      </p:sp>
    </p:spTree>
    <p:extLst>
      <p:ext uri="{BB962C8B-B14F-4D97-AF65-F5344CB8AC3E}">
        <p14:creationId xmlns:p14="http://schemas.microsoft.com/office/powerpoint/2010/main" val="37850802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ítulo 1"/>
          <p:cNvSpPr txBox="1">
            <a:spLocks/>
          </p:cNvSpPr>
          <p:nvPr/>
        </p:nvSpPr>
        <p:spPr>
          <a:xfrm>
            <a:off x="1745672" y="1808358"/>
            <a:ext cx="8620300" cy="422702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r>
              <a:rPr lang="es-419" sz="3600" dirty="0">
                <a:solidFill>
                  <a:srgbClr val="4F3025"/>
                </a:solidFill>
                <a:latin typeface="Arial" panose="020B0604020202020204" pitchFamily="34" charset="0"/>
                <a:cs typeface="Arial" panose="020B0604020202020204" pitchFamily="34" charset="0"/>
              </a:rPr>
              <a:t>Jesús no deja dudas de que es necesario ser lleno del Espíritu Santo para entrar en el reino de Dios. Pero, ¿cómo podemos recibir ese don maravilloso prometido por Cristo a su iglesia?</a:t>
            </a:r>
          </a:p>
        </p:txBody>
      </p:sp>
    </p:spTree>
    <p:extLst>
      <p:ext uri="{BB962C8B-B14F-4D97-AF65-F5344CB8AC3E}">
        <p14:creationId xmlns:p14="http://schemas.microsoft.com/office/powerpoint/2010/main" val="12979160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Imagem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88435" y="5999584"/>
            <a:ext cx="573411" cy="547186"/>
          </a:xfrm>
          <a:prstGeom prst="rect">
            <a:avLst/>
          </a:prstGeom>
        </p:spPr>
      </p:pic>
      <p:sp>
        <p:nvSpPr>
          <p:cNvPr id="6" name="Título 1"/>
          <p:cNvSpPr>
            <a:spLocks noGrp="1"/>
          </p:cNvSpPr>
          <p:nvPr>
            <p:ph type="title"/>
          </p:nvPr>
        </p:nvSpPr>
        <p:spPr>
          <a:xfrm>
            <a:off x="838200" y="365125"/>
            <a:ext cx="10515600" cy="665653"/>
          </a:xfrm>
        </p:spPr>
        <p:txBody>
          <a:bodyPr anchor="ctr">
            <a:noAutofit/>
          </a:bodyPr>
          <a:lstStyle/>
          <a:p>
            <a:pPr>
              <a:lnSpc>
                <a:spcPct val="150000"/>
              </a:lnSpc>
            </a:pPr>
            <a:r>
              <a:rPr lang="es-419" sz="2800" b="1" dirty="0">
                <a:solidFill>
                  <a:srgbClr val="4F3025"/>
                </a:solidFill>
                <a:latin typeface="Arial" panose="020B0604020202020204" pitchFamily="34" charset="0"/>
                <a:cs typeface="Arial" panose="020B0604020202020204" pitchFamily="34" charset="0"/>
              </a:rPr>
              <a:t>¿Cómo ser lleno del Espíritu Santo?</a:t>
            </a:r>
            <a:endParaRPr lang="es-419" sz="2400" dirty="0">
              <a:solidFill>
                <a:srgbClr val="4F3025"/>
              </a:solidFill>
              <a:latin typeface="Arial" panose="020B0604020202020204" pitchFamily="34" charset="0"/>
              <a:cs typeface="Arial" panose="020B0604020202020204" pitchFamily="34" charset="0"/>
            </a:endParaRPr>
          </a:p>
        </p:txBody>
      </p:sp>
      <p:sp>
        <p:nvSpPr>
          <p:cNvPr id="2" name="Espaço Reservado para Conteúdo 1"/>
          <p:cNvSpPr>
            <a:spLocks noGrp="1"/>
          </p:cNvSpPr>
          <p:nvPr>
            <p:ph idx="1"/>
          </p:nvPr>
        </p:nvSpPr>
        <p:spPr>
          <a:xfrm>
            <a:off x="838200" y="1335174"/>
            <a:ext cx="10515600" cy="4351338"/>
          </a:xfrm>
        </p:spPr>
        <p:txBody>
          <a:bodyPr>
            <a:normAutofit/>
          </a:bodyPr>
          <a:lstStyle/>
          <a:p>
            <a:pPr lvl="0"/>
            <a:r>
              <a:rPr lang="es-419" dirty="0">
                <a:solidFill>
                  <a:srgbClr val="4F3025"/>
                </a:solidFill>
              </a:rPr>
              <a:t>Sentir necesidad del Espíritu Santo y orar por él</a:t>
            </a:r>
          </a:p>
          <a:p>
            <a:pPr lvl="0"/>
            <a:r>
              <a:rPr lang="es-419" dirty="0">
                <a:solidFill>
                  <a:srgbClr val="4F3025"/>
                </a:solidFill>
              </a:rPr>
              <a:t>Pedir el poder del Espíritu Santo para compartir las buenas nuevas de la salvación en Jesús </a:t>
            </a:r>
          </a:p>
          <a:p>
            <a:pPr lvl="0"/>
            <a:r>
              <a:rPr lang="es-419" dirty="0">
                <a:solidFill>
                  <a:srgbClr val="4F3025"/>
                </a:solidFill>
              </a:rPr>
              <a:t>Alcanzar pureza de corazón, carácter y alma</a:t>
            </a:r>
          </a:p>
          <a:p>
            <a:pPr lvl="0"/>
            <a:r>
              <a:rPr lang="es-419" dirty="0">
                <a:solidFill>
                  <a:srgbClr val="4F3025"/>
                </a:solidFill>
              </a:rPr>
              <a:t>Eliminar discordias y falta de sentimientos</a:t>
            </a:r>
          </a:p>
          <a:p>
            <a:pPr lvl="0"/>
            <a:r>
              <a:rPr lang="es-419" dirty="0">
                <a:solidFill>
                  <a:srgbClr val="4F3025"/>
                </a:solidFill>
              </a:rPr>
              <a:t>Renunciar al yo: orgullo y egoísmo</a:t>
            </a:r>
          </a:p>
          <a:p>
            <a:pPr lvl="0"/>
            <a:r>
              <a:rPr lang="es-419" dirty="0">
                <a:solidFill>
                  <a:srgbClr val="4F3025"/>
                </a:solidFill>
              </a:rPr>
              <a:t>Estar dispuesto a ser usado y guiado por el Espíritu Santo</a:t>
            </a:r>
          </a:p>
          <a:p>
            <a:pPr lvl="0"/>
            <a:r>
              <a:rPr lang="es-419" dirty="0">
                <a:solidFill>
                  <a:srgbClr val="4F3025"/>
                </a:solidFill>
              </a:rPr>
              <a:t>Completa consagración de la mayoría del pueblo de Dios</a:t>
            </a:r>
          </a:p>
        </p:txBody>
      </p:sp>
    </p:spTree>
    <p:extLst>
      <p:ext uri="{BB962C8B-B14F-4D97-AF65-F5344CB8AC3E}">
        <p14:creationId xmlns:p14="http://schemas.microsoft.com/office/powerpoint/2010/main" val="2179907798"/>
      </p:ext>
    </p:extLst>
  </p:cSld>
  <p:clrMapOvr>
    <a:masterClrMapping/>
  </p:clrMapOvr>
</p:sld>
</file>

<file path=ppt/theme/theme1.xml><?xml version="1.0" encoding="utf-8"?>
<a:theme xmlns:a="http://schemas.openxmlformats.org/drawingml/2006/main" name="Tema do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4d66254c-b8c0-4e16-9669-44d49c614d61">
      <Terms xmlns="http://schemas.microsoft.com/office/infopath/2007/PartnerControls"/>
    </lcf76f155ced4ddcb4097134ff3c332f>
    <TaxCatchAll xmlns="cc85661e-698c-471d-81cd-239229bffddc"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o" ma:contentTypeID="0x010100624F9E3DF7FBAB4A9A6D824FE11CA10C" ma:contentTypeVersion="16" ma:contentTypeDescription="Crie um novo documento." ma:contentTypeScope="" ma:versionID="8600714b902de7a58672af3f8e9b9522">
  <xsd:schema xmlns:xsd="http://www.w3.org/2001/XMLSchema" xmlns:xs="http://www.w3.org/2001/XMLSchema" xmlns:p="http://schemas.microsoft.com/office/2006/metadata/properties" xmlns:ns2="4d66254c-b8c0-4e16-9669-44d49c614d61" xmlns:ns3="cc85661e-698c-471d-81cd-239229bffddc" targetNamespace="http://schemas.microsoft.com/office/2006/metadata/properties" ma:root="true" ma:fieldsID="8abcbea4b9cb25f2aa14f7a02cfad1e0" ns2:_="" ns3:_="">
    <xsd:import namespace="4d66254c-b8c0-4e16-9669-44d49c614d61"/>
    <xsd:import namespace="cc85661e-698c-471d-81cd-239229bffddc"/>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LengthInSeconds" minOccurs="0"/>
                <xsd:element ref="ns2:MediaServiceOCR" minOccurs="0"/>
                <xsd:element ref="ns2:MediaServiceGenerationTime" minOccurs="0"/>
                <xsd:element ref="ns2:MediaServiceEventHashCode" minOccurs="0"/>
                <xsd:element ref="ns2:MediaServiceLocation" minOccurs="0"/>
                <xsd:element ref="ns3:SharedWithUsers" minOccurs="0"/>
                <xsd:element ref="ns3:SharedWithDetail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d66254c-b8c0-4e16-9669-44d49c614d6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lcf76f155ced4ddcb4097134ff3c332f" ma:index="21" nillable="true" ma:taxonomy="true" ma:internalName="lcf76f155ced4ddcb4097134ff3c332f" ma:taxonomyFieldName="MediaServiceImageTags" ma:displayName="Marcações de imagem" ma:readOnly="false" ma:fieldId="{5cf76f15-5ced-4ddc-b409-7134ff3c332f}" ma:taxonomyMulti="true" ma:sspId="8e8593b7-542e-4346-9e98-482410f851d1"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cc85661e-698c-471d-81cd-239229bffddc" elementFormDefault="qualified">
    <xsd:import namespace="http://schemas.microsoft.com/office/2006/documentManagement/types"/>
    <xsd:import namespace="http://schemas.microsoft.com/office/infopath/2007/PartnerControls"/>
    <xsd:element name="SharedWithUsers" ma:index="18" nillable="true" ma:displayName="Compartilhado com"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Detalhes de Compartilhado Com" ma:internalName="SharedWithDetails" ma:readOnly="true">
      <xsd:simpleType>
        <xsd:restriction base="dms:Note">
          <xsd:maxLength value="255"/>
        </xsd:restriction>
      </xsd:simpleType>
    </xsd:element>
    <xsd:element name="TaxCatchAll" ma:index="22" nillable="true" ma:displayName="Taxonomy Catch All Column" ma:hidden="true" ma:list="{47e5e28a-6981-44d9-947a-1619d35bb1a9}" ma:internalName="TaxCatchAll" ma:showField="CatchAllData" ma:web="cc85661e-698c-471d-81cd-239229bffdd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ú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58EE0DA-4A93-4093-B862-369DB968B2A7}">
  <ds:schemaRefs>
    <ds:schemaRef ds:uri="http://schemas.microsoft.com/office/2006/metadata/properties"/>
    <ds:schemaRef ds:uri="http://schemas.microsoft.com/office/infopath/2007/PartnerControls"/>
    <ds:schemaRef ds:uri="4d66254c-b8c0-4e16-9669-44d49c614d61"/>
    <ds:schemaRef ds:uri="cc85661e-698c-471d-81cd-239229bffddc"/>
  </ds:schemaRefs>
</ds:datastoreItem>
</file>

<file path=customXml/itemProps2.xml><?xml version="1.0" encoding="utf-8"?>
<ds:datastoreItem xmlns:ds="http://schemas.openxmlformats.org/officeDocument/2006/customXml" ds:itemID="{90A96249-FC31-41B7-A5F4-5F123EA5E771}">
  <ds:schemaRefs>
    <ds:schemaRef ds:uri="http://schemas.microsoft.com/sharepoint/v3/contenttype/forms"/>
  </ds:schemaRefs>
</ds:datastoreItem>
</file>

<file path=customXml/itemProps3.xml><?xml version="1.0" encoding="utf-8"?>
<ds:datastoreItem xmlns:ds="http://schemas.openxmlformats.org/officeDocument/2006/customXml" ds:itemID="{34F99C84-8A58-4EB7-AB00-5E96AB9DA05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d66254c-b8c0-4e16-9669-44d49c614d61"/>
    <ds:schemaRef ds:uri="cc85661e-698c-471d-81cd-239229bffdd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4421</TotalTime>
  <Words>624</Words>
  <Application>Microsoft Office PowerPoint</Application>
  <PresentationFormat>Widescreen</PresentationFormat>
  <Paragraphs>35</Paragraphs>
  <Slides>15</Slides>
  <Notes>0</Notes>
  <HiddenSlides>0</HiddenSlides>
  <MMClips>0</MMClips>
  <ScaleCrop>false</ScaleCrop>
  <HeadingPairs>
    <vt:vector size="6" baseType="variant">
      <vt:variant>
        <vt:lpstr>Fontes usadas</vt:lpstr>
      </vt:variant>
      <vt:variant>
        <vt:i4>3</vt:i4>
      </vt:variant>
      <vt:variant>
        <vt:lpstr>Tema</vt:lpstr>
      </vt:variant>
      <vt:variant>
        <vt:i4>1</vt:i4>
      </vt:variant>
      <vt:variant>
        <vt:lpstr>Títulos de slides</vt:lpstr>
      </vt:variant>
      <vt:variant>
        <vt:i4>15</vt:i4>
      </vt:variant>
    </vt:vector>
  </HeadingPairs>
  <TitlesOfParts>
    <vt:vector size="19" baseType="lpstr">
      <vt:lpstr>Arial</vt:lpstr>
      <vt:lpstr>Calibri</vt:lpstr>
      <vt:lpstr>Calibri Light</vt:lpstr>
      <vt:lpstr>Tema do Office</vt:lpstr>
      <vt:lpstr>RESTAURACIÓN QUE CONVIERTE A LAS PERSONAS EN CIUDADANAS DEL REINO DE LOS CIELOS</vt:lpstr>
      <vt:lpstr>Apresentação do PowerPoint</vt:lpstr>
      <vt:lpstr>Apresentação do PowerPoint</vt:lpstr>
      <vt:lpstr>Apresentação do PowerPoint</vt:lpstr>
      <vt:lpstr>JESÚS LO CONOCE.  Sabe lo que usted necesita mucho  más que usted mismo.   Pero es necesario confiar totalmente en él para que su vida sea completamente restaurada.</vt:lpstr>
      <vt:lpstr>Apresentação do PowerPoint</vt:lpstr>
      <vt:lpstr>“Nicodemo le dijo: ¿Cómo puede un hombre nacer siendo viejo? ¿Puede acaso entrar por segunda vez en el vientre de su madre, y nacer?   Respondió Jesús: De cierto, de cierto te digo, que el que no naciere de agua y del Espíritu, no puede entrar en el reino de Dios. Lo que es nacido de la carne, carne es; y lo que es nacido del Espíritu, espíritu es. No te maravilles de que te dije: Os es necesario nacer de nuevo”.</vt:lpstr>
      <vt:lpstr>Apresentação do PowerPoint</vt:lpstr>
      <vt:lpstr>¿Cómo ser lleno del Espíritu Santo?</vt:lpstr>
      <vt:lpstr>Apresentação do PowerPoint</vt:lpstr>
      <vt:lpstr>Apresentação do PowerPoint</vt:lpstr>
      <vt:lpstr>Apresentação do PowerPoint</vt:lpstr>
      <vt:lpstr>Nicodemo significa vencedor, pero él era un perdedor. Jesús lo transformó en un vencedor. Él era maestro de la Tierra, pero fue restaurado por un Maestro venido de los cielos. En la noche de su vida, encontró la luz para siempre.    Nicodemo se convirtió en un ciudadano del reino de los cielos al aceptar la invitación a   nacer nuevamente en el Espíritu.</vt:lpstr>
      <vt:lpstr>Apresentação do PowerPoint</vt:lpstr>
      <vt:lpstr>Apresentação do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Apresentação do PowerPoint</dc:title>
  <dc:creator>Suzana Lima</dc:creator>
  <cp:lastModifiedBy>DSA - Camila Pereyra</cp:lastModifiedBy>
  <cp:revision>37</cp:revision>
  <dcterms:created xsi:type="dcterms:W3CDTF">2022-03-04T20:19:28Z</dcterms:created>
  <dcterms:modified xsi:type="dcterms:W3CDTF">2022-04-20T18:47:24Z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0x010100624F9E3DF7FBAB4A9A6D824FE11CA10C</vt:lpwstr>
  </property>
</Properties>
</file>