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01" y="5954243"/>
            <a:ext cx="689369" cy="6578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70" y="2771871"/>
            <a:ext cx="6163407" cy="30781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68" y="372721"/>
            <a:ext cx="3901613" cy="4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70" y="2771871"/>
            <a:ext cx="6163407" cy="30781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01" y="5954243"/>
            <a:ext cx="689369" cy="6578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68" y="372721"/>
            <a:ext cx="3901613" cy="4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21" y="6186196"/>
            <a:ext cx="573411" cy="5471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9309" y="4088959"/>
            <a:ext cx="9144000" cy="2387600"/>
          </a:xfrm>
        </p:spPr>
        <p:txBody>
          <a:bodyPr/>
          <a:lstStyle/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315429"/>
            <a:ext cx="2360644" cy="2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315429"/>
            <a:ext cx="2360644" cy="2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6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6167535"/>
            <a:ext cx="573411" cy="547186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291244" y="955964"/>
            <a:ext cx="9144000" cy="4896196"/>
          </a:xfrm>
        </p:spPr>
        <p:txBody>
          <a:bodyPr anchor="ctr">
            <a:normAutofit/>
          </a:bodyPr>
          <a:lstStyle/>
          <a:p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BB04E2CF-9A6E-462F-9641-71E4047CC504}"/>
</file>

<file path=customXml/itemProps2.xml><?xml version="1.0" encoding="utf-8"?>
<ds:datastoreItem xmlns:ds="http://schemas.openxmlformats.org/officeDocument/2006/customXml" ds:itemID="{99F1E663-4392-4317-9ECD-4F7A67CECD67}"/>
</file>

<file path=customXml/itemProps3.xml><?xml version="1.0" encoding="utf-8"?>
<ds:datastoreItem xmlns:ds="http://schemas.openxmlformats.org/officeDocument/2006/customXml" ds:itemID="{8B23139E-26C8-4CAA-B669-993647D5EC19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5</cp:revision>
  <dcterms:created xsi:type="dcterms:W3CDTF">2022-03-04T20:19:28Z</dcterms:created>
  <dcterms:modified xsi:type="dcterms:W3CDTF">2022-03-06T18:43:03Z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