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80" r:id="rId16"/>
    <p:sldId id="272" r:id="rId17"/>
    <p:sldId id="273" r:id="rId18"/>
    <p:sldId id="281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Exo 2" pitchFamily="2" charset="77"/>
      <p:regular r:id="rId27"/>
    </p:embeddedFont>
    <p:embeddedFont>
      <p:font typeface="Exo 2 Bold" pitchFamily="2" charset="77"/>
      <p:regular r:id="rId28"/>
      <p:bold r:id="rId29"/>
    </p:embeddedFont>
    <p:embeddedFont>
      <p:font typeface="Letteria Pro" pitchFamily="2" charset="77"/>
      <p:regular r:id="rId30"/>
    </p:embeddedFont>
    <p:embeddedFont>
      <p:font typeface="Letteria Pro Bold" pitchFamily="2" charset="77"/>
      <p:regular r:id="rId31"/>
      <p:bold r:id="rId32"/>
    </p:embeddedFont>
    <p:embeddedFont>
      <p:font typeface="Poppins" pitchFamily="2" charset="77"/>
      <p:regular r:id="rId33"/>
      <p:bold r:id="rId34"/>
      <p:italic r:id="rId35"/>
      <p:boldItalic r:id="rId36"/>
    </p:embeddedFont>
    <p:embeddedFont>
      <p:font typeface="Poppins Bold" pitchFamily="2" charset="77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411F7F-1842-F183-7941-BCAED304FD6D}" v="172" dt="2025-10-06T19:14:30.7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9" autoAdjust="0"/>
    <p:restoredTop sz="94795" autoAdjust="0"/>
  </p:normalViewPr>
  <p:slideViewPr>
    <p:cSldViewPr>
      <p:cViewPr>
        <p:scale>
          <a:sx n="54" d="100"/>
          <a:sy n="54" d="100"/>
        </p:scale>
        <p:origin x="2232" y="9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uario invitado" userId="S::urn:spo:tenantanon#01ee7ae0-42ba-41a5-bb7b-8d4af8db7f07::" providerId="AD" clId="Web-{1D411F7F-1842-F183-7941-BCAED304FD6D}"/>
    <pc:docChg chg="modSld">
      <pc:chgData name="Usuario invitado" userId="S::urn:spo:tenantanon#01ee7ae0-42ba-41a5-bb7b-8d4af8db7f07::" providerId="AD" clId="Web-{1D411F7F-1842-F183-7941-BCAED304FD6D}" dt="2025-10-06T19:13:58.638" v="79" actId="20577"/>
      <pc:docMkLst>
        <pc:docMk/>
      </pc:docMkLst>
      <pc:sldChg chg="modSp">
        <pc:chgData name="Usuario invitado" userId="S::urn:spo:tenantanon#01ee7ae0-42ba-41a5-bb7b-8d4af8db7f07::" providerId="AD" clId="Web-{1D411F7F-1842-F183-7941-BCAED304FD6D}" dt="2025-10-06T18:37:57.020" v="3" actId="20577"/>
        <pc:sldMkLst>
          <pc:docMk/>
          <pc:sldMk cId="0" sldId="257"/>
        </pc:sldMkLst>
        <pc:spChg chg="mod">
          <ac:chgData name="Usuario invitado" userId="S::urn:spo:tenantanon#01ee7ae0-42ba-41a5-bb7b-8d4af8db7f07::" providerId="AD" clId="Web-{1D411F7F-1842-F183-7941-BCAED304FD6D}" dt="2025-10-06T18:37:57.020" v="3" actId="20577"/>
          <ac:spMkLst>
            <pc:docMk/>
            <pc:sldMk cId="0" sldId="257"/>
            <ac:spMk id="6" creationId="{00000000-0000-0000-0000-000000000000}"/>
          </ac:spMkLst>
        </pc:spChg>
        <pc:spChg chg="mod">
          <ac:chgData name="Usuario invitado" userId="S::urn:spo:tenantanon#01ee7ae0-42ba-41a5-bb7b-8d4af8db7f07::" providerId="AD" clId="Web-{1D411F7F-1842-F183-7941-BCAED304FD6D}" dt="2025-10-06T18:37:48.332" v="0" actId="20577"/>
          <ac:spMkLst>
            <pc:docMk/>
            <pc:sldMk cId="0" sldId="257"/>
            <ac:spMk id="7" creationId="{00000000-0000-0000-0000-000000000000}"/>
          </ac:spMkLst>
        </pc:spChg>
      </pc:sldChg>
      <pc:sldChg chg="modSp">
        <pc:chgData name="Usuario invitado" userId="S::urn:spo:tenantanon#01ee7ae0-42ba-41a5-bb7b-8d4af8db7f07::" providerId="AD" clId="Web-{1D411F7F-1842-F183-7941-BCAED304FD6D}" dt="2025-10-06T18:40:16.351" v="14" actId="20577"/>
        <pc:sldMkLst>
          <pc:docMk/>
          <pc:sldMk cId="0" sldId="259"/>
        </pc:sldMkLst>
        <pc:spChg chg="mod">
          <ac:chgData name="Usuario invitado" userId="S::urn:spo:tenantanon#01ee7ae0-42ba-41a5-bb7b-8d4af8db7f07::" providerId="AD" clId="Web-{1D411F7F-1842-F183-7941-BCAED304FD6D}" dt="2025-10-06T18:40:16.351" v="14" actId="20577"/>
          <ac:spMkLst>
            <pc:docMk/>
            <pc:sldMk cId="0" sldId="259"/>
            <ac:spMk id="8" creationId="{00000000-0000-0000-0000-000000000000}"/>
          </ac:spMkLst>
        </pc:spChg>
        <pc:spChg chg="mod">
          <ac:chgData name="Usuario invitado" userId="S::urn:spo:tenantanon#01ee7ae0-42ba-41a5-bb7b-8d4af8db7f07::" providerId="AD" clId="Web-{1D411F7F-1842-F183-7941-BCAED304FD6D}" dt="2025-10-06T18:40:06.023" v="6" actId="20577"/>
          <ac:spMkLst>
            <pc:docMk/>
            <pc:sldMk cId="0" sldId="259"/>
            <ac:spMk id="11" creationId="{E881608B-61B9-8AE0-1073-67432EDA5AC5}"/>
          </ac:spMkLst>
        </pc:spChg>
      </pc:sldChg>
      <pc:sldChg chg="modSp">
        <pc:chgData name="Usuario invitado" userId="S::urn:spo:tenantanon#01ee7ae0-42ba-41a5-bb7b-8d4af8db7f07::" providerId="AD" clId="Web-{1D411F7F-1842-F183-7941-BCAED304FD6D}" dt="2025-10-06T18:41:49.681" v="16" actId="20577"/>
        <pc:sldMkLst>
          <pc:docMk/>
          <pc:sldMk cId="0" sldId="260"/>
        </pc:sldMkLst>
        <pc:spChg chg="mod">
          <ac:chgData name="Usuario invitado" userId="S::urn:spo:tenantanon#01ee7ae0-42ba-41a5-bb7b-8d4af8db7f07::" providerId="AD" clId="Web-{1D411F7F-1842-F183-7941-BCAED304FD6D}" dt="2025-10-06T18:41:49.681" v="16" actId="20577"/>
          <ac:spMkLst>
            <pc:docMk/>
            <pc:sldMk cId="0" sldId="260"/>
            <ac:spMk id="4" creationId="{00000000-0000-0000-0000-000000000000}"/>
          </ac:spMkLst>
        </pc:spChg>
      </pc:sldChg>
      <pc:sldChg chg="modSp">
        <pc:chgData name="Usuario invitado" userId="S::urn:spo:tenantanon#01ee7ae0-42ba-41a5-bb7b-8d4af8db7f07::" providerId="AD" clId="Web-{1D411F7F-1842-F183-7941-BCAED304FD6D}" dt="2025-10-06T18:42:22.244" v="23" actId="20577"/>
        <pc:sldMkLst>
          <pc:docMk/>
          <pc:sldMk cId="0" sldId="261"/>
        </pc:sldMkLst>
        <pc:spChg chg="mod">
          <ac:chgData name="Usuario invitado" userId="S::urn:spo:tenantanon#01ee7ae0-42ba-41a5-bb7b-8d4af8db7f07::" providerId="AD" clId="Web-{1D411F7F-1842-F183-7941-BCAED304FD6D}" dt="2025-10-06T18:42:05.978" v="19" actId="20577"/>
          <ac:spMkLst>
            <pc:docMk/>
            <pc:sldMk cId="0" sldId="261"/>
            <ac:spMk id="16" creationId="{00000000-0000-0000-0000-000000000000}"/>
          </ac:spMkLst>
        </pc:spChg>
        <pc:spChg chg="mod">
          <ac:chgData name="Usuario invitado" userId="S::urn:spo:tenantanon#01ee7ae0-42ba-41a5-bb7b-8d4af8db7f07::" providerId="AD" clId="Web-{1D411F7F-1842-F183-7941-BCAED304FD6D}" dt="2025-10-06T18:42:10.181" v="21" actId="20577"/>
          <ac:spMkLst>
            <pc:docMk/>
            <pc:sldMk cId="0" sldId="261"/>
            <ac:spMk id="17" creationId="{00000000-0000-0000-0000-000000000000}"/>
          </ac:spMkLst>
        </pc:spChg>
        <pc:spChg chg="mod">
          <ac:chgData name="Usuario invitado" userId="S::urn:spo:tenantanon#01ee7ae0-42ba-41a5-bb7b-8d4af8db7f07::" providerId="AD" clId="Web-{1D411F7F-1842-F183-7941-BCAED304FD6D}" dt="2025-10-06T18:42:22.244" v="23" actId="20577"/>
          <ac:spMkLst>
            <pc:docMk/>
            <pc:sldMk cId="0" sldId="261"/>
            <ac:spMk id="18" creationId="{00000000-0000-0000-0000-000000000000}"/>
          </ac:spMkLst>
        </pc:spChg>
      </pc:sldChg>
      <pc:sldChg chg="modSp">
        <pc:chgData name="Usuario invitado" userId="S::urn:spo:tenantanon#01ee7ae0-42ba-41a5-bb7b-8d4af8db7f07::" providerId="AD" clId="Web-{1D411F7F-1842-F183-7941-BCAED304FD6D}" dt="2025-10-06T18:42:45.073" v="30" actId="20577"/>
        <pc:sldMkLst>
          <pc:docMk/>
          <pc:sldMk cId="0" sldId="262"/>
        </pc:sldMkLst>
        <pc:spChg chg="mod">
          <ac:chgData name="Usuario invitado" userId="S::urn:spo:tenantanon#01ee7ae0-42ba-41a5-bb7b-8d4af8db7f07::" providerId="AD" clId="Web-{1D411F7F-1842-F183-7941-BCAED304FD6D}" dt="2025-10-06T18:42:33.213" v="25" actId="20577"/>
          <ac:spMkLst>
            <pc:docMk/>
            <pc:sldMk cId="0" sldId="262"/>
            <ac:spMk id="24" creationId="{1773DF9F-3101-FC43-6D1D-DD3B82807115}"/>
          </ac:spMkLst>
        </pc:spChg>
        <pc:spChg chg="mod">
          <ac:chgData name="Usuario invitado" userId="S::urn:spo:tenantanon#01ee7ae0-42ba-41a5-bb7b-8d4af8db7f07::" providerId="AD" clId="Web-{1D411F7F-1842-F183-7941-BCAED304FD6D}" dt="2025-10-06T18:42:42.307" v="28" actId="20577"/>
          <ac:spMkLst>
            <pc:docMk/>
            <pc:sldMk cId="0" sldId="262"/>
            <ac:spMk id="26" creationId="{02C5C632-1ADE-0BAB-A2B3-7D11FEAB4D1E}"/>
          </ac:spMkLst>
        </pc:spChg>
        <pc:spChg chg="mod">
          <ac:chgData name="Usuario invitado" userId="S::urn:spo:tenantanon#01ee7ae0-42ba-41a5-bb7b-8d4af8db7f07::" providerId="AD" clId="Web-{1D411F7F-1842-F183-7941-BCAED304FD6D}" dt="2025-10-06T18:42:45.073" v="30" actId="20577"/>
          <ac:spMkLst>
            <pc:docMk/>
            <pc:sldMk cId="0" sldId="262"/>
            <ac:spMk id="27" creationId="{FFC25125-453C-869E-7535-82F8D1C9277B}"/>
          </ac:spMkLst>
        </pc:spChg>
      </pc:sldChg>
      <pc:sldChg chg="modSp">
        <pc:chgData name="Usuario invitado" userId="S::urn:spo:tenantanon#01ee7ae0-42ba-41a5-bb7b-8d4af8db7f07::" providerId="AD" clId="Web-{1D411F7F-1842-F183-7941-BCAED304FD6D}" dt="2025-10-06T18:43:38.933" v="32" actId="20577"/>
        <pc:sldMkLst>
          <pc:docMk/>
          <pc:sldMk cId="0" sldId="263"/>
        </pc:sldMkLst>
        <pc:spChg chg="mod">
          <ac:chgData name="Usuario invitado" userId="S::urn:spo:tenantanon#01ee7ae0-42ba-41a5-bb7b-8d4af8db7f07::" providerId="AD" clId="Web-{1D411F7F-1842-F183-7941-BCAED304FD6D}" dt="2025-10-06T18:43:38.933" v="32" actId="20577"/>
          <ac:spMkLst>
            <pc:docMk/>
            <pc:sldMk cId="0" sldId="263"/>
            <ac:spMk id="8" creationId="{00000000-0000-0000-0000-000000000000}"/>
          </ac:spMkLst>
        </pc:spChg>
      </pc:sldChg>
      <pc:sldChg chg="modSp">
        <pc:chgData name="Usuario invitado" userId="S::urn:spo:tenantanon#01ee7ae0-42ba-41a5-bb7b-8d4af8db7f07::" providerId="AD" clId="Web-{1D411F7F-1842-F183-7941-BCAED304FD6D}" dt="2025-10-06T18:43:51.011" v="36" actId="20577"/>
        <pc:sldMkLst>
          <pc:docMk/>
          <pc:sldMk cId="0" sldId="264"/>
        </pc:sldMkLst>
        <pc:spChg chg="mod">
          <ac:chgData name="Usuario invitado" userId="S::urn:spo:tenantanon#01ee7ae0-42ba-41a5-bb7b-8d4af8db7f07::" providerId="AD" clId="Web-{1D411F7F-1842-F183-7941-BCAED304FD6D}" dt="2025-10-06T18:43:47.167" v="33" actId="20577"/>
          <ac:spMkLst>
            <pc:docMk/>
            <pc:sldMk cId="0" sldId="264"/>
            <ac:spMk id="4" creationId="{00000000-0000-0000-0000-000000000000}"/>
          </ac:spMkLst>
        </pc:spChg>
        <pc:spChg chg="mod">
          <ac:chgData name="Usuario invitado" userId="S::urn:spo:tenantanon#01ee7ae0-42ba-41a5-bb7b-8d4af8db7f07::" providerId="AD" clId="Web-{1D411F7F-1842-F183-7941-BCAED304FD6D}" dt="2025-10-06T18:43:51.011" v="36" actId="20577"/>
          <ac:spMkLst>
            <pc:docMk/>
            <pc:sldMk cId="0" sldId="264"/>
            <ac:spMk id="5" creationId="{00000000-0000-0000-0000-000000000000}"/>
          </ac:spMkLst>
        </pc:spChg>
      </pc:sldChg>
      <pc:sldChg chg="modSp">
        <pc:chgData name="Usuario invitado" userId="S::urn:spo:tenantanon#01ee7ae0-42ba-41a5-bb7b-8d4af8db7f07::" providerId="AD" clId="Web-{1D411F7F-1842-F183-7941-BCAED304FD6D}" dt="2025-10-06T18:43:58.371" v="37" actId="20577"/>
        <pc:sldMkLst>
          <pc:docMk/>
          <pc:sldMk cId="0" sldId="265"/>
        </pc:sldMkLst>
        <pc:spChg chg="mod">
          <ac:chgData name="Usuario invitado" userId="S::urn:spo:tenantanon#01ee7ae0-42ba-41a5-bb7b-8d4af8db7f07::" providerId="AD" clId="Web-{1D411F7F-1842-F183-7941-BCAED304FD6D}" dt="2025-10-06T18:43:58.371" v="37" actId="20577"/>
          <ac:spMkLst>
            <pc:docMk/>
            <pc:sldMk cId="0" sldId="265"/>
            <ac:spMk id="4" creationId="{00000000-0000-0000-0000-000000000000}"/>
          </ac:spMkLst>
        </pc:spChg>
      </pc:sldChg>
      <pc:sldChg chg="modSp">
        <pc:chgData name="Usuario invitado" userId="S::urn:spo:tenantanon#01ee7ae0-42ba-41a5-bb7b-8d4af8db7f07::" providerId="AD" clId="Web-{1D411F7F-1842-F183-7941-BCAED304FD6D}" dt="2025-10-06T18:51:25.492" v="39" actId="20577"/>
        <pc:sldMkLst>
          <pc:docMk/>
          <pc:sldMk cId="0" sldId="273"/>
        </pc:sldMkLst>
        <pc:spChg chg="mod">
          <ac:chgData name="Usuario invitado" userId="S::urn:spo:tenantanon#01ee7ae0-42ba-41a5-bb7b-8d4af8db7f07::" providerId="AD" clId="Web-{1D411F7F-1842-F183-7941-BCAED304FD6D}" dt="2025-10-06T18:51:25.492" v="39" actId="20577"/>
          <ac:spMkLst>
            <pc:docMk/>
            <pc:sldMk cId="0" sldId="273"/>
            <ac:spMk id="24" creationId="{E3102ED9-B76D-0F37-1DBB-D0434B05A204}"/>
          </ac:spMkLst>
        </pc:spChg>
      </pc:sldChg>
      <pc:sldChg chg="modSp">
        <pc:chgData name="Usuario invitado" userId="S::urn:spo:tenantanon#01ee7ae0-42ba-41a5-bb7b-8d4af8db7f07::" providerId="AD" clId="Web-{1D411F7F-1842-F183-7941-BCAED304FD6D}" dt="2025-10-06T18:55:30.500" v="59" actId="20577"/>
        <pc:sldMkLst>
          <pc:docMk/>
          <pc:sldMk cId="0" sldId="274"/>
        </pc:sldMkLst>
        <pc:spChg chg="mod">
          <ac:chgData name="Usuario invitado" userId="S::urn:spo:tenantanon#01ee7ae0-42ba-41a5-bb7b-8d4af8db7f07::" providerId="AD" clId="Web-{1D411F7F-1842-F183-7941-BCAED304FD6D}" dt="2025-10-06T18:55:27.422" v="57" actId="20577"/>
          <ac:spMkLst>
            <pc:docMk/>
            <pc:sldMk cId="0" sldId="274"/>
            <ac:spMk id="7" creationId="{00000000-0000-0000-0000-000000000000}"/>
          </ac:spMkLst>
        </pc:spChg>
        <pc:spChg chg="mod">
          <ac:chgData name="Usuario invitado" userId="S::urn:spo:tenantanon#01ee7ae0-42ba-41a5-bb7b-8d4af8db7f07::" providerId="AD" clId="Web-{1D411F7F-1842-F183-7941-BCAED304FD6D}" dt="2025-10-06T18:55:30.500" v="59" actId="20577"/>
          <ac:spMkLst>
            <pc:docMk/>
            <pc:sldMk cId="0" sldId="274"/>
            <ac:spMk id="8" creationId="{00000000-0000-0000-0000-000000000000}"/>
          </ac:spMkLst>
        </pc:spChg>
      </pc:sldChg>
      <pc:sldChg chg="modSp">
        <pc:chgData name="Usuario invitado" userId="S::urn:spo:tenantanon#01ee7ae0-42ba-41a5-bb7b-8d4af8db7f07::" providerId="AD" clId="Web-{1D411F7F-1842-F183-7941-BCAED304FD6D}" dt="2025-10-06T19:07:03.420" v="68" actId="20577"/>
        <pc:sldMkLst>
          <pc:docMk/>
          <pc:sldMk cId="0" sldId="275"/>
        </pc:sldMkLst>
        <pc:spChg chg="mod">
          <ac:chgData name="Usuario invitado" userId="S::urn:spo:tenantanon#01ee7ae0-42ba-41a5-bb7b-8d4af8db7f07::" providerId="AD" clId="Web-{1D411F7F-1842-F183-7941-BCAED304FD6D}" dt="2025-10-06T18:55:36.875" v="61" actId="20577"/>
          <ac:spMkLst>
            <pc:docMk/>
            <pc:sldMk cId="0" sldId="275"/>
            <ac:spMk id="11" creationId="{00000000-0000-0000-0000-000000000000}"/>
          </ac:spMkLst>
        </pc:spChg>
        <pc:spChg chg="mod">
          <ac:chgData name="Usuario invitado" userId="S::urn:spo:tenantanon#01ee7ae0-42ba-41a5-bb7b-8d4af8db7f07::" providerId="AD" clId="Web-{1D411F7F-1842-F183-7941-BCAED304FD6D}" dt="2025-10-06T19:07:03.420" v="68" actId="20577"/>
          <ac:spMkLst>
            <pc:docMk/>
            <pc:sldMk cId="0" sldId="275"/>
            <ac:spMk id="13" creationId="{CDE28E0C-B0B4-A5D9-8E60-BA61DB790139}"/>
          </ac:spMkLst>
        </pc:spChg>
      </pc:sldChg>
      <pc:sldChg chg="modSp">
        <pc:chgData name="Usuario invitado" userId="S::urn:spo:tenantanon#01ee7ae0-42ba-41a5-bb7b-8d4af8db7f07::" providerId="AD" clId="Web-{1D411F7F-1842-F183-7941-BCAED304FD6D}" dt="2025-10-06T19:09:54.069" v="78" actId="20577"/>
        <pc:sldMkLst>
          <pc:docMk/>
          <pc:sldMk cId="0" sldId="277"/>
        </pc:sldMkLst>
        <pc:spChg chg="mod">
          <ac:chgData name="Usuario invitado" userId="S::urn:spo:tenantanon#01ee7ae0-42ba-41a5-bb7b-8d4af8db7f07::" providerId="AD" clId="Web-{1D411F7F-1842-F183-7941-BCAED304FD6D}" dt="2025-10-06T19:09:54.069" v="78" actId="20577"/>
          <ac:spMkLst>
            <pc:docMk/>
            <pc:sldMk cId="0" sldId="277"/>
            <ac:spMk id="4" creationId="{00000000-0000-0000-0000-000000000000}"/>
          </ac:spMkLst>
        </pc:spChg>
      </pc:sldChg>
      <pc:sldChg chg="modSp">
        <pc:chgData name="Usuario invitado" userId="S::urn:spo:tenantanon#01ee7ae0-42ba-41a5-bb7b-8d4af8db7f07::" providerId="AD" clId="Web-{1D411F7F-1842-F183-7941-BCAED304FD6D}" dt="2025-10-06T19:13:58.638" v="79" actId="20577"/>
        <pc:sldMkLst>
          <pc:docMk/>
          <pc:sldMk cId="0" sldId="279"/>
        </pc:sldMkLst>
        <pc:spChg chg="mod">
          <ac:chgData name="Usuario invitado" userId="S::urn:spo:tenantanon#01ee7ae0-42ba-41a5-bb7b-8d4af8db7f07::" providerId="AD" clId="Web-{1D411F7F-1842-F183-7941-BCAED304FD6D}" dt="2025-10-06T19:13:58.638" v="79" actId="20577"/>
          <ac:spMkLst>
            <pc:docMk/>
            <pc:sldMk cId="0" sldId="279"/>
            <ac:spMk id="6" creationId="{00000000-0000-0000-0000-000000000000}"/>
          </ac:spMkLst>
        </pc:spChg>
      </pc:sldChg>
      <pc:sldChg chg="modSp">
        <pc:chgData name="Usuario invitado" userId="S::urn:spo:tenantanon#01ee7ae0-42ba-41a5-bb7b-8d4af8db7f07::" providerId="AD" clId="Web-{1D411F7F-1842-F183-7941-BCAED304FD6D}" dt="2025-10-06T18:49:33.611" v="38" actId="20577"/>
        <pc:sldMkLst>
          <pc:docMk/>
          <pc:sldMk cId="0" sldId="280"/>
        </pc:sldMkLst>
        <pc:spChg chg="mod">
          <ac:chgData name="Usuario invitado" userId="S::urn:spo:tenantanon#01ee7ae0-42ba-41a5-bb7b-8d4af8db7f07::" providerId="AD" clId="Web-{1D411F7F-1842-F183-7941-BCAED304FD6D}" dt="2025-10-06T18:49:33.611" v="38" actId="20577"/>
          <ac:spMkLst>
            <pc:docMk/>
            <pc:sldMk cId="0" sldId="280"/>
            <ac:spMk id="3" creationId="{00000000-0000-0000-0000-000000000000}"/>
          </ac:spMkLst>
        </pc:spChg>
      </pc:sldChg>
      <pc:sldChg chg="modSp">
        <pc:chgData name="Usuario invitado" userId="S::urn:spo:tenantanon#01ee7ae0-42ba-41a5-bb7b-8d4af8db7f07::" providerId="AD" clId="Web-{1D411F7F-1842-F183-7941-BCAED304FD6D}" dt="2025-10-06T18:53:28.278" v="47" actId="20577"/>
        <pc:sldMkLst>
          <pc:docMk/>
          <pc:sldMk cId="3394585891" sldId="281"/>
        </pc:sldMkLst>
        <pc:spChg chg="mod">
          <ac:chgData name="Usuario invitado" userId="S::urn:spo:tenantanon#01ee7ae0-42ba-41a5-bb7b-8d4af8db7f07::" providerId="AD" clId="Web-{1D411F7F-1842-F183-7941-BCAED304FD6D}" dt="2025-10-06T18:53:28.278" v="47" actId="20577"/>
          <ac:spMkLst>
            <pc:docMk/>
            <pc:sldMk cId="3394585891" sldId="281"/>
            <ac:spMk id="13" creationId="{85A7C3D2-A9BE-3EC4-23F0-62FC961B777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2458F-411B-8F46-8973-1BC477BAA912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513A5-794F-E947-8763-E11232AC8E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161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513A5-794F-E947-8763-E11232AC8EF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396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533400" y="-1616174"/>
            <a:ext cx="13513074" cy="12747621"/>
          </a:xfrm>
          <a:custGeom>
            <a:avLst/>
            <a:gdLst/>
            <a:ahLst/>
            <a:cxnLst/>
            <a:rect l="l" t="t" r="r" b="b"/>
            <a:pathLst>
              <a:path w="14989744" h="14637388">
                <a:moveTo>
                  <a:pt x="0" y="0"/>
                </a:moveTo>
                <a:lnTo>
                  <a:pt x="14989744" y="0"/>
                </a:lnTo>
                <a:lnTo>
                  <a:pt x="14989744" y="14637388"/>
                </a:lnTo>
                <a:lnTo>
                  <a:pt x="0" y="14637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t="-53706"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7" name="Imagem 6" descr="Logotipo&#10;&#10;O conteúdo gerado por IA pode estar incorreto.">
            <a:extLst>
              <a:ext uri="{FF2B5EF4-FFF2-40B4-BE49-F238E27FC236}">
                <a16:creationId xmlns:a16="http://schemas.microsoft.com/office/drawing/2014/main" id="{CACEE361-6486-EB11-F15C-1F3AC4112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3" t="4586" r="5158" b="59195"/>
          <a:stretch>
            <a:fillRect/>
          </a:stretch>
        </p:blipFill>
        <p:spPr>
          <a:xfrm>
            <a:off x="914400" y="1943100"/>
            <a:ext cx="9448800" cy="562907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0707525" y="-647700"/>
            <a:ext cx="9826605" cy="12023806"/>
          </a:xfrm>
          <a:custGeom>
            <a:avLst/>
            <a:gdLst/>
            <a:ahLst/>
            <a:cxnLst/>
            <a:rect l="l" t="t" r="r" b="b"/>
            <a:pathLst>
              <a:path w="10506981" h="13160679">
                <a:moveTo>
                  <a:pt x="0" y="0"/>
                </a:moveTo>
                <a:lnTo>
                  <a:pt x="10506980" y="0"/>
                </a:lnTo>
                <a:lnTo>
                  <a:pt x="10506980" y="13160678"/>
                </a:lnTo>
                <a:lnTo>
                  <a:pt x="0" y="131606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732" t="-48497" r="-192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90447" y="-4090447"/>
            <a:ext cx="10287000" cy="18467893"/>
          </a:xfrm>
          <a:custGeom>
            <a:avLst/>
            <a:gdLst/>
            <a:ahLst/>
            <a:cxnLst/>
            <a:rect l="l" t="t" r="r" b="b"/>
            <a:pathLst>
              <a:path w="10287000" h="18467893">
                <a:moveTo>
                  <a:pt x="0" y="0"/>
                </a:moveTo>
                <a:lnTo>
                  <a:pt x="10287000" y="0"/>
                </a:lnTo>
                <a:lnTo>
                  <a:pt x="10287000" y="18467894"/>
                </a:lnTo>
                <a:lnTo>
                  <a:pt x="0" y="184678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804" r="-980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1140341"/>
            <a:ext cx="18467894" cy="9146659"/>
          </a:xfrm>
          <a:custGeom>
            <a:avLst/>
            <a:gdLst/>
            <a:ahLst/>
            <a:cxnLst/>
            <a:rect l="l" t="t" r="r" b="b"/>
            <a:pathLst>
              <a:path w="18960308" h="17312390">
                <a:moveTo>
                  <a:pt x="0" y="0"/>
                </a:moveTo>
                <a:lnTo>
                  <a:pt x="18960308" y="0"/>
                </a:lnTo>
                <a:lnTo>
                  <a:pt x="18960308" y="17312391"/>
                </a:lnTo>
                <a:lnTo>
                  <a:pt x="0" y="17312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7000"/>
            </a:blip>
            <a:stretch>
              <a:fillRect t="-4656" b="-102633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" name="TextBox 4"/>
          <p:cNvSpPr txBox="1"/>
          <p:nvPr/>
        </p:nvSpPr>
        <p:spPr>
          <a:xfrm>
            <a:off x="4572000" y="227428"/>
            <a:ext cx="5146212" cy="1543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9"/>
              </a:lnSpc>
            </a:pPr>
            <a:r>
              <a:rPr lang="en-US" sz="8100" b="1">
                <a:solidFill>
                  <a:srgbClr val="000000"/>
                </a:solidFill>
                <a:latin typeface="Letteria Pro Bold"/>
                <a:ea typeface="Letteria Pro Bold"/>
                <a:cs typeface="Letteria Pro Bold"/>
                <a:sym typeface="Letteria Pro Bold"/>
              </a:rPr>
              <a:t>La mujer</a:t>
            </a:r>
            <a:endParaRPr lang="en-US" sz="8113" b="1" dirty="0">
              <a:solidFill>
                <a:srgbClr val="000000"/>
              </a:solidFill>
              <a:latin typeface="Letteria Pro Bold"/>
              <a:ea typeface="Letteria Pro Bold"/>
              <a:cs typeface="Letteria Pro Bold"/>
              <a:sym typeface="Letteria Pr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229600" y="1475666"/>
            <a:ext cx="10540683" cy="127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4"/>
              </a:lnSpc>
            </a:pPr>
            <a:r>
              <a:rPr lang="en-US" sz="7029" b="1" spc="-463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Sirofenicia-cananea</a:t>
            </a:r>
            <a:endParaRPr lang="en-US" sz="7029" b="1" spc="-463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7359" y="-98761"/>
            <a:ext cx="6729491" cy="10484519"/>
          </a:xfrm>
          <a:custGeom>
            <a:avLst/>
            <a:gdLst/>
            <a:ahLst/>
            <a:cxnLst/>
            <a:rect l="l" t="t" r="r" b="b"/>
            <a:pathLst>
              <a:path w="6729491" h="10484519">
                <a:moveTo>
                  <a:pt x="0" y="0"/>
                </a:moveTo>
                <a:lnTo>
                  <a:pt x="6729491" y="0"/>
                </a:lnTo>
                <a:lnTo>
                  <a:pt x="6729491" y="10484519"/>
                </a:lnTo>
                <a:lnTo>
                  <a:pt x="0" y="104845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89" r="-60753" b="-158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6909724" y="3112463"/>
            <a:ext cx="7617616" cy="7174537"/>
          </a:xfrm>
          <a:custGeom>
            <a:avLst/>
            <a:gdLst/>
            <a:ahLst/>
            <a:cxnLst/>
            <a:rect l="l" t="t" r="r" b="b"/>
            <a:pathLst>
              <a:path w="6932484" h="7606476">
                <a:moveTo>
                  <a:pt x="0" y="0"/>
                </a:moveTo>
                <a:lnTo>
                  <a:pt x="6932484" y="0"/>
                </a:lnTo>
                <a:lnTo>
                  <a:pt x="6932484" y="7606475"/>
                </a:lnTo>
                <a:lnTo>
                  <a:pt x="0" y="7606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834" t="-21422" r="-6387" b="-2482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4400895" y="2688988"/>
            <a:ext cx="2912193" cy="676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  <a:spcBef>
                <a:spcPct val="0"/>
              </a:spcBef>
            </a:pPr>
            <a:r>
              <a:rPr lang="en-US" sz="4228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Mateo 15</a:t>
            </a:r>
          </a:p>
        </p:txBody>
      </p:sp>
      <p:sp>
        <p:nvSpPr>
          <p:cNvPr id="9" name="AutoShape 9"/>
          <p:cNvSpPr/>
          <p:nvPr/>
        </p:nvSpPr>
        <p:spPr>
          <a:xfrm>
            <a:off x="14527340" y="2635404"/>
            <a:ext cx="273196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 t="-67587" b="-1019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009366" y="0"/>
            <a:ext cx="16278634" cy="10287000"/>
          </a:xfrm>
          <a:custGeom>
            <a:avLst/>
            <a:gdLst/>
            <a:ahLst/>
            <a:cxnLst/>
            <a:rect l="l" t="t" r="r" b="b"/>
            <a:pathLst>
              <a:path w="16278634" h="10287000">
                <a:moveTo>
                  <a:pt x="0" y="0"/>
                </a:moveTo>
                <a:lnTo>
                  <a:pt x="16278634" y="0"/>
                </a:lnTo>
                <a:lnTo>
                  <a:pt x="162786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941" b="-2730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3700449" y="2070465"/>
            <a:ext cx="273196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830786" y="249922"/>
            <a:ext cx="4471286" cy="1964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97"/>
              </a:lnSpc>
            </a:pPr>
            <a:r>
              <a:rPr lang="en-US" sz="10315" b="1" dirty="0">
                <a:solidFill>
                  <a:srgbClr val="000000"/>
                </a:solidFill>
                <a:latin typeface="Letteria Pro Bold"/>
                <a:ea typeface="Letteria Pro Bold"/>
                <a:cs typeface="Letteria Pro Bold"/>
                <a:sym typeface="Letteria Pro Bold"/>
              </a:rPr>
              <a:t>María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13770" y="2214499"/>
            <a:ext cx="2731960" cy="676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  <a:spcBef>
                <a:spcPct val="0"/>
              </a:spcBef>
            </a:pPr>
            <a:r>
              <a:rPr lang="en-US" sz="4228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Juan 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24" r="-9924" b="-118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2615121"/>
            <a:ext cx="18288000" cy="7671879"/>
          </a:xfrm>
          <a:custGeom>
            <a:avLst/>
            <a:gdLst/>
            <a:ahLst/>
            <a:cxnLst/>
            <a:rect l="l" t="t" r="r" b="b"/>
            <a:pathLst>
              <a:path w="18288000" h="7671879">
                <a:moveTo>
                  <a:pt x="0" y="0"/>
                </a:moveTo>
                <a:lnTo>
                  <a:pt x="18288000" y="0"/>
                </a:lnTo>
                <a:lnTo>
                  <a:pt x="18288000" y="7671879"/>
                </a:lnTo>
                <a:lnTo>
                  <a:pt x="0" y="7671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</a:blip>
            <a:stretch>
              <a:fillRect t="-36165" b="-2295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438400" y="573726"/>
            <a:ext cx="14136094" cy="132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233"/>
              </a:lnSpc>
              <a:spcBef>
                <a:spcPct val="0"/>
              </a:spcBef>
            </a:pPr>
            <a:r>
              <a:rPr lang="en-US" sz="4220" u="none" strike="noStrike" spc="-27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"Junto a la </a:t>
            </a:r>
            <a:r>
              <a:rPr lang="en-US" sz="4220" u="none" strike="noStrike" spc="-27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cruz</a:t>
            </a:r>
            <a:r>
              <a:rPr lang="en-US" sz="4220" u="none" strike="noStrike" spc="-27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Jesús </a:t>
            </a:r>
            <a:r>
              <a:rPr lang="en-US" sz="4220" u="none" strike="noStrike" spc="-27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estaban</a:t>
            </a:r>
            <a:r>
              <a:rPr lang="en-US" sz="4220" u="none" strike="noStrike" spc="-27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220" u="none" strike="noStrike" spc="-27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</a:t>
            </a:r>
            <a:r>
              <a:rPr lang="en-US" sz="4220" u="none" strike="noStrike" spc="-27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madre, la </a:t>
            </a:r>
            <a:r>
              <a:rPr lang="en-US" sz="4220" u="none" strike="noStrike" spc="-27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hermana</a:t>
            </a:r>
            <a:r>
              <a:rPr lang="en-US" sz="4220" u="none" strike="noStrike" spc="-27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4220" u="none" strike="noStrike" spc="-27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</a:t>
            </a:r>
            <a:r>
              <a:rPr lang="en-US" sz="4220" u="none" strike="noStrike" spc="-27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madre, María, la </a:t>
            </a:r>
            <a:r>
              <a:rPr lang="en-US" sz="4220" u="none" strike="noStrike" spc="-27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esposa</a:t>
            </a:r>
            <a:r>
              <a:rPr lang="en-US" sz="4220" u="none" strike="noStrike" spc="-27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 Cleofas, y María Magdalena"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945155" y="1985775"/>
            <a:ext cx="2845283" cy="534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11"/>
              </a:lnSpc>
              <a:spcBef>
                <a:spcPct val="0"/>
              </a:spcBef>
            </a:pPr>
            <a:r>
              <a:rPr lang="en-US" sz="3396" u="none" strike="noStrike" spc="-22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Juan 19:25</a:t>
            </a:r>
          </a:p>
        </p:txBody>
      </p:sp>
      <p:sp>
        <p:nvSpPr>
          <p:cNvPr id="7" name="AutoShape 7"/>
          <p:cNvSpPr/>
          <p:nvPr/>
        </p:nvSpPr>
        <p:spPr>
          <a:xfrm>
            <a:off x="6152908" y="2317799"/>
            <a:ext cx="552128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08920" y="-4108920"/>
            <a:ext cx="10287000" cy="18504840"/>
          </a:xfrm>
          <a:custGeom>
            <a:avLst/>
            <a:gdLst/>
            <a:ahLst/>
            <a:cxnLst/>
            <a:rect l="l" t="t" r="r" b="b"/>
            <a:pathLst>
              <a:path w="10287000" h="18504840">
                <a:moveTo>
                  <a:pt x="0" y="0"/>
                </a:moveTo>
                <a:lnTo>
                  <a:pt x="10287000" y="0"/>
                </a:lnTo>
                <a:lnTo>
                  <a:pt x="10287000" y="18504840"/>
                </a:lnTo>
                <a:lnTo>
                  <a:pt x="0" y="18504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1000"/>
            </a:blip>
            <a:stretch>
              <a:fillRect l="-9924" r="-99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7844" y="-266940"/>
            <a:ext cx="18622684" cy="10867928"/>
          </a:xfrm>
          <a:custGeom>
            <a:avLst/>
            <a:gdLst/>
            <a:ahLst/>
            <a:cxnLst/>
            <a:rect l="l" t="t" r="r" b="b"/>
            <a:pathLst>
              <a:path w="18523687" h="10287000">
                <a:moveTo>
                  <a:pt x="0" y="0"/>
                </a:moveTo>
                <a:lnTo>
                  <a:pt x="18523687" y="0"/>
                </a:lnTo>
                <a:lnTo>
                  <a:pt x="185236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t="-38294" b="-4177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1178577" y="3593216"/>
            <a:ext cx="506104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028701" y="936861"/>
            <a:ext cx="6902688" cy="2658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211"/>
              </a:lnSpc>
            </a:pPr>
            <a:r>
              <a:rPr lang="en-US" sz="9600" b="1" dirty="0">
                <a:solidFill>
                  <a:srgbClr val="000000"/>
                </a:solidFill>
                <a:latin typeface="Letteria Pro Bold"/>
                <a:ea typeface="Letteria Pro Bold"/>
                <a:cs typeface="Letteria Pro Bold"/>
                <a:sym typeface="Letteria Pro Bold"/>
              </a:rPr>
              <a:t>María Magdalena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90784" y="3718596"/>
            <a:ext cx="3838416" cy="676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  <a:spcBef>
                <a:spcPct val="0"/>
              </a:spcBef>
            </a:pPr>
            <a:r>
              <a:rPr lang="en-US" sz="4228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Juan 20: 16-18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11551623" y="4122357"/>
            <a:ext cx="5707677" cy="6455771"/>
          </a:xfrm>
          <a:custGeom>
            <a:avLst/>
            <a:gdLst/>
            <a:ahLst/>
            <a:cxnLst/>
            <a:rect l="l" t="t" r="r" b="b"/>
            <a:pathLst>
              <a:path w="5707677" h="6455771">
                <a:moveTo>
                  <a:pt x="5707677" y="0"/>
                </a:moveTo>
                <a:lnTo>
                  <a:pt x="0" y="0"/>
                </a:lnTo>
                <a:lnTo>
                  <a:pt x="0" y="6455771"/>
                </a:lnTo>
                <a:lnTo>
                  <a:pt x="5707677" y="6455771"/>
                </a:lnTo>
                <a:lnTo>
                  <a:pt x="5707677" y="0"/>
                </a:lnTo>
                <a:close/>
              </a:path>
            </a:pathLst>
          </a:custGeom>
          <a:blipFill>
            <a:blip r:embed="rId4"/>
            <a:stretch>
              <a:fillRect l="-44902" t="-90987" r="-103640" b="-2875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flipH="1">
            <a:off x="7702817" y="400393"/>
            <a:ext cx="4491035" cy="10177735"/>
          </a:xfrm>
          <a:custGeom>
            <a:avLst/>
            <a:gdLst/>
            <a:ahLst/>
            <a:cxnLst/>
            <a:rect l="l" t="t" r="r" b="b"/>
            <a:pathLst>
              <a:path w="4491035" h="10177735">
                <a:moveTo>
                  <a:pt x="4491035" y="0"/>
                </a:moveTo>
                <a:lnTo>
                  <a:pt x="0" y="0"/>
                </a:lnTo>
                <a:lnTo>
                  <a:pt x="0" y="10177735"/>
                </a:lnTo>
                <a:lnTo>
                  <a:pt x="4491035" y="10177735"/>
                </a:lnTo>
                <a:lnTo>
                  <a:pt x="4491035" y="0"/>
                </a:lnTo>
                <a:close/>
              </a:path>
            </a:pathLst>
          </a:custGeom>
          <a:blipFill>
            <a:blip r:embed="rId5"/>
            <a:stretch>
              <a:fillRect l="-174350" t="-20773" r="-58116" b="-2593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5107404" y="6484499"/>
            <a:ext cx="3180596" cy="3802501"/>
          </a:xfrm>
          <a:custGeom>
            <a:avLst/>
            <a:gdLst/>
            <a:ahLst/>
            <a:cxnLst/>
            <a:rect l="l" t="t" r="r" b="b"/>
            <a:pathLst>
              <a:path w="3180596" h="3802501">
                <a:moveTo>
                  <a:pt x="0" y="0"/>
                </a:moveTo>
                <a:lnTo>
                  <a:pt x="3180596" y="0"/>
                </a:lnTo>
                <a:lnTo>
                  <a:pt x="3180596" y="3802501"/>
                </a:lnTo>
                <a:lnTo>
                  <a:pt x="0" y="380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6033" t="-13925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2327A178-D112-1107-278A-B76F6CFBCE1B}"/>
              </a:ext>
            </a:extLst>
          </p:cNvPr>
          <p:cNvSpPr/>
          <p:nvPr/>
        </p:nvSpPr>
        <p:spPr>
          <a:xfrm flipH="1">
            <a:off x="7557347" y="400393"/>
            <a:ext cx="4491035" cy="10177735"/>
          </a:xfrm>
          <a:custGeom>
            <a:avLst/>
            <a:gdLst/>
            <a:ahLst/>
            <a:cxnLst/>
            <a:rect l="l" t="t" r="r" b="b"/>
            <a:pathLst>
              <a:path w="4491035" h="10177735">
                <a:moveTo>
                  <a:pt x="4491035" y="0"/>
                </a:moveTo>
                <a:lnTo>
                  <a:pt x="0" y="0"/>
                </a:lnTo>
                <a:lnTo>
                  <a:pt x="0" y="10177735"/>
                </a:lnTo>
                <a:lnTo>
                  <a:pt x="4491035" y="10177735"/>
                </a:lnTo>
                <a:lnTo>
                  <a:pt x="4491035" y="0"/>
                </a:lnTo>
                <a:close/>
              </a:path>
            </a:pathLst>
          </a:custGeom>
          <a:blipFill>
            <a:blip r:embed="rId5"/>
            <a:stretch>
              <a:fillRect l="-174350" t="-20773" r="-58116" b="-2593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6000"/>
            </a:blip>
            <a:stretch>
              <a:fillRect l="-9222" r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8000"/>
            </a:blip>
            <a:stretch>
              <a:fillRect t="-35171" b="-4260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4545683"/>
            <a:ext cx="12899208" cy="5741317"/>
          </a:xfrm>
          <a:custGeom>
            <a:avLst/>
            <a:gdLst/>
            <a:ahLst/>
            <a:cxnLst/>
            <a:rect l="l" t="t" r="r" b="b"/>
            <a:pathLst>
              <a:path w="12899208" h="5741317">
                <a:moveTo>
                  <a:pt x="0" y="0"/>
                </a:moveTo>
                <a:lnTo>
                  <a:pt x="12899208" y="0"/>
                </a:lnTo>
                <a:lnTo>
                  <a:pt x="12899208" y="5741317"/>
                </a:lnTo>
                <a:lnTo>
                  <a:pt x="0" y="5741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8000"/>
            </a:blip>
            <a:stretch>
              <a:fillRect l="-56074" b="-1103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6463051" y="2465287"/>
            <a:ext cx="12012918" cy="7821713"/>
          </a:xfrm>
          <a:custGeom>
            <a:avLst/>
            <a:gdLst/>
            <a:ahLst/>
            <a:cxnLst/>
            <a:rect l="l" t="t" r="r" b="b"/>
            <a:pathLst>
              <a:path w="12012918" h="7821713">
                <a:moveTo>
                  <a:pt x="0" y="0"/>
                </a:moveTo>
                <a:lnTo>
                  <a:pt x="12012917" y="0"/>
                </a:lnTo>
                <a:lnTo>
                  <a:pt x="12012917" y="7821713"/>
                </a:lnTo>
                <a:lnTo>
                  <a:pt x="0" y="782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858" t="-34810" r="-8769" b="-443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626803" y="671649"/>
            <a:ext cx="17034392" cy="1972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just">
              <a:lnSpc>
                <a:spcPts val="5233"/>
              </a:lnSpc>
              <a:spcBef>
                <a:spcPct val="0"/>
              </a:spcBef>
              <a:defRPr sz="4220" u="none" strike="noStrike" spc="-278">
                <a:solidFill>
                  <a:srgbClr val="000000"/>
                </a:solidFill>
                <a:latin typeface="Poppins"/>
                <a:ea typeface="Poppins"/>
                <a:cs typeface="Poppins"/>
              </a:defRPr>
            </a:lvl1pPr>
          </a:lstStyle>
          <a:p>
            <a:r>
              <a:rPr lang="es-419" sz="3600" dirty="0"/>
              <a:t>"(...) Lo acompañaban los doce y también algunas mujeres que habían sido sanadas de espíritus malignos y de enfermedades: </a:t>
            </a:r>
            <a:r>
              <a:rPr lang="es-419" sz="3600" b="1" dirty="0"/>
              <a:t>María,</a:t>
            </a:r>
            <a:r>
              <a:rPr lang="es-419" sz="3600" dirty="0"/>
              <a:t> que se llamaba </a:t>
            </a:r>
            <a:r>
              <a:rPr lang="es-419" sz="3600" b="1" dirty="0"/>
              <a:t>Magdalena</a:t>
            </a:r>
            <a:r>
              <a:rPr lang="es-419" sz="3600" dirty="0"/>
              <a:t>, [...] </a:t>
            </a:r>
            <a:r>
              <a:rPr lang="es-419" sz="3600" b="1" dirty="0"/>
              <a:t>Juana</a:t>
            </a:r>
            <a:r>
              <a:rPr lang="es-419" sz="3600" dirty="0"/>
              <a:t>, [...] </a:t>
            </a:r>
            <a:r>
              <a:rPr lang="es-419" sz="3600" b="1" dirty="0"/>
              <a:t>Susana</a:t>
            </a:r>
            <a:r>
              <a:rPr lang="es-419" sz="3600" dirty="0"/>
              <a:t>, y </a:t>
            </a:r>
            <a:r>
              <a:rPr lang="es-419" sz="3600" b="1" dirty="0"/>
              <a:t>muchos otras</a:t>
            </a:r>
            <a:r>
              <a:rPr lang="es-419" sz="3600" dirty="0"/>
              <a:t>, que ayudaban con sus propios bienes"</a:t>
            </a:r>
            <a:endParaRPr lang="en-US" sz="3600" dirty="0">
              <a:sym typeface="Exo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41577" y="3684182"/>
            <a:ext cx="2074962" cy="547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5"/>
              </a:lnSpc>
              <a:spcBef>
                <a:spcPct val="0"/>
              </a:spcBef>
            </a:pPr>
            <a:r>
              <a:rPr lang="en-US" sz="3204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Lucas 8:1-3</a:t>
            </a:r>
          </a:p>
        </p:txBody>
      </p:sp>
      <p:sp>
        <p:nvSpPr>
          <p:cNvPr id="8" name="AutoShape 8"/>
          <p:cNvSpPr/>
          <p:nvPr/>
        </p:nvSpPr>
        <p:spPr>
          <a:xfrm>
            <a:off x="1212157" y="3417574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17576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9222" r="-9222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TextBox 3"/>
          <p:cNvSpPr txBox="1"/>
          <p:nvPr/>
        </p:nvSpPr>
        <p:spPr>
          <a:xfrm>
            <a:off x="1264015" y="2762940"/>
            <a:ext cx="9338697" cy="152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9"/>
              </a:lnSpc>
              <a:spcBef>
                <a:spcPct val="0"/>
              </a:spcBef>
            </a:pPr>
            <a:r>
              <a:rPr lang="es-ES" sz="295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Una de las formas preferidas de Jesús para enseñar a sus seguidores era por medio de parábolas: historias que él contaba para transmitir verdades profundas.</a:t>
            </a:r>
            <a:endParaRPr lang="es-ES" sz="2950">
              <a:solidFill>
                <a:srgbClr val="000000"/>
              </a:solidFill>
              <a:latin typeface="Exo 2"/>
              <a:ea typeface="Exo 2"/>
              <a:cs typeface="Exo 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45876" y="791466"/>
            <a:ext cx="8995130" cy="920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43"/>
              </a:lnSpc>
              <a:spcBef>
                <a:spcPct val="0"/>
              </a:spcBef>
            </a:pPr>
            <a:r>
              <a:rPr lang="en-US" sz="5673" b="1" dirty="0">
                <a:solidFill>
                  <a:srgbClr val="000000"/>
                </a:solidFill>
                <a:latin typeface="Exo 2 Bold"/>
                <a:ea typeface="Exo 2 Bold"/>
                <a:cs typeface="Exo 2 Bold"/>
                <a:sym typeface="Exo 2 Bold"/>
              </a:rPr>
              <a:t>ENSEÑANZAS DE JESÚS 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6301" y="253433"/>
            <a:ext cx="815429" cy="1950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80"/>
              </a:lnSpc>
              <a:spcBef>
                <a:spcPct val="0"/>
              </a:spcBef>
            </a:pPr>
            <a:r>
              <a:rPr lang="en-US" sz="11343" b="1">
                <a:solidFill>
                  <a:srgbClr val="000000"/>
                </a:solidFill>
                <a:latin typeface="Exo 2 Bold"/>
                <a:ea typeface="Exo 2 Bold"/>
                <a:cs typeface="Exo 2 Bold"/>
                <a:sym typeface="Exo 2 Bold"/>
              </a:rPr>
              <a:t>3</a:t>
            </a:r>
          </a:p>
        </p:txBody>
      </p:sp>
      <p:sp>
        <p:nvSpPr>
          <p:cNvPr id="6" name="AutoShape 6"/>
          <p:cNvSpPr/>
          <p:nvPr/>
        </p:nvSpPr>
        <p:spPr>
          <a:xfrm>
            <a:off x="1845876" y="199774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5741333" y="0"/>
            <a:ext cx="12537523" cy="10287000"/>
          </a:xfrm>
          <a:custGeom>
            <a:avLst/>
            <a:gdLst/>
            <a:ahLst/>
            <a:cxnLst/>
            <a:rect l="l" t="t" r="r" b="b"/>
            <a:pathLst>
              <a:path w="12537523" h="10287000">
                <a:moveTo>
                  <a:pt x="0" y="0"/>
                </a:moveTo>
                <a:lnTo>
                  <a:pt x="12537523" y="0"/>
                </a:lnTo>
                <a:lnTo>
                  <a:pt x="1253752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10" r="-2491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AutoShape 8"/>
          <p:cNvSpPr/>
          <p:nvPr/>
        </p:nvSpPr>
        <p:spPr>
          <a:xfrm>
            <a:off x="3554148" y="5076096"/>
            <a:ext cx="0" cy="132236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" name="AutoShape 9"/>
          <p:cNvSpPr/>
          <p:nvPr/>
        </p:nvSpPr>
        <p:spPr>
          <a:xfrm>
            <a:off x="3536047" y="7149772"/>
            <a:ext cx="0" cy="168645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3554148" y="5205210"/>
            <a:ext cx="4491856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6983" lvl="1" indent="-363491" algn="l">
              <a:lnSpc>
                <a:spcPts val="3602"/>
              </a:lnSpc>
              <a:buFont typeface="Arial"/>
              <a:buChar char="•"/>
            </a:pPr>
            <a:r>
              <a:rPr lang="en-US" sz="3367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Parábola</a:t>
            </a:r>
            <a:r>
              <a:rPr lang="en-US" sz="3367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del grano de </a:t>
            </a:r>
            <a:r>
              <a:rPr lang="en-US" sz="3367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mostaza</a:t>
            </a:r>
            <a:r>
              <a:rPr lang="en-US" sz="3367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76772" y="7149772"/>
            <a:ext cx="4245018" cy="1780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Oveja</a:t>
            </a:r>
            <a:r>
              <a:rPr lang="en-US" sz="3399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perdida</a:t>
            </a:r>
            <a:endParaRPr lang="en-US" sz="3399" dirty="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Hijo</a:t>
            </a:r>
            <a:r>
              <a:rPr lang="en-US" sz="3399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pródigo</a:t>
            </a:r>
            <a:endParaRPr lang="en-US" sz="3399" dirty="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Moneda </a:t>
            </a:r>
            <a:r>
              <a:rPr lang="en-US" sz="3399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perdida</a:t>
            </a:r>
            <a:endParaRPr lang="en-US" sz="3399" dirty="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64015" y="5489942"/>
            <a:ext cx="1824304" cy="477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9"/>
              </a:lnSpc>
              <a:spcBef>
                <a:spcPct val="0"/>
              </a:spcBef>
            </a:pPr>
            <a:r>
              <a:rPr lang="en-US" sz="3006" b="1" u="none" strike="noStrike" dirty="0">
                <a:solidFill>
                  <a:srgbClr val="000000"/>
                </a:solidFill>
                <a:latin typeface="Exo 2 Bold"/>
                <a:ea typeface="Exo 2 Bold"/>
                <a:cs typeface="Exo 2 Bold"/>
                <a:sym typeface="Exo 2 Bold"/>
              </a:rPr>
              <a:t>Mateo 13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39643" y="7671614"/>
            <a:ext cx="1824304" cy="511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00"/>
              </a:lnSpc>
              <a:spcBef>
                <a:spcPct val="0"/>
              </a:spcBef>
            </a:pPr>
            <a:r>
              <a:rPr lang="en-US" sz="3214" b="1" dirty="0">
                <a:solidFill>
                  <a:srgbClr val="000000"/>
                </a:solidFill>
                <a:latin typeface="Exo 2 Bold"/>
                <a:ea typeface="Exo 2 Bold"/>
                <a:cs typeface="Exo 2 Bold"/>
                <a:sym typeface="Exo 2 Bold"/>
              </a:rPr>
              <a:t>Lucas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l="-9222" r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777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 l="-1371" b="-137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9872974" y="4868311"/>
            <a:ext cx="589738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-1249372" y="465910"/>
            <a:ext cx="7478776" cy="10117814"/>
          </a:xfrm>
          <a:custGeom>
            <a:avLst/>
            <a:gdLst/>
            <a:ahLst/>
            <a:cxnLst/>
            <a:rect l="l" t="t" r="r" b="b"/>
            <a:pathLst>
              <a:path w="7478776" h="10117814">
                <a:moveTo>
                  <a:pt x="0" y="0"/>
                </a:moveTo>
                <a:lnTo>
                  <a:pt x="7478776" y="0"/>
                </a:lnTo>
                <a:lnTo>
                  <a:pt x="7478776" y="10117813"/>
                </a:lnTo>
                <a:lnTo>
                  <a:pt x="0" y="101178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4735" t="-14875" r="-38595" b="-1324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3178176" y="1028700"/>
            <a:ext cx="6073344" cy="9258300"/>
          </a:xfrm>
          <a:custGeom>
            <a:avLst/>
            <a:gdLst/>
            <a:ahLst/>
            <a:cxnLst/>
            <a:rect l="l" t="t" r="r" b="b"/>
            <a:pathLst>
              <a:path w="6073344" h="9258300">
                <a:moveTo>
                  <a:pt x="0" y="0"/>
                </a:moveTo>
                <a:lnTo>
                  <a:pt x="6073344" y="0"/>
                </a:lnTo>
                <a:lnTo>
                  <a:pt x="607334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1288" t="-13704" r="-4204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9754430" y="1826210"/>
            <a:ext cx="7390570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6531" b="1" dirty="0">
                <a:solidFill>
                  <a:srgbClr val="000000"/>
                </a:solidFill>
                <a:latin typeface="Exo 2 Bold"/>
                <a:ea typeface="Exo 2 Bold"/>
                <a:cs typeface="Exo 2 Bold"/>
                <a:sym typeface="Exo 2 Bold"/>
              </a:rPr>
              <a:t>LAS MUJERES EN EL </a:t>
            </a:r>
            <a:r>
              <a:rPr lang="en-US" sz="6531" b="1" u="none" strike="noStrike" dirty="0">
                <a:solidFill>
                  <a:srgbClr val="000000"/>
                </a:solidFill>
                <a:latin typeface="Exo 2 Bold"/>
                <a:ea typeface="Exo 2 Bold"/>
                <a:cs typeface="Exo 2 Bold"/>
                <a:sym typeface="Exo 2 Bold"/>
              </a:rPr>
              <a:t>CRISTIANISMO PRIMITIVO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66631" y="5201686"/>
            <a:ext cx="7390570" cy="2695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72"/>
              </a:lnSpc>
              <a:spcBef>
                <a:spcPct val="0"/>
              </a:spcBef>
            </a:pPr>
            <a:r>
              <a:rPr lang="en-US" sz="3837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Las </a:t>
            </a:r>
            <a:r>
              <a:rPr lang="en-US" sz="3837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mujeres</a:t>
            </a:r>
            <a:r>
              <a:rPr lang="en-US" sz="3837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837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continuaron</a:t>
            </a:r>
            <a:r>
              <a:rPr lang="en-US" sz="3837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837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siendo</a:t>
            </a:r>
            <a:r>
              <a:rPr lang="en-US" sz="3837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837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una</a:t>
            </a:r>
            <a:r>
              <a:rPr lang="en-US" sz="3837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837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fuerza</a:t>
            </a:r>
            <a:r>
              <a:rPr lang="en-US" sz="3837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837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importante</a:t>
            </a:r>
            <a:r>
              <a:rPr lang="en-US" sz="3837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837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en</a:t>
            </a:r>
            <a:r>
              <a:rPr lang="en-US" sz="3837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la </a:t>
            </a:r>
            <a:r>
              <a:rPr lang="en-US" sz="3837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difusión</a:t>
            </a:r>
            <a:r>
              <a:rPr lang="en-US" sz="3837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del </a:t>
            </a:r>
            <a:r>
              <a:rPr lang="en-US" sz="3837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evangelio</a:t>
            </a:r>
            <a:r>
              <a:rPr lang="en-US" sz="3837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837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después</a:t>
            </a:r>
            <a:r>
              <a:rPr lang="en-US" sz="3837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de la </a:t>
            </a:r>
            <a:r>
              <a:rPr lang="en-US" sz="3837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ascensión</a:t>
            </a:r>
            <a:r>
              <a:rPr lang="en-US" sz="3837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de Jesús.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62956" y="1473785"/>
            <a:ext cx="1076704" cy="229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59"/>
              </a:lnSpc>
              <a:spcBef>
                <a:spcPct val="0"/>
              </a:spcBef>
            </a:pPr>
            <a:r>
              <a:rPr lang="en-US" sz="13328" b="1">
                <a:solidFill>
                  <a:srgbClr val="000000"/>
                </a:solidFill>
                <a:latin typeface="Exo 2 Bold"/>
                <a:ea typeface="Exo 2 Bold"/>
                <a:cs typeface="Exo 2 Bold"/>
                <a:sym typeface="Exo 2 Bold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l="-1399" t="-1030" r="-2061" b="-243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E6F9C8A-66DF-1E62-8464-493815C8CF12}"/>
              </a:ext>
            </a:extLst>
          </p:cNvPr>
          <p:cNvGrpSpPr/>
          <p:nvPr/>
        </p:nvGrpSpPr>
        <p:grpSpPr>
          <a:xfrm>
            <a:off x="2038811" y="3305770"/>
            <a:ext cx="13505989" cy="7230644"/>
            <a:chOff x="2038811" y="3262583"/>
            <a:chExt cx="13505989" cy="7273831"/>
          </a:xfrm>
        </p:grpSpPr>
        <p:sp>
          <p:nvSpPr>
            <p:cNvPr id="3" name="Freeform 3"/>
            <p:cNvSpPr/>
            <p:nvPr/>
          </p:nvSpPr>
          <p:spPr>
            <a:xfrm>
              <a:off x="7930079" y="3298978"/>
              <a:ext cx="5566469" cy="7237436"/>
            </a:xfrm>
            <a:custGeom>
              <a:avLst/>
              <a:gdLst/>
              <a:ahLst/>
              <a:cxnLst/>
              <a:rect l="l" t="t" r="r" b="b"/>
              <a:pathLst>
                <a:path w="6261267" h="8666468">
                  <a:moveTo>
                    <a:pt x="0" y="0"/>
                  </a:moveTo>
                  <a:lnTo>
                    <a:pt x="6261268" y="0"/>
                  </a:lnTo>
                  <a:lnTo>
                    <a:pt x="6261268" y="8666468"/>
                  </a:lnTo>
                  <a:lnTo>
                    <a:pt x="0" y="8666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4735" t="-14539" r="-38595" b="-1068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>
              <a:off x="4299500" y="3266647"/>
              <a:ext cx="4756528" cy="6811119"/>
            </a:xfrm>
            <a:custGeom>
              <a:avLst/>
              <a:gdLst/>
              <a:ahLst/>
              <a:cxnLst/>
              <a:rect l="l" t="t" r="r" b="b"/>
              <a:pathLst>
                <a:path w="5350232" h="8155976">
                  <a:moveTo>
                    <a:pt x="0" y="0"/>
                  </a:moveTo>
                  <a:lnTo>
                    <a:pt x="5350232" y="0"/>
                  </a:lnTo>
                  <a:lnTo>
                    <a:pt x="5350232" y="8155976"/>
                  </a:lnTo>
                  <a:lnTo>
                    <a:pt x="0" y="8155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288" t="-13704" r="-42044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>
              <a:off x="10275601" y="4076700"/>
              <a:ext cx="5269199" cy="6459713"/>
            </a:xfrm>
            <a:custGeom>
              <a:avLst/>
              <a:gdLst/>
              <a:ahLst/>
              <a:cxnLst/>
              <a:rect l="l" t="t" r="r" b="b"/>
              <a:pathLst>
                <a:path w="5926893" h="7735185">
                  <a:moveTo>
                    <a:pt x="0" y="0"/>
                  </a:moveTo>
                  <a:lnTo>
                    <a:pt x="5926893" y="0"/>
                  </a:lnTo>
                  <a:lnTo>
                    <a:pt x="5926893" y="7735185"/>
                  </a:lnTo>
                  <a:lnTo>
                    <a:pt x="0" y="7735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1390" t="-41550" r="-69411" b="-3529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2038811" y="4388596"/>
              <a:ext cx="5256593" cy="6029786"/>
            </a:xfrm>
            <a:custGeom>
              <a:avLst/>
              <a:gdLst/>
              <a:ahLst/>
              <a:cxnLst/>
              <a:rect l="l" t="t" r="r" b="b"/>
              <a:pathLst>
                <a:path w="5912714" h="7220368">
                  <a:moveTo>
                    <a:pt x="0" y="0"/>
                  </a:moveTo>
                  <a:lnTo>
                    <a:pt x="5912714" y="0"/>
                  </a:lnTo>
                  <a:lnTo>
                    <a:pt x="5912714" y="7220369"/>
                  </a:lnTo>
                  <a:lnTo>
                    <a:pt x="0" y="7220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891" t="-38405" r="-57558" b="-24103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5257383" y="3262583"/>
              <a:ext cx="5640367" cy="7182747"/>
            </a:xfrm>
            <a:custGeom>
              <a:avLst/>
              <a:gdLst/>
              <a:ahLst/>
              <a:cxnLst/>
              <a:rect l="l" t="t" r="r" b="b"/>
              <a:pathLst>
                <a:path w="6344389" h="8600981">
                  <a:moveTo>
                    <a:pt x="0" y="0"/>
                  </a:moveTo>
                  <a:lnTo>
                    <a:pt x="6344389" y="0"/>
                  </a:lnTo>
                  <a:lnTo>
                    <a:pt x="6344389" y="8600981"/>
                  </a:lnTo>
                  <a:lnTo>
                    <a:pt x="0" y="8600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0999" r="-19415" b="-357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3102ED9-B76D-0F37-1DBB-D0434B05A204}"/>
              </a:ext>
            </a:extLst>
          </p:cNvPr>
          <p:cNvSpPr txBox="1"/>
          <p:nvPr/>
        </p:nvSpPr>
        <p:spPr>
          <a:xfrm>
            <a:off x="609600" y="1048884"/>
            <a:ext cx="17410771" cy="2007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5372"/>
              </a:lnSpc>
              <a:spcBef>
                <a:spcPct val="0"/>
              </a:spcBef>
              <a:defRPr sz="3837">
                <a:solidFill>
                  <a:srgbClr val="000000"/>
                </a:solidFill>
                <a:latin typeface="Exo 2"/>
                <a:ea typeface="Exo 2"/>
                <a:cs typeface="Exo 2"/>
              </a:defRPr>
            </a:lvl1pPr>
          </a:lstStyle>
          <a:p>
            <a:pPr algn="ctr"/>
            <a:r>
              <a:rPr lang="es-419" sz="4400" dirty="0"/>
              <a:t>"Todos estos perseveraban unánimes en oración, </a:t>
            </a:r>
            <a:r>
              <a:rPr lang="es-419" sz="4400" b="1" dirty="0"/>
              <a:t>con las mujeres, con María</a:t>
            </a:r>
            <a:r>
              <a:rPr lang="es-419" sz="4400" dirty="0"/>
              <a:t>, la madre de Jesús, y con sus hermanos"</a:t>
            </a:r>
          </a:p>
          <a:p>
            <a:pPr algn="ctr"/>
            <a:r>
              <a:rPr lang="es-419" sz="3600" dirty="0"/>
              <a:t>Hechos 1</a:t>
            </a:r>
            <a:endParaRPr lang="pt-BR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426CB-B91F-A322-9DAC-C134ACCE5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8ECADC-7B90-F7C9-055C-DCD60C33D87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l="-1399" t="-1030" r="-2061" b="-243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195ED87-D846-88A0-3208-D037B9D3262A}"/>
              </a:ext>
            </a:extLst>
          </p:cNvPr>
          <p:cNvSpPr/>
          <p:nvPr/>
        </p:nvSpPr>
        <p:spPr>
          <a:xfrm>
            <a:off x="8966533" y="1816317"/>
            <a:ext cx="6261267" cy="8666468"/>
          </a:xfrm>
          <a:custGeom>
            <a:avLst/>
            <a:gdLst/>
            <a:ahLst/>
            <a:cxnLst/>
            <a:rect l="l" t="t" r="r" b="b"/>
            <a:pathLst>
              <a:path w="6261267" h="8666468">
                <a:moveTo>
                  <a:pt x="0" y="0"/>
                </a:moveTo>
                <a:lnTo>
                  <a:pt x="6261268" y="0"/>
                </a:lnTo>
                <a:lnTo>
                  <a:pt x="6261268" y="8666468"/>
                </a:lnTo>
                <a:lnTo>
                  <a:pt x="0" y="8666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735" t="-14539" r="-38595" b="-1068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73094A2-886C-3424-B54F-2A838C3E700B}"/>
              </a:ext>
            </a:extLst>
          </p:cNvPr>
          <p:cNvSpPr/>
          <p:nvPr/>
        </p:nvSpPr>
        <p:spPr>
          <a:xfrm>
            <a:off x="2805793" y="2326809"/>
            <a:ext cx="5350232" cy="8155976"/>
          </a:xfrm>
          <a:custGeom>
            <a:avLst/>
            <a:gdLst/>
            <a:ahLst/>
            <a:cxnLst/>
            <a:rect l="l" t="t" r="r" b="b"/>
            <a:pathLst>
              <a:path w="5350232" h="8155976">
                <a:moveTo>
                  <a:pt x="0" y="0"/>
                </a:moveTo>
                <a:lnTo>
                  <a:pt x="5350232" y="0"/>
                </a:lnTo>
                <a:lnTo>
                  <a:pt x="5350232" y="8155976"/>
                </a:lnTo>
                <a:lnTo>
                  <a:pt x="0" y="8155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288" t="-13704" r="-4204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62C60C4-E374-1AF0-A1E7-79D87DF1C6F7}"/>
              </a:ext>
            </a:extLst>
          </p:cNvPr>
          <p:cNvSpPr/>
          <p:nvPr/>
        </p:nvSpPr>
        <p:spPr>
          <a:xfrm>
            <a:off x="12361107" y="2747600"/>
            <a:ext cx="5926893" cy="7735185"/>
          </a:xfrm>
          <a:custGeom>
            <a:avLst/>
            <a:gdLst/>
            <a:ahLst/>
            <a:cxnLst/>
            <a:rect l="l" t="t" r="r" b="b"/>
            <a:pathLst>
              <a:path w="5926893" h="7735185">
                <a:moveTo>
                  <a:pt x="0" y="0"/>
                </a:moveTo>
                <a:lnTo>
                  <a:pt x="5926893" y="0"/>
                </a:lnTo>
                <a:lnTo>
                  <a:pt x="5926893" y="7735185"/>
                </a:lnTo>
                <a:lnTo>
                  <a:pt x="0" y="7735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90" t="-41550" r="-69411" b="-352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4041E73-7886-2C8F-DC04-7704AE59F7C0}"/>
              </a:ext>
            </a:extLst>
          </p:cNvPr>
          <p:cNvSpPr/>
          <p:nvPr/>
        </p:nvSpPr>
        <p:spPr>
          <a:xfrm>
            <a:off x="-628189" y="3343151"/>
            <a:ext cx="5912714" cy="7220368"/>
          </a:xfrm>
          <a:custGeom>
            <a:avLst/>
            <a:gdLst/>
            <a:ahLst/>
            <a:cxnLst/>
            <a:rect l="l" t="t" r="r" b="b"/>
            <a:pathLst>
              <a:path w="5912714" h="7220368">
                <a:moveTo>
                  <a:pt x="0" y="0"/>
                </a:moveTo>
                <a:lnTo>
                  <a:pt x="5912714" y="0"/>
                </a:lnTo>
                <a:lnTo>
                  <a:pt x="5912714" y="7220369"/>
                </a:lnTo>
                <a:lnTo>
                  <a:pt x="0" y="7220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0891" t="-38405" r="-57558" b="-2410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FF059E1-3BBD-3203-33A5-C28A537E6ECB}"/>
              </a:ext>
            </a:extLst>
          </p:cNvPr>
          <p:cNvSpPr/>
          <p:nvPr/>
        </p:nvSpPr>
        <p:spPr>
          <a:xfrm>
            <a:off x="4983830" y="2041011"/>
            <a:ext cx="6344389" cy="8600981"/>
          </a:xfrm>
          <a:custGeom>
            <a:avLst/>
            <a:gdLst/>
            <a:ahLst/>
            <a:cxnLst/>
            <a:rect l="l" t="t" r="r" b="b"/>
            <a:pathLst>
              <a:path w="6344389" h="8600981">
                <a:moveTo>
                  <a:pt x="0" y="0"/>
                </a:moveTo>
                <a:lnTo>
                  <a:pt x="6344389" y="0"/>
                </a:lnTo>
                <a:lnTo>
                  <a:pt x="6344389" y="8600981"/>
                </a:lnTo>
                <a:lnTo>
                  <a:pt x="0" y="8600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999" r="-19415" b="-3575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07A4F911-0D5D-5562-C7B6-768043390002}"/>
              </a:ext>
            </a:extLst>
          </p:cNvPr>
          <p:cNvGrpSpPr/>
          <p:nvPr/>
        </p:nvGrpSpPr>
        <p:grpSpPr>
          <a:xfrm>
            <a:off x="15227800" y="1746776"/>
            <a:ext cx="2709545" cy="1239911"/>
            <a:chOff x="-495301" y="-85725"/>
            <a:chExt cx="3612727" cy="1653214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69C941F-4477-C042-761A-EA222FD21A35}"/>
                </a:ext>
              </a:extLst>
            </p:cNvPr>
            <p:cNvSpPr txBox="1"/>
            <p:nvPr/>
          </p:nvSpPr>
          <p:spPr>
            <a:xfrm>
              <a:off x="-495301" y="848916"/>
              <a:ext cx="3612727" cy="7185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18"/>
                </a:lnSpc>
                <a:spcBef>
                  <a:spcPct val="0"/>
                </a:spcBef>
              </a:pPr>
              <a:r>
                <a:rPr lang="en-US" sz="3370" dirty="0" err="1">
                  <a:solidFill>
                    <a:srgbClr val="000000"/>
                  </a:solidFill>
                  <a:latin typeface="Exo 2"/>
                  <a:ea typeface="Exo 2"/>
                  <a:cs typeface="Exo 2"/>
                  <a:sym typeface="Exo 2"/>
                </a:rPr>
                <a:t>Hechos</a:t>
              </a:r>
              <a:r>
                <a:rPr lang="en-US" sz="3370" dirty="0">
                  <a:solidFill>
                    <a:srgbClr val="000000"/>
                  </a:solidFill>
                  <a:latin typeface="Exo 2"/>
                  <a:ea typeface="Exo 2"/>
                  <a:cs typeface="Exo 2"/>
                  <a:sym typeface="Exo 2"/>
                </a:rPr>
                <a:t> 9:36</a:t>
              </a: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096BEDE-CB2D-70C5-17C8-06EBFAE9DFCC}"/>
                </a:ext>
              </a:extLst>
            </p:cNvPr>
            <p:cNvSpPr txBox="1"/>
            <p:nvPr/>
          </p:nvSpPr>
          <p:spPr>
            <a:xfrm>
              <a:off x="0" y="-85725"/>
              <a:ext cx="3117426" cy="1054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82"/>
                </a:lnSpc>
                <a:spcBef>
                  <a:spcPct val="0"/>
                </a:spcBef>
              </a:pPr>
              <a:r>
                <a:rPr lang="en-US" sz="4558" b="1" dirty="0">
                  <a:solidFill>
                    <a:srgbClr val="000000"/>
                  </a:solidFill>
                  <a:latin typeface="Letteria Pro Bold"/>
                  <a:ea typeface="Letteria Pro Bold"/>
                  <a:cs typeface="Letteria Pro Bold"/>
                  <a:sym typeface="Letteria Pro Bold"/>
                </a:rPr>
                <a:t>Tabita</a:t>
              </a: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FAA0C82-C18D-524B-E4D6-C2C59AF7DE20}"/>
              </a:ext>
            </a:extLst>
          </p:cNvPr>
          <p:cNvGrpSpPr/>
          <p:nvPr/>
        </p:nvGrpSpPr>
        <p:grpSpPr>
          <a:xfrm>
            <a:off x="2432116" y="963208"/>
            <a:ext cx="5350232" cy="1509452"/>
            <a:chOff x="-891457" y="-32445"/>
            <a:chExt cx="7133643" cy="2012602"/>
          </a:xfrm>
        </p:grpSpPr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B699632E-5AF5-4F1C-A5B6-6E9E36DF7DC1}"/>
                </a:ext>
              </a:extLst>
            </p:cNvPr>
            <p:cNvSpPr txBox="1"/>
            <p:nvPr/>
          </p:nvSpPr>
          <p:spPr>
            <a:xfrm>
              <a:off x="495824" y="1261584"/>
              <a:ext cx="3858918" cy="718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8"/>
                </a:lnSpc>
                <a:spcBef>
                  <a:spcPct val="0"/>
                </a:spcBef>
              </a:pPr>
              <a:r>
                <a:rPr lang="en-US" sz="3370" dirty="0">
                  <a:solidFill>
                    <a:srgbClr val="000000"/>
                  </a:solidFill>
                  <a:latin typeface="Exo 2"/>
                  <a:ea typeface="Exo 2"/>
                  <a:cs typeface="Exo 2"/>
                  <a:sym typeface="Exo 2"/>
                </a:rPr>
                <a:t>Hechos12:12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5A7C3D2-A9BE-3EC4-23F0-62FC961B7770}"/>
                </a:ext>
              </a:extLst>
            </p:cNvPr>
            <p:cNvSpPr txBox="1"/>
            <p:nvPr/>
          </p:nvSpPr>
          <p:spPr>
            <a:xfrm>
              <a:off x="-891457" y="-32445"/>
              <a:ext cx="7133643" cy="13448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321"/>
                </a:lnSpc>
              </a:pPr>
              <a:r>
                <a:rPr lang="en-US" sz="3800" b="1" dirty="0" err="1">
                  <a:solidFill>
                    <a:srgbClr val="000000"/>
                  </a:solidFill>
                  <a:latin typeface="Letteria Pro Bold"/>
                  <a:ea typeface="Letteria Pro Bold"/>
                  <a:cs typeface="Letteria Pro Bold"/>
                  <a:sym typeface="Letteria Pro Bold"/>
                </a:rPr>
                <a:t>Mar;ía</a:t>
              </a:r>
              <a:r>
                <a:rPr lang="en-US" sz="3800" b="1" dirty="0">
                  <a:solidFill>
                    <a:srgbClr val="000000"/>
                  </a:solidFill>
                  <a:latin typeface="Letteria Pro Bold"/>
                  <a:ea typeface="Letteria Pro Bold"/>
                  <a:cs typeface="Letteria Pro Bold"/>
                  <a:sym typeface="Letteria Pro Bold"/>
                </a:rPr>
                <a:t>, </a:t>
              </a:r>
            </a:p>
            <a:p>
              <a:pPr algn="ctr">
                <a:lnSpc>
                  <a:spcPts val="1900"/>
                </a:lnSpc>
              </a:pPr>
              <a:r>
                <a:rPr lang="en-US" sz="3800" b="1" dirty="0">
                  <a:solidFill>
                    <a:srgbClr val="000000"/>
                  </a:solidFill>
                  <a:latin typeface="Letteria Pro Bold"/>
                  <a:ea typeface="Letteria Pro Bold"/>
                  <a:cs typeface="Letteria Pro Bold"/>
                  <a:sym typeface="Letteria Pro Bold"/>
                </a:rPr>
                <a:t>madre de Marcos</a:t>
              </a:r>
              <a:endParaRPr lang="en-US" sz="3800" b="1" dirty="0">
                <a:solidFill>
                  <a:srgbClr val="000000"/>
                </a:solidFill>
                <a:latin typeface="Letteria Pro Bold"/>
                <a:ea typeface="Letteria Pro Bold"/>
                <a:cs typeface="Letteria Pro Bold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2B750749-13F3-62FE-415D-3D0E8A55DBBF}"/>
              </a:ext>
            </a:extLst>
          </p:cNvPr>
          <p:cNvGrpSpPr/>
          <p:nvPr/>
        </p:nvGrpSpPr>
        <p:grpSpPr>
          <a:xfrm>
            <a:off x="6962201" y="1663899"/>
            <a:ext cx="3739430" cy="1245711"/>
            <a:chOff x="0" y="-95251"/>
            <a:chExt cx="4985906" cy="1660948"/>
          </a:xfrm>
        </p:grpSpPr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6AE04C10-BF7C-54B2-CF7D-2ABFC63A96E9}"/>
                </a:ext>
              </a:extLst>
            </p:cNvPr>
            <p:cNvSpPr txBox="1"/>
            <p:nvPr/>
          </p:nvSpPr>
          <p:spPr>
            <a:xfrm>
              <a:off x="0" y="847124"/>
              <a:ext cx="4985906" cy="718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8"/>
                </a:lnSpc>
                <a:spcBef>
                  <a:spcPct val="0"/>
                </a:spcBef>
              </a:pPr>
              <a:r>
                <a:rPr lang="en-US" sz="3370" dirty="0">
                  <a:solidFill>
                    <a:srgbClr val="000000"/>
                  </a:solidFill>
                  <a:latin typeface="Exo 2"/>
                  <a:ea typeface="Exo 2"/>
                  <a:cs typeface="Exo 2"/>
                  <a:sym typeface="Exo 2"/>
                </a:rPr>
                <a:t>Hechos16:14, 15, 40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D99C0AB-663B-E3D4-C6AB-815154D57F6C}"/>
                </a:ext>
              </a:extLst>
            </p:cNvPr>
            <p:cNvSpPr txBox="1"/>
            <p:nvPr/>
          </p:nvSpPr>
          <p:spPr>
            <a:xfrm>
              <a:off x="1716354" y="-95251"/>
              <a:ext cx="1782988" cy="10388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1"/>
                </a:lnSpc>
                <a:spcBef>
                  <a:spcPct val="0"/>
                </a:spcBef>
              </a:pPr>
              <a:r>
                <a:rPr lang="en-US" sz="4501" b="1" dirty="0">
                  <a:solidFill>
                    <a:srgbClr val="000000"/>
                  </a:solidFill>
                  <a:latin typeface="Letteria Pro Bold"/>
                  <a:ea typeface="Letteria Pro Bold"/>
                  <a:cs typeface="Letteria Pro Bold"/>
                  <a:sym typeface="Letteria Pro Bold"/>
                </a:rPr>
                <a:t>Lidia</a:t>
              </a: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8C598CC7-BDB1-2194-44D8-2F122AF02EFD}"/>
              </a:ext>
            </a:extLst>
          </p:cNvPr>
          <p:cNvGrpSpPr/>
          <p:nvPr/>
        </p:nvGrpSpPr>
        <p:grpSpPr>
          <a:xfrm>
            <a:off x="293615" y="1983861"/>
            <a:ext cx="2711465" cy="1143647"/>
            <a:chOff x="0" y="-76200"/>
            <a:chExt cx="3615287" cy="1524864"/>
          </a:xfrm>
        </p:grpSpPr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63B9C92C-84C9-7EBD-4A6A-12DF777166AC}"/>
                </a:ext>
              </a:extLst>
            </p:cNvPr>
            <p:cNvSpPr txBox="1"/>
            <p:nvPr/>
          </p:nvSpPr>
          <p:spPr>
            <a:xfrm>
              <a:off x="0" y="730090"/>
              <a:ext cx="3615287" cy="718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8"/>
                </a:lnSpc>
                <a:spcBef>
                  <a:spcPct val="0"/>
                </a:spcBef>
              </a:pPr>
              <a:r>
                <a:rPr lang="en-US" sz="3370" dirty="0" err="1">
                  <a:solidFill>
                    <a:srgbClr val="000000"/>
                  </a:solidFill>
                  <a:latin typeface="Exo 2"/>
                  <a:ea typeface="Exo 2"/>
                  <a:cs typeface="Exo 2"/>
                  <a:sym typeface="Exo 2"/>
                </a:rPr>
                <a:t>Hechos</a:t>
              </a:r>
              <a:r>
                <a:rPr lang="en-US" sz="3370" dirty="0">
                  <a:solidFill>
                    <a:srgbClr val="000000"/>
                  </a:solidFill>
                  <a:latin typeface="Exo 2"/>
                  <a:ea typeface="Exo 2"/>
                  <a:cs typeface="Exo 2"/>
                  <a:sym typeface="Exo 2"/>
                </a:rPr>
                <a:t> 17:34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3D2B6B46-599F-93F1-C398-C52C5FB40BC7}"/>
                </a:ext>
              </a:extLst>
            </p:cNvPr>
            <p:cNvSpPr txBox="1"/>
            <p:nvPr/>
          </p:nvSpPr>
          <p:spPr>
            <a:xfrm>
              <a:off x="474375" y="-76200"/>
              <a:ext cx="2666538" cy="905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61"/>
                </a:lnSpc>
                <a:spcBef>
                  <a:spcPct val="0"/>
                </a:spcBef>
              </a:pPr>
              <a:r>
                <a:rPr lang="en-US" sz="3901" b="1" dirty="0">
                  <a:solidFill>
                    <a:srgbClr val="000000"/>
                  </a:solidFill>
                  <a:latin typeface="Letteria Pro Bold"/>
                  <a:ea typeface="Letteria Pro Bold"/>
                  <a:cs typeface="Letteria Pro Bold"/>
                  <a:sym typeface="Letteria Pro Bold"/>
                </a:rPr>
                <a:t>Dámaris</a:t>
              </a: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CE6A6433-67E7-C632-E241-E7EFFB5424BC}"/>
              </a:ext>
            </a:extLst>
          </p:cNvPr>
          <p:cNvGrpSpPr/>
          <p:nvPr/>
        </p:nvGrpSpPr>
        <p:grpSpPr>
          <a:xfrm>
            <a:off x="10851743" y="930392"/>
            <a:ext cx="4396877" cy="1436340"/>
            <a:chOff x="-1" y="-76200"/>
            <a:chExt cx="5862503" cy="1915120"/>
          </a:xfrm>
        </p:grpSpPr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A0404295-F452-D9D5-1330-A2576E5369B1}"/>
                </a:ext>
              </a:extLst>
            </p:cNvPr>
            <p:cNvSpPr txBox="1"/>
            <p:nvPr/>
          </p:nvSpPr>
          <p:spPr>
            <a:xfrm>
              <a:off x="-1" y="600279"/>
              <a:ext cx="5862503" cy="7185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718"/>
                </a:lnSpc>
                <a:spcBef>
                  <a:spcPct val="0"/>
                </a:spcBef>
              </a:pPr>
              <a:r>
                <a:rPr lang="en-US" sz="3370" dirty="0">
                  <a:solidFill>
                    <a:srgbClr val="000000"/>
                  </a:solidFill>
                  <a:latin typeface="Exo 2"/>
                  <a:ea typeface="Exo 2"/>
                  <a:cs typeface="Exo 2"/>
                  <a:sym typeface="Exo 2"/>
                </a:rPr>
                <a:t>Hechos18:18, 24–26</a:t>
              </a:r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733F8F92-BC54-B6EF-E642-6639EAD6C5AB}"/>
                </a:ext>
              </a:extLst>
            </p:cNvPr>
            <p:cNvSpPr txBox="1"/>
            <p:nvPr/>
          </p:nvSpPr>
          <p:spPr>
            <a:xfrm>
              <a:off x="1115511" y="-76200"/>
              <a:ext cx="2685745" cy="1915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881"/>
                </a:lnSpc>
                <a:spcBef>
                  <a:spcPct val="0"/>
                </a:spcBef>
              </a:pPr>
              <a:r>
                <a:rPr lang="en-US" sz="4201" b="1" dirty="0">
                  <a:solidFill>
                    <a:srgbClr val="000000"/>
                  </a:solidFill>
                  <a:latin typeface="Letteria Pro Bold"/>
                  <a:ea typeface="Letteria Pro Bold"/>
                  <a:cs typeface="Letteria Pro Bold"/>
                  <a:sym typeface="Letteria Pro Bold"/>
                </a:rPr>
                <a:t>Priscila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4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62967"/>
          </a:xfrm>
          <a:custGeom>
            <a:avLst/>
            <a:gdLst/>
            <a:ahLst/>
            <a:cxnLst/>
            <a:rect l="l" t="t" r="r" b="b"/>
            <a:pathLst>
              <a:path w="18288000" h="10462967">
                <a:moveTo>
                  <a:pt x="0" y="0"/>
                </a:moveTo>
                <a:lnTo>
                  <a:pt x="18288000" y="0"/>
                </a:lnTo>
                <a:lnTo>
                  <a:pt x="18288000" y="10462967"/>
                </a:lnTo>
                <a:lnTo>
                  <a:pt x="0" y="10462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l="-1399" t="-1013" r="-2061" b="-70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7612117" y="-226243"/>
            <a:ext cx="11421477" cy="11176642"/>
          </a:xfrm>
          <a:custGeom>
            <a:avLst/>
            <a:gdLst/>
            <a:ahLst/>
            <a:cxnLst/>
            <a:rect l="l" t="t" r="r" b="b"/>
            <a:pathLst>
              <a:path w="11421477" h="11176642">
                <a:moveTo>
                  <a:pt x="0" y="0"/>
                </a:moveTo>
                <a:lnTo>
                  <a:pt x="11421476" y="0"/>
                </a:lnTo>
                <a:lnTo>
                  <a:pt x="11421476" y="11176641"/>
                </a:lnTo>
                <a:lnTo>
                  <a:pt x="0" y="111766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49" t="-25414" r="-9019" b="-464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028700" y="2512751"/>
            <a:ext cx="3380577" cy="584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1"/>
              </a:lnSpc>
              <a:spcBef>
                <a:spcPct val="0"/>
              </a:spcBef>
            </a:pPr>
            <a:r>
              <a:rPr lang="en-US" sz="3658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Romanos 16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3323" y="104737"/>
            <a:ext cx="4325051" cy="210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95"/>
              </a:lnSpc>
              <a:spcBef>
                <a:spcPct val="0"/>
              </a:spcBef>
            </a:pPr>
            <a:r>
              <a:rPr lang="en-US" sz="12353" b="1">
                <a:solidFill>
                  <a:srgbClr val="000000"/>
                </a:solidFill>
                <a:latin typeface="Letteria Pro Bold"/>
                <a:ea typeface="Letteria Pro Bold"/>
                <a:cs typeface="Letteria Pro Bold"/>
                <a:sym typeface="Letteria Pro Bold"/>
              </a:rPr>
              <a:t>Febe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853323" y="2213616"/>
            <a:ext cx="3701991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961410" y="3519770"/>
            <a:ext cx="6887190" cy="12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21"/>
              </a:lnSpc>
            </a:pP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Romanos 16:1 - </a:t>
            </a:r>
            <a:r>
              <a:rPr lang="en-US" sz="36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sierva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/</a:t>
            </a:r>
            <a:r>
              <a:rPr lang="en-US" sz="36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diaconisa</a:t>
            </a:r>
            <a:endParaRPr lang="en-US" sz="3658" dirty="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>
              <a:lnSpc>
                <a:spcPts val="5121"/>
              </a:lnSpc>
              <a:spcBef>
                <a:spcPct val="0"/>
              </a:spcBef>
            </a:pP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16:2 - </a:t>
            </a:r>
            <a:r>
              <a:rPr lang="en-US" sz="36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patrona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o </a:t>
            </a:r>
            <a:r>
              <a:rPr lang="en-US" sz="36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benefactora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.</a:t>
            </a:r>
            <a:endParaRPr lang="en-US" sz="3650" dirty="0">
              <a:solidFill>
                <a:srgbClr val="000000"/>
              </a:solidFill>
              <a:latin typeface="Exo 2"/>
              <a:ea typeface="Exo 2"/>
              <a:cs typeface="Exo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5136" y="5338342"/>
            <a:ext cx="7139738" cy="3552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18"/>
              </a:lnSpc>
            </a:pP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En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el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contexto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cristiano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del primer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siglo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,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el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uso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de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estas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dos palabras —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diaconisa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y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benefactora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— para la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misma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persona indica que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ella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estaba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activa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en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el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liderazgo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del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ministerio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cristiano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en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esa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iglesia</a:t>
            </a:r>
            <a:r>
              <a:rPr lang="en-US" sz="33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.</a:t>
            </a:r>
            <a:endParaRPr lang="en-US" sz="3370" dirty="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714691">
            <a:off x="8477096" y="-1373093"/>
            <a:ext cx="10485912" cy="13797253"/>
          </a:xfrm>
          <a:custGeom>
            <a:avLst/>
            <a:gdLst/>
            <a:ahLst/>
            <a:cxnLst/>
            <a:rect l="l" t="t" r="r" b="b"/>
            <a:pathLst>
              <a:path w="10485912" h="13797253">
                <a:moveTo>
                  <a:pt x="0" y="0"/>
                </a:moveTo>
                <a:lnTo>
                  <a:pt x="10485912" y="0"/>
                </a:lnTo>
                <a:lnTo>
                  <a:pt x="10485912" y="13797253"/>
                </a:lnTo>
                <a:lnTo>
                  <a:pt x="0" y="13797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1345631"/>
            <a:ext cx="16191671" cy="8941369"/>
          </a:xfrm>
          <a:custGeom>
            <a:avLst/>
            <a:gdLst/>
            <a:ahLst/>
            <a:cxnLst/>
            <a:rect l="l" t="t" r="r" b="b"/>
            <a:pathLst>
              <a:path w="16191671" h="8941369">
                <a:moveTo>
                  <a:pt x="0" y="0"/>
                </a:moveTo>
                <a:lnTo>
                  <a:pt x="16191671" y="0"/>
                </a:lnTo>
                <a:lnTo>
                  <a:pt x="16191671" y="8941369"/>
                </a:lnTo>
                <a:lnTo>
                  <a:pt x="0" y="89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</a:blip>
            <a:stretch>
              <a:fillRect l="-24337" b="-350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9472314" y="0"/>
            <a:ext cx="8495476" cy="10287000"/>
          </a:xfrm>
          <a:custGeom>
            <a:avLst/>
            <a:gdLst/>
            <a:ahLst/>
            <a:cxnLst/>
            <a:rect l="l" t="t" r="r" b="b"/>
            <a:pathLst>
              <a:path w="8495476" h="10287000">
                <a:moveTo>
                  <a:pt x="0" y="0"/>
                </a:moveTo>
                <a:lnTo>
                  <a:pt x="8495476" y="0"/>
                </a:lnTo>
                <a:lnTo>
                  <a:pt x="849547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694" t="-78669" r="-41116" b="-404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220280" y="3591580"/>
            <a:ext cx="10105585" cy="2597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1"/>
              </a:lnSpc>
            </a:pPr>
            <a:r>
              <a:rPr lang="en-US" sz="4764" spc="-31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está</a:t>
            </a:r>
            <a:r>
              <a:rPr lang="en-US" sz="4764" spc="-31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764" spc="-31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llena</a:t>
            </a:r>
            <a:r>
              <a:rPr lang="en-US" sz="4764" spc="-31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4764" spc="-31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historias</a:t>
            </a:r>
            <a:r>
              <a:rPr lang="en-US" sz="4764" spc="-31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6670"/>
              </a:lnSpc>
            </a:pPr>
            <a:r>
              <a:rPr lang="en-US" sz="4750" spc="-31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hermosas</a:t>
            </a:r>
            <a:r>
              <a:rPr lang="en-US" sz="4750" spc="-31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4750" spc="-31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inspiradoras</a:t>
            </a:r>
            <a:endParaRPr lang="en-US" sz="4764" spc="-314" dirty="0">
              <a:solidFill>
                <a:srgbClr val="000000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6670"/>
              </a:lnSpc>
            </a:pPr>
            <a:r>
              <a:rPr lang="en-US" sz="476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protagonizadas</a:t>
            </a:r>
            <a:r>
              <a:rPr lang="en-US" sz="476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76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por</a:t>
            </a:r>
            <a:r>
              <a:rPr lang="en-US" sz="476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76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mujeres</a:t>
            </a:r>
            <a:r>
              <a:rPr lang="en-US" sz="476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188994"/>
            <a:ext cx="4874741" cy="177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2"/>
              </a:lnSpc>
            </a:pPr>
            <a:r>
              <a:rPr lang="en-US" sz="9300" dirty="0">
                <a:solidFill>
                  <a:srgbClr val="000000"/>
                </a:solidFill>
                <a:latin typeface="Letteria Pro"/>
                <a:ea typeface="Letteria Pro"/>
                <a:cs typeface="Letteria Pro"/>
                <a:sym typeface="Letteria Pro"/>
              </a:rPr>
              <a:t>La Biblia</a:t>
            </a:r>
            <a:endParaRPr lang="en-US" sz="9305" dirty="0">
              <a:solidFill>
                <a:srgbClr val="000000"/>
              </a:solidFill>
              <a:latin typeface="Letteria Pro"/>
              <a:ea typeface="Letteria Pro"/>
              <a:cs typeface="Letteria Pro"/>
              <a:sym typeface="Letteria Pro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220280" y="684377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62967"/>
          </a:xfrm>
          <a:custGeom>
            <a:avLst/>
            <a:gdLst/>
            <a:ahLst/>
            <a:cxnLst/>
            <a:rect l="l" t="t" r="r" b="b"/>
            <a:pathLst>
              <a:path w="18288000" h="10462967">
                <a:moveTo>
                  <a:pt x="0" y="0"/>
                </a:moveTo>
                <a:lnTo>
                  <a:pt x="18288000" y="0"/>
                </a:lnTo>
                <a:lnTo>
                  <a:pt x="18288000" y="10462967"/>
                </a:lnTo>
                <a:lnTo>
                  <a:pt x="0" y="10462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l="-1399" t="-1013" r="-2061" b="-708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E8B3933-E960-AC2A-B525-22C91E9D1937}"/>
              </a:ext>
            </a:extLst>
          </p:cNvPr>
          <p:cNvGrpSpPr/>
          <p:nvPr/>
        </p:nvGrpSpPr>
        <p:grpSpPr>
          <a:xfrm>
            <a:off x="7336667" y="699851"/>
            <a:ext cx="11911263" cy="9778156"/>
            <a:chOff x="6360927" y="0"/>
            <a:chExt cx="13298709" cy="10663886"/>
          </a:xfrm>
        </p:grpSpPr>
        <p:sp>
          <p:nvSpPr>
            <p:cNvPr id="3" name="Freeform 3"/>
            <p:cNvSpPr/>
            <p:nvPr/>
          </p:nvSpPr>
          <p:spPr>
            <a:xfrm>
              <a:off x="14757955" y="1524944"/>
              <a:ext cx="4901681" cy="9070957"/>
            </a:xfrm>
            <a:custGeom>
              <a:avLst/>
              <a:gdLst/>
              <a:ahLst/>
              <a:cxnLst/>
              <a:rect l="l" t="t" r="r" b="b"/>
              <a:pathLst>
                <a:path w="4901681" h="9486716">
                  <a:moveTo>
                    <a:pt x="0" y="0"/>
                  </a:moveTo>
                  <a:lnTo>
                    <a:pt x="4901681" y="0"/>
                  </a:lnTo>
                  <a:lnTo>
                    <a:pt x="4901681" y="9486716"/>
                  </a:lnTo>
                  <a:lnTo>
                    <a:pt x="0" y="9486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449" t="-36715" r="-6614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>
              <a:off x="9045804" y="165738"/>
              <a:ext cx="4469928" cy="9882414"/>
            </a:xfrm>
            <a:custGeom>
              <a:avLst/>
              <a:gdLst/>
              <a:ahLst/>
              <a:cxnLst/>
              <a:rect l="l" t="t" r="r" b="b"/>
              <a:pathLst>
                <a:path w="4469928" h="9882414">
                  <a:moveTo>
                    <a:pt x="0" y="0"/>
                  </a:moveTo>
                  <a:lnTo>
                    <a:pt x="4469928" y="0"/>
                  </a:lnTo>
                  <a:lnTo>
                    <a:pt x="4469928" y="9882414"/>
                  </a:lnTo>
                  <a:lnTo>
                    <a:pt x="0" y="9882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231" t="-25414" r="-146307" b="-464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6360927" y="1657749"/>
              <a:ext cx="6300736" cy="8989735"/>
            </a:xfrm>
            <a:custGeom>
              <a:avLst/>
              <a:gdLst/>
              <a:ahLst/>
              <a:cxnLst/>
              <a:rect l="l" t="t" r="r" b="b"/>
              <a:pathLst>
                <a:path w="6300736" h="8989735">
                  <a:moveTo>
                    <a:pt x="0" y="0"/>
                  </a:moveTo>
                  <a:lnTo>
                    <a:pt x="6300736" y="0"/>
                  </a:lnTo>
                  <a:lnTo>
                    <a:pt x="6300736" y="8989735"/>
                  </a:lnTo>
                  <a:lnTo>
                    <a:pt x="0" y="8989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4735" t="-14104" r="-38595" b="-7379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039110" y="0"/>
              <a:ext cx="5383957" cy="8207388"/>
            </a:xfrm>
            <a:custGeom>
              <a:avLst/>
              <a:gdLst/>
              <a:ahLst/>
              <a:cxnLst/>
              <a:rect l="l" t="t" r="r" b="b"/>
              <a:pathLst>
                <a:path w="5383957" h="8207388">
                  <a:moveTo>
                    <a:pt x="0" y="0"/>
                  </a:moveTo>
                  <a:lnTo>
                    <a:pt x="5383957" y="0"/>
                  </a:lnTo>
                  <a:lnTo>
                    <a:pt x="5383957" y="8207388"/>
                  </a:lnTo>
                  <a:lnTo>
                    <a:pt x="0" y="8207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1288" t="-13704" r="-42044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947948" y="2752092"/>
              <a:ext cx="5964254" cy="7876614"/>
            </a:xfrm>
            <a:custGeom>
              <a:avLst/>
              <a:gdLst/>
              <a:ahLst/>
              <a:cxnLst/>
              <a:rect l="l" t="t" r="r" b="b"/>
              <a:pathLst>
                <a:path w="5964254" h="7783944">
                  <a:moveTo>
                    <a:pt x="0" y="0"/>
                  </a:moveTo>
                  <a:lnTo>
                    <a:pt x="5964253" y="0"/>
                  </a:lnTo>
                  <a:lnTo>
                    <a:pt x="5964253" y="7783943"/>
                  </a:lnTo>
                  <a:lnTo>
                    <a:pt x="0" y="7783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1390" t="-41550" r="-69411" b="-3529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8336983" y="3625904"/>
              <a:ext cx="5949985" cy="6916530"/>
            </a:xfrm>
            <a:custGeom>
              <a:avLst/>
              <a:gdLst/>
              <a:ahLst/>
              <a:cxnLst/>
              <a:rect l="l" t="t" r="r" b="b"/>
              <a:pathLst>
                <a:path w="5949985" h="7265882">
                  <a:moveTo>
                    <a:pt x="0" y="0"/>
                  </a:moveTo>
                  <a:lnTo>
                    <a:pt x="5949985" y="0"/>
                  </a:lnTo>
                  <a:lnTo>
                    <a:pt x="5949985" y="7265882"/>
                  </a:lnTo>
                  <a:lnTo>
                    <a:pt x="0" y="7265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0891" t="-38405" r="-57558" b="-24103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806056" y="2787272"/>
              <a:ext cx="5949985" cy="7876614"/>
            </a:xfrm>
            <a:custGeom>
              <a:avLst/>
              <a:gdLst/>
              <a:ahLst/>
              <a:cxnLst/>
              <a:rect l="l" t="t" r="r" b="b"/>
              <a:pathLst>
                <a:path w="6384381" h="8655198">
                  <a:moveTo>
                    <a:pt x="0" y="0"/>
                  </a:moveTo>
                  <a:lnTo>
                    <a:pt x="6384382" y="0"/>
                  </a:lnTo>
                  <a:lnTo>
                    <a:pt x="6384382" y="8655198"/>
                  </a:lnTo>
                  <a:lnTo>
                    <a:pt x="0" y="865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0999" r="-19415" b="-357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08638" y="866775"/>
            <a:ext cx="6353124" cy="1494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72"/>
              </a:lnSpc>
              <a:spcBef>
                <a:spcPct val="0"/>
              </a:spcBef>
            </a:pPr>
            <a:r>
              <a:rPr lang="en-US" sz="8600" b="1">
                <a:solidFill>
                  <a:srgbClr val="000000"/>
                </a:solidFill>
                <a:latin typeface="Letteria Pro Bold"/>
                <a:ea typeface="Letteria Pro Bold"/>
                <a:cs typeface="Letteria Pro Bold"/>
                <a:sym typeface="Letteria Pro Bold"/>
              </a:rPr>
              <a:t>Romanos 16</a:t>
            </a:r>
          </a:p>
        </p:txBody>
      </p:sp>
      <p:sp>
        <p:nvSpPr>
          <p:cNvPr id="12" name="AutoShape 12"/>
          <p:cNvSpPr/>
          <p:nvPr/>
        </p:nvSpPr>
        <p:spPr>
          <a:xfrm>
            <a:off x="708638" y="2391336"/>
            <a:ext cx="5142352" cy="0"/>
          </a:xfrm>
          <a:prstGeom prst="line">
            <a:avLst/>
          </a:prstGeom>
          <a:ln w="38100" cap="flat">
            <a:solidFill>
              <a:srgbClr val="515C5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CDE28E0C-B0B4-A5D9-8E60-BA61DB790139}"/>
              </a:ext>
            </a:extLst>
          </p:cNvPr>
          <p:cNvSpPr txBox="1"/>
          <p:nvPr/>
        </p:nvSpPr>
        <p:spPr>
          <a:xfrm>
            <a:off x="266412" y="2835503"/>
            <a:ext cx="8337041" cy="5247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6280" lvl="1" indent="-358140" algn="l">
              <a:lnSpc>
                <a:spcPts val="4646"/>
              </a:lnSpc>
              <a:buFont typeface="Arial"/>
              <a:buChar char="•"/>
            </a:pPr>
            <a:r>
              <a:rPr lang="en-US" sz="3318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Febe - Romanos 16:1-2</a:t>
            </a:r>
            <a:endParaRPr lang="en-US"/>
          </a:p>
          <a:p>
            <a:pPr marL="716280" lvl="1" indent="-358140" algn="l">
              <a:lnSpc>
                <a:spcPts val="4646"/>
              </a:lnSpc>
              <a:buFont typeface="Arial"/>
              <a:buChar char="•"/>
            </a:pPr>
            <a:r>
              <a:rPr lang="en-US" sz="3318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Priscila - Romanos 16:3</a:t>
            </a:r>
            <a:endParaRPr lang="en-US" sz="3318" dirty="0">
              <a:solidFill>
                <a:srgbClr val="000000"/>
              </a:solidFill>
              <a:latin typeface="Exo 2"/>
              <a:ea typeface="Exo 2"/>
              <a:cs typeface="Exo 2"/>
            </a:endParaRPr>
          </a:p>
          <a:p>
            <a:pPr marL="716280" lvl="1" indent="-358140" algn="l">
              <a:lnSpc>
                <a:spcPts val="4646"/>
              </a:lnSpc>
              <a:buFont typeface="Arial"/>
              <a:buChar char="•"/>
            </a:pPr>
            <a:r>
              <a:rPr lang="en-US" sz="3318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María - Romanos 16:6</a:t>
            </a:r>
            <a:endParaRPr lang="en-US" sz="3318" dirty="0">
              <a:solidFill>
                <a:srgbClr val="000000"/>
              </a:solidFill>
              <a:latin typeface="Exo 2"/>
              <a:ea typeface="Exo 2"/>
              <a:cs typeface="Exo 2"/>
            </a:endParaRPr>
          </a:p>
          <a:p>
            <a:pPr marL="716280" lvl="1" indent="-358140" algn="l">
              <a:lnSpc>
                <a:spcPts val="4646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Junías</a:t>
            </a:r>
            <a:r>
              <a:rPr lang="en-US" sz="33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- Romanos 16:7</a:t>
            </a:r>
            <a:endParaRPr lang="en-US" sz="3300" dirty="0">
              <a:solidFill>
                <a:srgbClr val="000000"/>
              </a:solidFill>
              <a:latin typeface="Exo 2"/>
              <a:ea typeface="Exo 2"/>
              <a:cs typeface="Exo 2"/>
            </a:endParaRPr>
          </a:p>
          <a:p>
            <a:pPr marL="716280" lvl="1" indent="-358140" algn="l">
              <a:lnSpc>
                <a:spcPts val="4646"/>
              </a:lnSpc>
              <a:buFont typeface="Arial"/>
              <a:buChar char="•"/>
            </a:pPr>
            <a:r>
              <a:rPr lang="en-US" sz="3318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Trifena - Romanos 16:12</a:t>
            </a:r>
            <a:endParaRPr lang="en-US" sz="3318" dirty="0">
              <a:solidFill>
                <a:srgbClr val="000000"/>
              </a:solidFill>
              <a:latin typeface="Exo 2"/>
              <a:ea typeface="Exo 2"/>
              <a:cs typeface="Exo 2"/>
            </a:endParaRPr>
          </a:p>
          <a:p>
            <a:pPr marL="716280" lvl="1" indent="-358140" algn="l">
              <a:lnSpc>
                <a:spcPts val="4646"/>
              </a:lnSpc>
              <a:buFont typeface="Arial"/>
              <a:buChar char="•"/>
            </a:pPr>
            <a:r>
              <a:rPr lang="en-US" sz="330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Trifosa</a:t>
            </a:r>
            <a:r>
              <a:rPr lang="en-US" sz="33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- Romanos 16:12</a:t>
            </a:r>
            <a:endParaRPr lang="en-US" sz="3300" dirty="0">
              <a:solidFill>
                <a:srgbClr val="000000"/>
              </a:solidFill>
              <a:latin typeface="Exo 2"/>
              <a:ea typeface="Exo 2"/>
              <a:cs typeface="Exo 2"/>
            </a:endParaRPr>
          </a:p>
          <a:p>
            <a:pPr marL="716280" lvl="1" indent="-358140" algn="l">
              <a:lnSpc>
                <a:spcPts val="4646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Pérsida</a:t>
            </a:r>
            <a:r>
              <a:rPr lang="en-US" sz="33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- Romanos 16:12</a:t>
            </a:r>
            <a:endParaRPr lang="en-US" sz="3300" dirty="0">
              <a:solidFill>
                <a:srgbClr val="000000"/>
              </a:solidFill>
              <a:latin typeface="Exo 2"/>
              <a:ea typeface="Exo 2"/>
              <a:cs typeface="Exo 2"/>
            </a:endParaRPr>
          </a:p>
          <a:p>
            <a:pPr marL="716280" lvl="1" indent="-358140" algn="l">
              <a:lnSpc>
                <a:spcPts val="4646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Julia - Romanos 16:15</a:t>
            </a:r>
            <a:endParaRPr lang="en-US" sz="3300">
              <a:solidFill>
                <a:srgbClr val="000000"/>
              </a:solidFill>
              <a:latin typeface="Exo 2"/>
              <a:ea typeface="Exo 2"/>
              <a:cs typeface="Exo 2"/>
            </a:endParaRPr>
          </a:p>
          <a:p>
            <a:pPr marL="716280" lvl="1" indent="-358140" algn="l">
              <a:lnSpc>
                <a:spcPts val="4646"/>
              </a:lnSpc>
              <a:buFont typeface="Arial"/>
              <a:buChar char="•"/>
            </a:pPr>
            <a:r>
              <a:rPr lang="en-US" sz="3318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Hermana de Nereu - </a:t>
            </a:r>
            <a:r>
              <a:rPr lang="en-US" sz="32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Romanos 16:15</a:t>
            </a:r>
            <a:endParaRPr lang="en-US" sz="3318" dirty="0">
              <a:solidFill>
                <a:srgbClr val="000000"/>
              </a:solidFill>
              <a:latin typeface="Exo 2"/>
              <a:ea typeface="Exo 2"/>
              <a:cs typeface="Exo 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62967"/>
          </a:xfrm>
          <a:custGeom>
            <a:avLst/>
            <a:gdLst/>
            <a:ahLst/>
            <a:cxnLst/>
            <a:rect l="l" t="t" r="r" b="b"/>
            <a:pathLst>
              <a:path w="18288000" h="10462967">
                <a:moveTo>
                  <a:pt x="0" y="0"/>
                </a:moveTo>
                <a:lnTo>
                  <a:pt x="18288000" y="0"/>
                </a:lnTo>
                <a:lnTo>
                  <a:pt x="18288000" y="10462967"/>
                </a:lnTo>
                <a:lnTo>
                  <a:pt x="0" y="10462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l="-1399" t="-1013" r="-2061" b="-70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flipH="1">
            <a:off x="-1232513" y="-738641"/>
            <a:ext cx="6233603" cy="11201608"/>
          </a:xfrm>
          <a:custGeom>
            <a:avLst/>
            <a:gdLst/>
            <a:ahLst/>
            <a:cxnLst/>
            <a:rect l="l" t="t" r="r" b="b"/>
            <a:pathLst>
              <a:path w="6233603" h="11201608">
                <a:moveTo>
                  <a:pt x="6233603" y="0"/>
                </a:moveTo>
                <a:lnTo>
                  <a:pt x="0" y="0"/>
                </a:lnTo>
                <a:lnTo>
                  <a:pt x="0" y="11201608"/>
                </a:lnTo>
                <a:lnTo>
                  <a:pt x="6233603" y="11201608"/>
                </a:lnTo>
                <a:lnTo>
                  <a:pt x="6233603" y="0"/>
                </a:lnTo>
                <a:close/>
              </a:path>
            </a:pathLst>
          </a:custGeom>
          <a:blipFill>
            <a:blip r:embed="rId3"/>
            <a:stretch>
              <a:fillRect l="-47318" r="-3237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637314" y="0"/>
            <a:ext cx="6650371" cy="10287000"/>
          </a:xfrm>
          <a:custGeom>
            <a:avLst/>
            <a:gdLst/>
            <a:ahLst/>
            <a:cxnLst/>
            <a:rect l="l" t="t" r="r" b="b"/>
            <a:pathLst>
              <a:path w="6650371" h="10287000">
                <a:moveTo>
                  <a:pt x="0" y="0"/>
                </a:moveTo>
                <a:lnTo>
                  <a:pt x="6650371" y="0"/>
                </a:lnTo>
                <a:lnTo>
                  <a:pt x="66503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487" r="-271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10567179" y="2038350"/>
            <a:ext cx="5142352" cy="0"/>
          </a:xfrm>
          <a:prstGeom prst="line">
            <a:avLst/>
          </a:prstGeom>
          <a:ln w="38100" cap="flat">
            <a:solidFill>
              <a:srgbClr val="515C5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9287684" y="2746142"/>
            <a:ext cx="8771715" cy="6596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57"/>
              </a:lnSpc>
              <a:spcBef>
                <a:spcPct val="0"/>
              </a:spcBef>
            </a:pP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"Por la </a:t>
            </a:r>
            <a:r>
              <a:rPr lang="en-US" sz="3684" b="1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fe</a:t>
            </a: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[...] Sara </a:t>
            </a:r>
            <a:r>
              <a:rPr lang="en-US" sz="3684" b="1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recibió</a:t>
            </a: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84" b="1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fuerza</a:t>
            </a: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para </a:t>
            </a:r>
            <a:r>
              <a:rPr lang="en-US" sz="3684" b="1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tener</a:t>
            </a: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84" b="1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hijos</a:t>
            </a: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[...]" </a:t>
            </a:r>
            <a:r>
              <a:rPr lang="en-US" sz="3684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- 11:11. </a:t>
            </a:r>
          </a:p>
          <a:p>
            <a:pPr algn="l">
              <a:lnSpc>
                <a:spcPts val="5157"/>
              </a:lnSpc>
              <a:spcBef>
                <a:spcPct val="0"/>
              </a:spcBef>
            </a:pPr>
            <a:endParaRPr lang="en-US" sz="3684" dirty="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>
              <a:lnSpc>
                <a:spcPts val="5157"/>
              </a:lnSpc>
              <a:spcBef>
                <a:spcPct val="0"/>
              </a:spcBef>
            </a:pP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"Por la </a:t>
            </a:r>
            <a:r>
              <a:rPr lang="en-US" sz="3684" b="1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fe</a:t>
            </a: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 Rahab [...] no </a:t>
            </a:r>
            <a:r>
              <a:rPr lang="en-US" sz="3684" b="1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pereció</a:t>
            </a: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84" b="1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juntamente</a:t>
            </a: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con </a:t>
            </a:r>
            <a:r>
              <a:rPr lang="en-US" sz="3684" b="1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los</a:t>
            </a: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84" b="1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desobediente</a:t>
            </a: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[...]” </a:t>
            </a:r>
            <a:r>
              <a:rPr lang="en-US" sz="3684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11:31.</a:t>
            </a:r>
          </a:p>
          <a:p>
            <a:pPr>
              <a:lnSpc>
                <a:spcPts val="5157"/>
              </a:lnSpc>
              <a:spcBef>
                <a:spcPct val="0"/>
              </a:spcBef>
            </a:pPr>
            <a:endParaRPr lang="en-US" sz="3684" b="1" dirty="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>
              <a:lnSpc>
                <a:spcPts val="5157"/>
              </a:lnSpc>
              <a:spcBef>
                <a:spcPct val="0"/>
              </a:spcBef>
            </a:pP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"Por </a:t>
            </a:r>
            <a:r>
              <a:rPr lang="en-US" sz="3684" b="1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fe</a:t>
            </a: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[...] Hubo </a:t>
            </a:r>
            <a:r>
              <a:rPr lang="en-US" sz="3684" b="1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mujeres</a:t>
            </a: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que </a:t>
            </a:r>
            <a:r>
              <a:rPr lang="en-US" sz="3684" b="1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recobraron</a:t>
            </a: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con </a:t>
            </a:r>
            <a:r>
              <a:rPr lang="en-US" sz="3684" b="1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vida</a:t>
            </a: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a sus </a:t>
            </a:r>
            <a:r>
              <a:rPr lang="en-US" sz="3684" b="1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muertos</a:t>
            </a:r>
            <a:r>
              <a:rPr lang="en-US" sz="3684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[...]” </a:t>
            </a:r>
            <a:r>
              <a:rPr lang="en-US" sz="3684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11:35.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20198" y="914400"/>
            <a:ext cx="4646687" cy="931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4"/>
              </a:lnSpc>
              <a:spcBef>
                <a:spcPct val="0"/>
              </a:spcBef>
            </a:pPr>
            <a:r>
              <a:rPr lang="en-US" sz="5853" b="1" dirty="0">
                <a:solidFill>
                  <a:srgbClr val="000000"/>
                </a:solidFill>
                <a:latin typeface="Exo 2 Bold"/>
                <a:ea typeface="Exo 2 Bold"/>
                <a:cs typeface="Exo 2 Bold"/>
                <a:sym typeface="Exo 2 Bold"/>
              </a:rPr>
              <a:t>HEBREOS 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62967"/>
          </a:xfrm>
          <a:custGeom>
            <a:avLst/>
            <a:gdLst/>
            <a:ahLst/>
            <a:cxnLst/>
            <a:rect l="l" t="t" r="r" b="b"/>
            <a:pathLst>
              <a:path w="18288000" h="10462967">
                <a:moveTo>
                  <a:pt x="0" y="0"/>
                </a:moveTo>
                <a:lnTo>
                  <a:pt x="18288000" y="0"/>
                </a:lnTo>
                <a:lnTo>
                  <a:pt x="18288000" y="10462967"/>
                </a:lnTo>
                <a:lnTo>
                  <a:pt x="0" y="10462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l="-1399" t="-1013" r="-2061" b="-70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2658941"/>
            <a:ext cx="18288000" cy="7615462"/>
          </a:xfrm>
          <a:custGeom>
            <a:avLst/>
            <a:gdLst/>
            <a:ahLst/>
            <a:cxnLst/>
            <a:rect l="l" t="t" r="r" b="b"/>
            <a:pathLst>
              <a:path w="18288000" h="7615462">
                <a:moveTo>
                  <a:pt x="0" y="0"/>
                </a:moveTo>
                <a:lnTo>
                  <a:pt x="18288000" y="0"/>
                </a:lnTo>
                <a:lnTo>
                  <a:pt x="18288000" y="7615462"/>
                </a:lnTo>
                <a:lnTo>
                  <a:pt x="0" y="7615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01" r="-96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5262589" y="1358046"/>
            <a:ext cx="12433740" cy="573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15"/>
              </a:lnSpc>
              <a:spcBef>
                <a:spcPct val="0"/>
              </a:spcBef>
            </a:pPr>
            <a:r>
              <a:rPr lang="en-US" sz="355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Velata - fresco del siglo III - </a:t>
            </a:r>
            <a:r>
              <a:rPr lang="en-US" sz="35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Catacumbas</a:t>
            </a:r>
            <a:r>
              <a:rPr lang="en-US" sz="35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de Priscila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44660" y="568964"/>
            <a:ext cx="9035523" cy="715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1"/>
              </a:lnSpc>
            </a:pPr>
            <a:r>
              <a:rPr lang="en-US" sz="5153" b="1" u="none" strike="noStrike" dirty="0">
                <a:solidFill>
                  <a:srgbClr val="000000"/>
                </a:solidFill>
                <a:latin typeface="Exo 2 Bold"/>
                <a:ea typeface="Exo 2 Bold"/>
                <a:cs typeface="Exo 2 Bold"/>
                <a:sym typeface="Exo 2 Bold"/>
              </a:rPr>
              <a:t>EVIDENCIAS ARQUEOLÓGICAS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62725" y="-397898"/>
            <a:ext cx="1219280" cy="2982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90"/>
              </a:lnSpc>
              <a:spcBef>
                <a:spcPct val="0"/>
              </a:spcBef>
            </a:pPr>
            <a:r>
              <a:rPr lang="en-US" sz="17422" b="1">
                <a:solidFill>
                  <a:srgbClr val="000000"/>
                </a:solidFill>
                <a:latin typeface="Exo 2 Bold"/>
                <a:ea typeface="Exo 2 Bold"/>
                <a:cs typeface="Exo 2 Bold"/>
                <a:sym typeface="Exo 2 Bold"/>
              </a:rPr>
              <a:t>5</a:t>
            </a:r>
          </a:p>
        </p:txBody>
      </p:sp>
      <p:sp>
        <p:nvSpPr>
          <p:cNvPr id="7" name="AutoShape 7"/>
          <p:cNvSpPr/>
          <p:nvPr/>
        </p:nvSpPr>
        <p:spPr>
          <a:xfrm>
            <a:off x="5244660" y="2137602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62967"/>
          </a:xfrm>
          <a:custGeom>
            <a:avLst/>
            <a:gdLst/>
            <a:ahLst/>
            <a:cxnLst/>
            <a:rect l="l" t="t" r="r" b="b"/>
            <a:pathLst>
              <a:path w="18288000" h="10462967">
                <a:moveTo>
                  <a:pt x="0" y="0"/>
                </a:moveTo>
                <a:lnTo>
                  <a:pt x="18288000" y="0"/>
                </a:lnTo>
                <a:lnTo>
                  <a:pt x="18288000" y="10462967"/>
                </a:lnTo>
                <a:lnTo>
                  <a:pt x="0" y="10462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l="-1399" t="-1013" r="-2061" b="-70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10045877" y="6125254"/>
            <a:ext cx="932192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136141">
            <a:off x="485995" y="1535421"/>
            <a:ext cx="9018022" cy="6393618"/>
          </a:xfrm>
          <a:custGeom>
            <a:avLst/>
            <a:gdLst/>
            <a:ahLst/>
            <a:cxnLst/>
            <a:rect l="l" t="t" r="r" b="b"/>
            <a:pathLst>
              <a:path w="9018022" h="6393618">
                <a:moveTo>
                  <a:pt x="0" y="0"/>
                </a:moveTo>
                <a:lnTo>
                  <a:pt x="9018021" y="0"/>
                </a:lnTo>
                <a:lnTo>
                  <a:pt x="9018021" y="6393618"/>
                </a:lnTo>
                <a:lnTo>
                  <a:pt x="0" y="6393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52" b="-1219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-180587">
            <a:off x="-13157" y="1120563"/>
            <a:ext cx="9761808" cy="7447446"/>
          </a:xfrm>
          <a:custGeom>
            <a:avLst/>
            <a:gdLst/>
            <a:ahLst/>
            <a:cxnLst/>
            <a:rect l="l" t="t" r="r" b="b"/>
            <a:pathLst>
              <a:path w="9761808" h="7447446">
                <a:moveTo>
                  <a:pt x="0" y="0"/>
                </a:moveTo>
                <a:lnTo>
                  <a:pt x="9761809" y="0"/>
                </a:lnTo>
                <a:lnTo>
                  <a:pt x="9761809" y="7447447"/>
                </a:lnTo>
                <a:lnTo>
                  <a:pt x="0" y="7447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0831512" y="6366728"/>
            <a:ext cx="6096807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9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Mosaico de la  </a:t>
            </a:r>
            <a:r>
              <a:rPr lang="en-US" sz="320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Abside</a:t>
            </a:r>
            <a:r>
              <a:rPr lang="en-US" sz="32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– </a:t>
            </a:r>
          </a:p>
          <a:p>
            <a:pPr algn="ctr">
              <a:lnSpc>
                <a:spcPts val="325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Basílica</a:t>
            </a:r>
            <a:r>
              <a:rPr lang="en-US" sz="32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de Santa </a:t>
            </a:r>
            <a:r>
              <a:rPr lang="en-US" sz="320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Pudenciana</a:t>
            </a:r>
            <a:r>
              <a:rPr lang="en-US" sz="32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02260" y="3453486"/>
            <a:ext cx="7343235" cy="2395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Aunque</a:t>
            </a:r>
            <a:r>
              <a:rPr lang="en-US" sz="36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minoritarias</a:t>
            </a:r>
            <a:r>
              <a:rPr lang="en-US" sz="36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, las </a:t>
            </a:r>
            <a:r>
              <a:rPr lang="en-US" sz="360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mujeres</a:t>
            </a:r>
            <a:r>
              <a:rPr lang="en-US" sz="36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formaban</a:t>
            </a:r>
            <a:r>
              <a:rPr lang="en-US" sz="36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parte</a:t>
            </a:r>
            <a:r>
              <a:rPr lang="en-US" sz="36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del </a:t>
            </a:r>
            <a:r>
              <a:rPr lang="en-US" sz="360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liderazgo</a:t>
            </a:r>
            <a:r>
              <a:rPr lang="en-US" sz="36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de la </a:t>
            </a:r>
            <a:r>
              <a:rPr lang="en-US" sz="360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comunidad</a:t>
            </a:r>
            <a:r>
              <a:rPr lang="en-US" sz="36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cristiana</a:t>
            </a:r>
            <a:r>
              <a:rPr lang="en-US" sz="36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de Roma </a:t>
            </a:r>
            <a:r>
              <a:rPr lang="en-US" sz="360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en</a:t>
            </a:r>
            <a:r>
              <a:rPr lang="en-US" sz="36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los</a:t>
            </a:r>
            <a:r>
              <a:rPr lang="en-US" sz="36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años</a:t>
            </a:r>
            <a:r>
              <a:rPr lang="en-US" sz="360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300.  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26" y="86602"/>
            <a:ext cx="18295726" cy="10287000"/>
          </a:xfrm>
          <a:custGeom>
            <a:avLst/>
            <a:gdLst/>
            <a:ahLst/>
            <a:cxnLst/>
            <a:rect l="l" t="t" r="r" b="b"/>
            <a:pathLst>
              <a:path w="18295726" h="10287000">
                <a:moveTo>
                  <a:pt x="0" y="0"/>
                </a:moveTo>
                <a:lnTo>
                  <a:pt x="18295726" y="0"/>
                </a:lnTo>
                <a:lnTo>
                  <a:pt x="182957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16" t="-15719" b="-1571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000"/>
            </a:blip>
            <a:stretch>
              <a:fillRect l="-9222" r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9735045" y="0"/>
            <a:ext cx="8299114" cy="10287000"/>
          </a:xfrm>
          <a:custGeom>
            <a:avLst/>
            <a:gdLst/>
            <a:ahLst/>
            <a:cxnLst/>
            <a:rect l="l" t="t" r="r" b="b"/>
            <a:pathLst>
              <a:path w="8299114" h="10287000">
                <a:moveTo>
                  <a:pt x="0" y="0"/>
                </a:moveTo>
                <a:lnTo>
                  <a:pt x="8299114" y="0"/>
                </a:lnTo>
                <a:lnTo>
                  <a:pt x="82991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154" t="-64772" r="-23082" b="-1957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401976" y="783823"/>
            <a:ext cx="9886024" cy="9503177"/>
          </a:xfrm>
          <a:custGeom>
            <a:avLst/>
            <a:gdLst/>
            <a:ahLst/>
            <a:cxnLst/>
            <a:rect l="l" t="t" r="r" b="b"/>
            <a:pathLst>
              <a:path w="9886024" h="9503177">
                <a:moveTo>
                  <a:pt x="0" y="0"/>
                </a:moveTo>
                <a:lnTo>
                  <a:pt x="9886024" y="0"/>
                </a:lnTo>
                <a:lnTo>
                  <a:pt x="9886024" y="9503177"/>
                </a:lnTo>
                <a:lnTo>
                  <a:pt x="0" y="95031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</a:blip>
            <a:stretch>
              <a:fillRect t="-55791" r="-2262" b="-38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807720" y="2549689"/>
            <a:ext cx="8905023" cy="5971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73"/>
              </a:lnSpc>
            </a:pP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La </a:t>
            </a:r>
            <a:r>
              <a:rPr lang="es-ES_tradnl" sz="365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misión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del pueblo de Dios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en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los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últimos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días es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predicar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el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evangelio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eterno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a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toda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nación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,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tribu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, lengua y pueblo. ¿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Qué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pasaría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si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respondiéramos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a la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oración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de Cristo, </a:t>
            </a:r>
            <a:r>
              <a:rPr lang="en-US" sz="3650" b="1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uniendo</a:t>
            </a:r>
            <a:r>
              <a:rPr lang="en-US" sz="3650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a hombres y </a:t>
            </a:r>
            <a:r>
              <a:rPr lang="en-US" sz="3650" b="1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mujeres</a:t>
            </a:r>
            <a:r>
              <a:rPr lang="en-US" sz="3650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50" b="1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en</a:t>
            </a:r>
            <a:r>
              <a:rPr lang="en-US" sz="3650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la </a:t>
            </a:r>
            <a:r>
              <a:rPr lang="en-US" sz="3650" b="1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misión</a:t>
            </a:r>
            <a:r>
              <a:rPr lang="en-US" sz="3650" b="1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,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dejando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a un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lado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los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prejuicios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, para que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el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evangelio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sea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proclamado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a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todo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el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mundo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y Cristo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pueda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regresar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lo antes </a:t>
            </a:r>
            <a:r>
              <a:rPr lang="en-US" sz="365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posible</a:t>
            </a:r>
            <a:r>
              <a:rPr lang="en-US" sz="3650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? </a:t>
            </a:r>
          </a:p>
          <a:p>
            <a:pPr>
              <a:lnSpc>
                <a:spcPts val="4673"/>
              </a:lnSpc>
            </a:pPr>
            <a:endParaRPr lang="en-US" sz="3679" dirty="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028700" y="8424302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l="-9222" r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28600" y="-197687"/>
            <a:ext cx="19191357" cy="10682373"/>
          </a:xfrm>
          <a:custGeom>
            <a:avLst/>
            <a:gdLst/>
            <a:ahLst/>
            <a:cxnLst/>
            <a:rect l="l" t="t" r="r" b="b"/>
            <a:pathLst>
              <a:path w="19184967" h="10682373">
                <a:moveTo>
                  <a:pt x="0" y="0"/>
                </a:moveTo>
                <a:lnTo>
                  <a:pt x="19184966" y="0"/>
                </a:lnTo>
                <a:lnTo>
                  <a:pt x="19184966" y="10682372"/>
                </a:lnTo>
                <a:lnTo>
                  <a:pt x="0" y="10682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3033" b="-3656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7924800" y="704336"/>
            <a:ext cx="640040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spc="-443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¿</a:t>
            </a:r>
            <a:r>
              <a:rPr lang="en-US" sz="6000" b="1" spc="-443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Cómo</a:t>
            </a:r>
            <a:r>
              <a:rPr lang="en-US" sz="6000" b="1" spc="-443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6000" b="1" spc="-443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veía</a:t>
            </a:r>
            <a:r>
              <a:rPr lang="en-US" sz="6000" b="1" spc="-443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Jesús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24800" y="1237828"/>
            <a:ext cx="6364381" cy="126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82"/>
              </a:lnSpc>
            </a:pPr>
            <a:r>
              <a:rPr lang="en-US" sz="6634" dirty="0">
                <a:solidFill>
                  <a:srgbClr val="000000"/>
                </a:solidFill>
                <a:latin typeface="Letteria Pro"/>
                <a:ea typeface="Letteria Pro"/>
                <a:cs typeface="Letteria Pro"/>
                <a:sym typeface="Letteria Pro"/>
              </a:rPr>
              <a:t>a las </a:t>
            </a:r>
            <a:r>
              <a:rPr lang="en-US" sz="6634" dirty="0" err="1">
                <a:solidFill>
                  <a:srgbClr val="000000"/>
                </a:solidFill>
                <a:latin typeface="Letteria Pro"/>
                <a:ea typeface="Letteria Pro"/>
                <a:cs typeface="Letteria Pro"/>
                <a:sym typeface="Letteria Pro"/>
              </a:rPr>
              <a:t>mujeres</a:t>
            </a:r>
            <a:r>
              <a:rPr lang="en-US" sz="6634" dirty="0">
                <a:solidFill>
                  <a:srgbClr val="000000"/>
                </a:solidFill>
                <a:latin typeface="Letteria Pro"/>
                <a:ea typeface="Letteria Pro"/>
                <a:cs typeface="Letteria Pro"/>
                <a:sym typeface="Letteria Pro"/>
              </a:rPr>
              <a:t>?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7000"/>
            </a:blip>
            <a:stretch>
              <a:fillRect l="-9222" r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714691">
            <a:off x="13302352" y="-682810"/>
            <a:ext cx="10485912" cy="13797253"/>
          </a:xfrm>
          <a:custGeom>
            <a:avLst/>
            <a:gdLst/>
            <a:ahLst/>
            <a:cxnLst/>
            <a:rect l="l" t="t" r="r" b="b"/>
            <a:pathLst>
              <a:path w="10485912" h="13797253">
                <a:moveTo>
                  <a:pt x="0" y="0"/>
                </a:moveTo>
                <a:lnTo>
                  <a:pt x="10485912" y="0"/>
                </a:lnTo>
                <a:lnTo>
                  <a:pt x="10485912" y="13797253"/>
                </a:lnTo>
                <a:lnTo>
                  <a:pt x="0" y="13797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4545683"/>
            <a:ext cx="12899208" cy="5741317"/>
          </a:xfrm>
          <a:custGeom>
            <a:avLst/>
            <a:gdLst/>
            <a:ahLst/>
            <a:cxnLst/>
            <a:rect l="l" t="t" r="r" b="b"/>
            <a:pathLst>
              <a:path w="12899208" h="5741317">
                <a:moveTo>
                  <a:pt x="0" y="0"/>
                </a:moveTo>
                <a:lnTo>
                  <a:pt x="12899208" y="0"/>
                </a:lnTo>
                <a:lnTo>
                  <a:pt x="12899208" y="5741317"/>
                </a:lnTo>
                <a:lnTo>
                  <a:pt x="0" y="5741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 l="-56074" b="-1103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9242070" y="0"/>
            <a:ext cx="9144000" cy="10521008"/>
          </a:xfrm>
          <a:custGeom>
            <a:avLst/>
            <a:gdLst/>
            <a:ahLst/>
            <a:cxnLst/>
            <a:rect l="l" t="t" r="r" b="b"/>
            <a:pathLst>
              <a:path w="9144000" h="10521008">
                <a:moveTo>
                  <a:pt x="0" y="0"/>
                </a:moveTo>
                <a:lnTo>
                  <a:pt x="9144000" y="0"/>
                </a:lnTo>
                <a:lnTo>
                  <a:pt x="9144000" y="10521008"/>
                </a:lnTo>
                <a:lnTo>
                  <a:pt x="0" y="105210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4424" t="-19139" r="-35849" b="-2884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9270262-64C5-BD82-FEE1-8B249EFD3CEE}"/>
              </a:ext>
            </a:extLst>
          </p:cNvPr>
          <p:cNvGrpSpPr/>
          <p:nvPr/>
        </p:nvGrpSpPr>
        <p:grpSpPr>
          <a:xfrm>
            <a:off x="1326998" y="1677305"/>
            <a:ext cx="9373389" cy="3856368"/>
            <a:chOff x="1326998" y="1677305"/>
            <a:chExt cx="9373389" cy="3856368"/>
          </a:xfrm>
        </p:grpSpPr>
        <p:sp>
          <p:nvSpPr>
            <p:cNvPr id="6" name="TextBox 6"/>
            <p:cNvSpPr txBox="1"/>
            <p:nvPr/>
          </p:nvSpPr>
          <p:spPr>
            <a:xfrm>
              <a:off x="1326998" y="1677305"/>
              <a:ext cx="4142226" cy="13287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1048"/>
                </a:lnSpc>
              </a:pPr>
              <a:r>
                <a:rPr lang="en-US" sz="7465" b="1" spc="-492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¿</a:t>
              </a:r>
              <a:r>
                <a:rPr lang="en-US" sz="7465" b="1" spc="-492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Cómo</a:t>
              </a:r>
              <a:r>
                <a:rPr lang="en-US" sz="7465" b="1" spc="-492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70925" y="2781300"/>
              <a:ext cx="9029462" cy="25219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31"/>
                </a:lnSpc>
                <a:spcBef>
                  <a:spcPct val="0"/>
                </a:spcBef>
              </a:pPr>
              <a:r>
                <a:rPr lang="en-US" sz="4879" dirty="0" err="1">
                  <a:solidFill>
                    <a:srgbClr val="000000"/>
                  </a:solidFill>
                  <a:latin typeface="Exo 2"/>
                  <a:ea typeface="Exo 2"/>
                  <a:cs typeface="Exo 2"/>
                  <a:sym typeface="Exo 2"/>
                </a:rPr>
                <a:t>aparecen</a:t>
              </a:r>
              <a:r>
                <a:rPr lang="en-US" sz="4879" dirty="0">
                  <a:solidFill>
                    <a:srgbClr val="000000"/>
                  </a:solidFill>
                  <a:latin typeface="Exo 2"/>
                  <a:ea typeface="Exo 2"/>
                  <a:cs typeface="Exo 2"/>
                  <a:sym typeface="Exo 2"/>
                </a:rPr>
                <a:t> </a:t>
              </a:r>
              <a:r>
                <a:rPr lang="en-US" sz="4879" dirty="0" err="1">
                  <a:solidFill>
                    <a:srgbClr val="000000"/>
                  </a:solidFill>
                  <a:latin typeface="Exo 2"/>
                  <a:ea typeface="Exo 2"/>
                  <a:cs typeface="Exo 2"/>
                  <a:sym typeface="Exo 2"/>
                </a:rPr>
                <a:t>retratadas</a:t>
              </a:r>
              <a:r>
                <a:rPr lang="en-US" sz="4879" dirty="0">
                  <a:solidFill>
                    <a:srgbClr val="000000"/>
                  </a:solidFill>
                  <a:latin typeface="Exo 2"/>
                  <a:ea typeface="Exo 2"/>
                  <a:cs typeface="Exo 2"/>
                  <a:sym typeface="Exo 2"/>
                </a:rPr>
                <a:t> </a:t>
              </a:r>
            </a:p>
            <a:p>
              <a:pPr algn="l">
                <a:lnSpc>
                  <a:spcPts val="6831"/>
                </a:lnSpc>
                <a:spcBef>
                  <a:spcPct val="0"/>
                </a:spcBef>
              </a:pPr>
              <a:endParaRPr lang="en-US" sz="4879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>
                <a:lnSpc>
                  <a:spcPts val="6831"/>
                </a:lnSpc>
                <a:spcBef>
                  <a:spcPct val="0"/>
                </a:spcBef>
              </a:pPr>
              <a:r>
                <a:rPr lang="en-US" sz="4850" dirty="0" err="1">
                  <a:solidFill>
                    <a:srgbClr val="000000"/>
                  </a:solidFill>
                  <a:latin typeface="Exo 2"/>
                  <a:ea typeface="Exo 2"/>
                  <a:cs typeface="Exo 2"/>
                  <a:sym typeface="Exo 2"/>
                </a:rPr>
                <a:t>en</a:t>
              </a:r>
              <a:r>
                <a:rPr lang="en-US" sz="4850" dirty="0">
                  <a:solidFill>
                    <a:srgbClr val="000000"/>
                  </a:solidFill>
                  <a:latin typeface="Exo 2"/>
                  <a:ea typeface="Exo 2"/>
                  <a:cs typeface="Exo 2"/>
                  <a:sym typeface="Exo 2"/>
                </a:rPr>
                <a:t> </a:t>
              </a:r>
              <a:r>
                <a:rPr lang="en-US" sz="4850" dirty="0" err="1">
                  <a:solidFill>
                    <a:srgbClr val="000000"/>
                  </a:solidFill>
                  <a:latin typeface="Exo 2"/>
                  <a:ea typeface="Exo 2"/>
                  <a:cs typeface="Exo 2"/>
                  <a:sym typeface="Exo 2"/>
                </a:rPr>
                <a:t>el</a:t>
              </a:r>
              <a:r>
                <a:rPr lang="en-US" sz="4850" dirty="0">
                  <a:solidFill>
                    <a:srgbClr val="000000"/>
                  </a:solidFill>
                  <a:latin typeface="Exo 2"/>
                  <a:ea typeface="Exo 2"/>
                  <a:cs typeface="Exo 2"/>
                  <a:sym typeface="Exo 2"/>
                </a:rPr>
                <a:t>  </a:t>
              </a:r>
              <a:r>
                <a:rPr lang="en-US" sz="4850" b="1" dirty="0">
                  <a:solidFill>
                    <a:srgbClr val="000000"/>
                  </a:solidFill>
                  <a:latin typeface="Exo 2 Bold"/>
                  <a:ea typeface="Exo 2"/>
                  <a:cs typeface="Exo 2"/>
                  <a:sym typeface="Exo 2 Bold"/>
                </a:rPr>
                <a:t>NUEVO TESTAMENTO</a:t>
              </a:r>
              <a:r>
                <a:rPr lang="en-US" sz="4850" dirty="0">
                  <a:solidFill>
                    <a:srgbClr val="000000"/>
                  </a:solidFill>
                  <a:latin typeface="Exo 2"/>
                  <a:ea typeface="Exo 2"/>
                  <a:cs typeface="Exo 2"/>
                  <a:sym typeface="Exo 2"/>
                </a:rPr>
                <a:t>?</a:t>
              </a:r>
              <a:endParaRPr lang="en-US" sz="4850" dirty="0">
                <a:solidFill>
                  <a:srgbClr val="000000"/>
                </a:solidFill>
                <a:latin typeface="Exo 2"/>
                <a:ea typeface="Exo 2"/>
                <a:cs typeface="Exo 2"/>
              </a:endParaRPr>
            </a:p>
          </p:txBody>
        </p:sp>
        <p:sp>
          <p:nvSpPr>
            <p:cNvPr id="9" name="AutoShape 9"/>
            <p:cNvSpPr/>
            <p:nvPr/>
          </p:nvSpPr>
          <p:spPr>
            <a:xfrm flipV="1">
              <a:off x="1670925" y="5533673"/>
              <a:ext cx="5185053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E881608B-61B9-8AE0-1073-67432EDA5AC5}"/>
                </a:ext>
              </a:extLst>
            </p:cNvPr>
            <p:cNvSpPr txBox="1"/>
            <p:nvPr/>
          </p:nvSpPr>
          <p:spPr>
            <a:xfrm>
              <a:off x="1677851" y="3126965"/>
              <a:ext cx="6906971" cy="15781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3065"/>
                </a:lnSpc>
              </a:pPr>
              <a:r>
                <a:rPr lang="en-US" sz="7200" dirty="0">
                  <a:solidFill>
                    <a:srgbClr val="000000"/>
                  </a:solidFill>
                  <a:latin typeface="Letteria Pro"/>
                  <a:ea typeface="Letteria Pro"/>
                  <a:cs typeface="Letteria Pro"/>
                  <a:sym typeface="Letteria Pro"/>
                </a:rPr>
                <a:t>las </a:t>
              </a:r>
              <a:r>
                <a:rPr lang="en-US" sz="7200" dirty="0" err="1">
                  <a:solidFill>
                    <a:srgbClr val="000000"/>
                  </a:solidFill>
                  <a:latin typeface="Letteria Pro"/>
                  <a:ea typeface="Letteria Pro"/>
                  <a:cs typeface="Letteria Pro"/>
                  <a:sym typeface="Letteria Pro"/>
                </a:rPr>
                <a:t>mujeres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150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3292463" y="4545683"/>
            <a:ext cx="16191671" cy="8941369"/>
          </a:xfrm>
          <a:custGeom>
            <a:avLst/>
            <a:gdLst/>
            <a:ahLst/>
            <a:cxnLst/>
            <a:rect l="l" t="t" r="r" b="b"/>
            <a:pathLst>
              <a:path w="16191671" h="8941369">
                <a:moveTo>
                  <a:pt x="0" y="0"/>
                </a:moveTo>
                <a:lnTo>
                  <a:pt x="16191671" y="0"/>
                </a:lnTo>
                <a:lnTo>
                  <a:pt x="16191671" y="8941369"/>
                </a:lnTo>
                <a:lnTo>
                  <a:pt x="0" y="8941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</a:blip>
            <a:stretch>
              <a:fillRect l="-24337" b="-350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0554190" y="4005711"/>
            <a:ext cx="6426244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8"/>
              </a:lnSpc>
            </a:pPr>
            <a:r>
              <a:rPr lang="en-US" sz="5450" b="1">
                <a:solidFill>
                  <a:srgbClr val="000000"/>
                </a:solidFill>
                <a:latin typeface="Exo 2 Bold"/>
                <a:ea typeface="Exo 2 Bold"/>
                <a:cs typeface="Exo 2 Bold"/>
                <a:sym typeface="Exo 2 Bold"/>
              </a:rPr>
              <a:t> INFANCIA DE JESÚS</a:t>
            </a:r>
            <a:endParaRPr lang="en-US" sz="5493" b="1" dirty="0">
              <a:solidFill>
                <a:srgbClr val="000000"/>
              </a:solidFill>
              <a:latin typeface="Exo 2 Bold"/>
              <a:ea typeface="Exo 2 Bold"/>
              <a:cs typeface="Exo 2 Bold"/>
              <a:sym typeface="Exo 2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0" y="1109237"/>
            <a:ext cx="1410190" cy="444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2"/>
              </a:lnSpc>
              <a:spcBef>
                <a:spcPct val="0"/>
              </a:spcBef>
            </a:pPr>
            <a:r>
              <a:rPr lang="en-US" sz="25880" b="1">
                <a:solidFill>
                  <a:srgbClr val="000000"/>
                </a:solidFill>
                <a:latin typeface="Exo 2 Bold"/>
                <a:ea typeface="Exo 2 Bold"/>
                <a:cs typeface="Exo 2 Bold"/>
                <a:sym typeface="Exo 2 Bold"/>
              </a:rPr>
              <a:t>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54190" y="2427810"/>
            <a:ext cx="6982839" cy="1687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11"/>
              </a:lnSpc>
            </a:pPr>
            <a:r>
              <a:rPr lang="en-US" sz="8868" b="1" dirty="0">
                <a:solidFill>
                  <a:srgbClr val="000000"/>
                </a:solidFill>
                <a:latin typeface="Letteria Pro Bold"/>
                <a:ea typeface="Letteria Pro Bold"/>
                <a:cs typeface="Letteria Pro Bold"/>
                <a:sym typeface="Letteria Pro Bold"/>
              </a:rPr>
              <a:t>Nacimiento e</a:t>
            </a:r>
          </a:p>
        </p:txBody>
      </p:sp>
      <p:sp>
        <p:nvSpPr>
          <p:cNvPr id="7" name="AutoShape 7"/>
          <p:cNvSpPr/>
          <p:nvPr/>
        </p:nvSpPr>
        <p:spPr>
          <a:xfrm>
            <a:off x="11044789" y="5040391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9222" r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714691">
            <a:off x="13302352" y="-682810"/>
            <a:ext cx="10485912" cy="13797253"/>
          </a:xfrm>
          <a:custGeom>
            <a:avLst/>
            <a:gdLst/>
            <a:ahLst/>
            <a:cxnLst/>
            <a:rect l="l" t="t" r="r" b="b"/>
            <a:pathLst>
              <a:path w="10485912" h="13797253">
                <a:moveTo>
                  <a:pt x="0" y="0"/>
                </a:moveTo>
                <a:lnTo>
                  <a:pt x="10485912" y="0"/>
                </a:lnTo>
                <a:lnTo>
                  <a:pt x="10485912" y="13797253"/>
                </a:lnTo>
                <a:lnTo>
                  <a:pt x="0" y="13797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3292463" y="4545683"/>
            <a:ext cx="16191671" cy="8941369"/>
          </a:xfrm>
          <a:custGeom>
            <a:avLst/>
            <a:gdLst/>
            <a:ahLst/>
            <a:cxnLst/>
            <a:rect l="l" t="t" r="r" b="b"/>
            <a:pathLst>
              <a:path w="16191671" h="8941369">
                <a:moveTo>
                  <a:pt x="0" y="0"/>
                </a:moveTo>
                <a:lnTo>
                  <a:pt x="16191671" y="0"/>
                </a:lnTo>
                <a:lnTo>
                  <a:pt x="16191671" y="8941369"/>
                </a:lnTo>
                <a:lnTo>
                  <a:pt x="0" y="89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</a:blip>
            <a:stretch>
              <a:fillRect l="-24337" b="-35095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 rot="-5400000">
            <a:off x="6509348" y="-1491652"/>
            <a:ext cx="5269304" cy="18288000"/>
            <a:chOff x="0" y="0"/>
            <a:chExt cx="1387800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7800" cy="4816592"/>
            </a:xfrm>
            <a:custGeom>
              <a:avLst/>
              <a:gdLst/>
              <a:ahLst/>
              <a:cxnLst/>
              <a:rect l="l" t="t" r="r" b="b"/>
              <a:pathLst>
                <a:path w="1387800" h="4816592">
                  <a:moveTo>
                    <a:pt x="0" y="0"/>
                  </a:moveTo>
                  <a:lnTo>
                    <a:pt x="1387800" y="0"/>
                  </a:lnTo>
                  <a:lnTo>
                    <a:pt x="138780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83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87800" cy="486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8423392" y="1899687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6039120" y="1899687"/>
            <a:ext cx="5364947" cy="9398171"/>
          </a:xfrm>
          <a:custGeom>
            <a:avLst/>
            <a:gdLst/>
            <a:ahLst/>
            <a:cxnLst/>
            <a:rect l="l" t="t" r="r" b="b"/>
            <a:pathLst>
              <a:path w="5364947" h="9398171">
                <a:moveTo>
                  <a:pt x="0" y="0"/>
                </a:moveTo>
                <a:lnTo>
                  <a:pt x="5364947" y="0"/>
                </a:lnTo>
                <a:lnTo>
                  <a:pt x="5364947" y="9398171"/>
                </a:lnTo>
                <a:lnTo>
                  <a:pt x="0" y="93981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8734" r="-74439" b="-445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694065" y="2446890"/>
            <a:ext cx="6632753" cy="7985729"/>
          </a:xfrm>
          <a:custGeom>
            <a:avLst/>
            <a:gdLst/>
            <a:ahLst/>
            <a:cxnLst/>
            <a:rect l="l" t="t" r="r" b="b"/>
            <a:pathLst>
              <a:path w="6632753" h="7985729">
                <a:moveTo>
                  <a:pt x="0" y="0"/>
                </a:moveTo>
                <a:lnTo>
                  <a:pt x="6632753" y="0"/>
                </a:lnTo>
                <a:lnTo>
                  <a:pt x="6632753" y="7985729"/>
                </a:lnTo>
                <a:lnTo>
                  <a:pt x="0" y="79857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32131" b="-974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-1967086" y="2446890"/>
            <a:ext cx="7201196" cy="9559213"/>
          </a:xfrm>
          <a:custGeom>
            <a:avLst/>
            <a:gdLst/>
            <a:ahLst/>
            <a:cxnLst/>
            <a:rect l="l" t="t" r="r" b="b"/>
            <a:pathLst>
              <a:path w="7201196" h="9559213">
                <a:moveTo>
                  <a:pt x="0" y="0"/>
                </a:moveTo>
                <a:lnTo>
                  <a:pt x="7201196" y="0"/>
                </a:lnTo>
                <a:lnTo>
                  <a:pt x="7201196" y="9559213"/>
                </a:lnTo>
                <a:lnTo>
                  <a:pt x="0" y="95592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274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9061665" y="2764926"/>
            <a:ext cx="5390497" cy="7667693"/>
          </a:xfrm>
          <a:custGeom>
            <a:avLst/>
            <a:gdLst/>
            <a:ahLst/>
            <a:cxnLst/>
            <a:rect l="l" t="t" r="r" b="b"/>
            <a:pathLst>
              <a:path w="5390497" h="7667693">
                <a:moveTo>
                  <a:pt x="0" y="0"/>
                </a:moveTo>
                <a:lnTo>
                  <a:pt x="5390497" y="0"/>
                </a:lnTo>
                <a:lnTo>
                  <a:pt x="5390497" y="7667693"/>
                </a:lnTo>
                <a:lnTo>
                  <a:pt x="0" y="7667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1530" r="-60677" b="-421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12766392" y="2240925"/>
            <a:ext cx="6801267" cy="8318091"/>
          </a:xfrm>
          <a:custGeom>
            <a:avLst/>
            <a:gdLst/>
            <a:ahLst/>
            <a:cxnLst/>
            <a:rect l="l" t="t" r="r" b="b"/>
            <a:pathLst>
              <a:path w="6801267" h="8318091">
                <a:moveTo>
                  <a:pt x="0" y="0"/>
                </a:moveTo>
                <a:lnTo>
                  <a:pt x="6801266" y="0"/>
                </a:lnTo>
                <a:lnTo>
                  <a:pt x="6801266" y="8318091"/>
                </a:lnTo>
                <a:lnTo>
                  <a:pt x="0" y="83180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3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3372368" y="860519"/>
            <a:ext cx="11543263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en-US" sz="5493" b="1" dirty="0">
                <a:solidFill>
                  <a:srgbClr val="000000"/>
                </a:solidFill>
                <a:latin typeface="Exo 2 Bold"/>
                <a:ea typeface="Exo 2 Bold"/>
                <a:cs typeface="Exo 2 Bold"/>
                <a:sym typeface="Exo 2 Bold"/>
              </a:rPr>
              <a:t>NACIMIENTO E INFANCIA DE JESUS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17677" y="-285750"/>
            <a:ext cx="779366" cy="2468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24"/>
              </a:lnSpc>
              <a:spcBef>
                <a:spcPct val="0"/>
              </a:spcBef>
            </a:pPr>
            <a:r>
              <a:rPr lang="en-US" sz="14303" b="1">
                <a:solidFill>
                  <a:srgbClr val="000000"/>
                </a:solidFill>
                <a:latin typeface="Exo 2 Bold"/>
                <a:ea typeface="Exo 2 Bold"/>
                <a:cs typeface="Exo 2 Bold"/>
                <a:sym typeface="Exo 2 Bold"/>
              </a:rPr>
              <a:t>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62872" y="1754069"/>
            <a:ext cx="4725443" cy="93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3"/>
              </a:lnSpc>
            </a:pPr>
            <a:r>
              <a:rPr lang="en-US" sz="4900" b="1" dirty="0">
                <a:solidFill>
                  <a:srgbClr val="000000"/>
                </a:solidFill>
                <a:latin typeface="Letteria Pro Bold"/>
                <a:ea typeface="Letteria Pro Bold"/>
                <a:cs typeface="Letteria Pro Bold"/>
                <a:sym typeface="Letteria Pro Bold"/>
              </a:rPr>
              <a:t>las </a:t>
            </a:r>
            <a:r>
              <a:rPr lang="en-US" sz="4900" b="1" dirty="0" err="1">
                <a:solidFill>
                  <a:srgbClr val="000000"/>
                </a:solidFill>
                <a:latin typeface="Letteria Pro Bold"/>
                <a:ea typeface="Letteria Pro Bold"/>
                <a:cs typeface="Letteria Pro Bold"/>
                <a:sym typeface="Letteria Pro Bold"/>
              </a:rPr>
              <a:t>mujeres</a:t>
            </a:r>
            <a:endParaRPr lang="en-US" sz="4900" b="1" dirty="0">
              <a:solidFill>
                <a:srgbClr val="000000"/>
              </a:solidFill>
              <a:latin typeface="Letteria Pro Bold"/>
              <a:ea typeface="Letteria Pro Bold"/>
              <a:cs typeface="Letteria Pro Bold"/>
              <a:sym typeface="Letteria Pro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713307" y="1891191"/>
            <a:ext cx="4257015" cy="67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15"/>
              </a:lnSpc>
            </a:pPr>
            <a:r>
              <a:rPr lang="en-US" sz="3700" b="1" spc="-24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</a:t>
            </a:r>
            <a:r>
              <a:rPr lang="en-US" sz="3700" b="1" spc="-24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la </a:t>
            </a:r>
            <a:r>
              <a:rPr lang="en-US" sz="3700" b="1" spc="-24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genealogía</a:t>
            </a:r>
            <a:endParaRPr lang="en-US" sz="3726" b="1" spc="-245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024279" y="8445470"/>
            <a:ext cx="15614310" cy="1051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6050" dirty="0">
                <a:solidFill>
                  <a:srgbClr val="FFFFFF"/>
                </a:solidFill>
                <a:latin typeface="Letteria Pro"/>
                <a:ea typeface="Letteria Pro"/>
                <a:cs typeface="Letteria Pro"/>
                <a:sym typeface="Letteria Pro"/>
              </a:rPr>
              <a:t>Tamar      </a:t>
            </a:r>
            <a:r>
              <a:rPr lang="en-US" sz="6050">
                <a:solidFill>
                  <a:srgbClr val="FFFFFF"/>
                </a:solidFill>
                <a:latin typeface="Letteria Pro"/>
                <a:ea typeface="Letteria Pro"/>
                <a:cs typeface="Letteria Pro"/>
                <a:sym typeface="Letteria Pro"/>
              </a:rPr>
              <a:t>Rahab</a:t>
            </a:r>
            <a:r>
              <a:rPr lang="en-US" sz="6050" dirty="0">
                <a:solidFill>
                  <a:srgbClr val="FFFFFF"/>
                </a:solidFill>
                <a:latin typeface="Letteria Pro"/>
                <a:ea typeface="Letteria Pro"/>
                <a:cs typeface="Letteria Pro"/>
                <a:sym typeface="Letteria Pro"/>
              </a:rPr>
              <a:t>    Rut    </a:t>
            </a:r>
            <a:r>
              <a:rPr lang="en-US" sz="6050" err="1">
                <a:solidFill>
                  <a:srgbClr val="FFFFFF"/>
                </a:solidFill>
                <a:latin typeface="Letteria Pro"/>
                <a:ea typeface="Letteria Pro"/>
                <a:cs typeface="Letteria Pro"/>
                <a:sym typeface="Letteria Pro"/>
              </a:rPr>
              <a:t>Batsabé</a:t>
            </a:r>
            <a:r>
              <a:rPr lang="en-US" sz="6050" dirty="0">
                <a:solidFill>
                  <a:srgbClr val="FFFFFF"/>
                </a:solidFill>
                <a:latin typeface="Letteria Pro"/>
                <a:ea typeface="Letteria Pro"/>
                <a:cs typeface="Letteria Pro"/>
                <a:sym typeface="Letteria Pro"/>
              </a:rPr>
              <a:t>   María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714691">
            <a:off x="13302352" y="-682810"/>
            <a:ext cx="10485912" cy="13797253"/>
          </a:xfrm>
          <a:custGeom>
            <a:avLst/>
            <a:gdLst/>
            <a:ahLst/>
            <a:cxnLst/>
            <a:rect l="l" t="t" r="r" b="b"/>
            <a:pathLst>
              <a:path w="10485912" h="13797253">
                <a:moveTo>
                  <a:pt x="0" y="0"/>
                </a:moveTo>
                <a:lnTo>
                  <a:pt x="10485912" y="0"/>
                </a:lnTo>
                <a:lnTo>
                  <a:pt x="10485912" y="13797253"/>
                </a:lnTo>
                <a:lnTo>
                  <a:pt x="0" y="13797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3292463" y="4545683"/>
            <a:ext cx="16191671" cy="8941369"/>
          </a:xfrm>
          <a:custGeom>
            <a:avLst/>
            <a:gdLst/>
            <a:ahLst/>
            <a:cxnLst/>
            <a:rect l="l" t="t" r="r" b="b"/>
            <a:pathLst>
              <a:path w="16191671" h="8941369">
                <a:moveTo>
                  <a:pt x="0" y="0"/>
                </a:moveTo>
                <a:lnTo>
                  <a:pt x="16191671" y="0"/>
                </a:lnTo>
                <a:lnTo>
                  <a:pt x="16191671" y="8941369"/>
                </a:lnTo>
                <a:lnTo>
                  <a:pt x="0" y="89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</a:blip>
            <a:stretch>
              <a:fillRect l="-24337" b="-35095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 rot="-5400000">
            <a:off x="6509348" y="-1491652"/>
            <a:ext cx="5269304" cy="18288000"/>
            <a:chOff x="0" y="0"/>
            <a:chExt cx="1387800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7800" cy="4816592"/>
            </a:xfrm>
            <a:custGeom>
              <a:avLst/>
              <a:gdLst/>
              <a:ahLst/>
              <a:cxnLst/>
              <a:rect l="l" t="t" r="r" b="b"/>
              <a:pathLst>
                <a:path w="1387800" h="4816592">
                  <a:moveTo>
                    <a:pt x="0" y="0"/>
                  </a:moveTo>
                  <a:lnTo>
                    <a:pt x="1387800" y="0"/>
                  </a:lnTo>
                  <a:lnTo>
                    <a:pt x="138780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83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87800" cy="486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967086" y="1899687"/>
            <a:ext cx="21534744" cy="10106416"/>
            <a:chOff x="0" y="0"/>
            <a:chExt cx="28712992" cy="13475221"/>
          </a:xfrm>
        </p:grpSpPr>
        <p:sp>
          <p:nvSpPr>
            <p:cNvPr id="10" name="Freeform 10"/>
            <p:cNvSpPr/>
            <p:nvPr/>
          </p:nvSpPr>
          <p:spPr>
            <a:xfrm>
              <a:off x="10674941" y="0"/>
              <a:ext cx="7153263" cy="12530895"/>
            </a:xfrm>
            <a:custGeom>
              <a:avLst/>
              <a:gdLst/>
              <a:ahLst/>
              <a:cxnLst/>
              <a:rect l="l" t="t" r="r" b="b"/>
              <a:pathLst>
                <a:path w="7153263" h="12530895">
                  <a:moveTo>
                    <a:pt x="0" y="0"/>
                  </a:moveTo>
                  <a:lnTo>
                    <a:pt x="7153262" y="0"/>
                  </a:lnTo>
                  <a:lnTo>
                    <a:pt x="7153262" y="12530895"/>
                  </a:lnTo>
                  <a:lnTo>
                    <a:pt x="0" y="12530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0000"/>
              </a:blip>
              <a:stretch>
                <a:fillRect l="-78734" r="-74439" b="-44524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881535" y="729604"/>
              <a:ext cx="8843671" cy="10647639"/>
            </a:xfrm>
            <a:custGeom>
              <a:avLst/>
              <a:gdLst/>
              <a:ahLst/>
              <a:cxnLst/>
              <a:rect l="l" t="t" r="r" b="b"/>
              <a:pathLst>
                <a:path w="8843671" h="10647639">
                  <a:moveTo>
                    <a:pt x="0" y="0"/>
                  </a:moveTo>
                  <a:lnTo>
                    <a:pt x="8843671" y="0"/>
                  </a:lnTo>
                  <a:lnTo>
                    <a:pt x="8843671" y="10647639"/>
                  </a:lnTo>
                  <a:lnTo>
                    <a:pt x="0" y="10647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0000"/>
              </a:blip>
              <a:stretch>
                <a:fillRect r="-32131" b="-974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729604"/>
              <a:ext cx="9601594" cy="12745617"/>
            </a:xfrm>
            <a:custGeom>
              <a:avLst/>
              <a:gdLst/>
              <a:ahLst/>
              <a:cxnLst/>
              <a:rect l="l" t="t" r="r" b="b"/>
              <a:pathLst>
                <a:path w="9601594" h="12745617">
                  <a:moveTo>
                    <a:pt x="0" y="0"/>
                  </a:moveTo>
                  <a:lnTo>
                    <a:pt x="9601594" y="0"/>
                  </a:lnTo>
                  <a:lnTo>
                    <a:pt x="9601594" y="12745617"/>
                  </a:lnTo>
                  <a:lnTo>
                    <a:pt x="0" y="12745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0000"/>
              </a:blip>
              <a:stretch>
                <a:fillRect r="-32744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705001" y="1153652"/>
              <a:ext cx="7187329" cy="10223590"/>
            </a:xfrm>
            <a:custGeom>
              <a:avLst/>
              <a:gdLst/>
              <a:ahLst/>
              <a:cxnLst/>
              <a:rect l="l" t="t" r="r" b="b"/>
              <a:pathLst>
                <a:path w="7187329" h="10223590">
                  <a:moveTo>
                    <a:pt x="0" y="0"/>
                  </a:moveTo>
                  <a:lnTo>
                    <a:pt x="7187329" y="0"/>
                  </a:lnTo>
                  <a:lnTo>
                    <a:pt x="7187329" y="10223591"/>
                  </a:lnTo>
                  <a:lnTo>
                    <a:pt x="0" y="10223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0000"/>
              </a:blip>
              <a:stretch>
                <a:fillRect l="-41530" r="-60677" b="-42154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9644637" y="454983"/>
              <a:ext cx="9068355" cy="11090789"/>
            </a:xfrm>
            <a:custGeom>
              <a:avLst/>
              <a:gdLst/>
              <a:ahLst/>
              <a:cxnLst/>
              <a:rect l="l" t="t" r="r" b="b"/>
              <a:pathLst>
                <a:path w="9068355" h="11090789">
                  <a:moveTo>
                    <a:pt x="0" y="0"/>
                  </a:moveTo>
                  <a:lnTo>
                    <a:pt x="9068355" y="0"/>
                  </a:lnTo>
                  <a:lnTo>
                    <a:pt x="9068355" y="11090789"/>
                  </a:lnTo>
                  <a:lnTo>
                    <a:pt x="0" y="1109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30000"/>
              </a:blip>
              <a:stretch>
                <a:fillRect l="-2230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9" name="Group 19"/>
          <p:cNvGrpSpPr/>
          <p:nvPr/>
        </p:nvGrpSpPr>
        <p:grpSpPr>
          <a:xfrm rot="-195422">
            <a:off x="-380658" y="6802637"/>
            <a:ext cx="19109523" cy="1369443"/>
            <a:chOff x="0" y="0"/>
            <a:chExt cx="3145153" cy="22539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45153" cy="225391"/>
            </a:xfrm>
            <a:custGeom>
              <a:avLst/>
              <a:gdLst/>
              <a:ahLst/>
              <a:cxnLst/>
              <a:rect l="l" t="t" r="r" b="b"/>
              <a:pathLst>
                <a:path w="3145153" h="225391">
                  <a:moveTo>
                    <a:pt x="0" y="0"/>
                  </a:moveTo>
                  <a:lnTo>
                    <a:pt x="3145153" y="0"/>
                  </a:lnTo>
                  <a:lnTo>
                    <a:pt x="3145153" y="225391"/>
                  </a:lnTo>
                  <a:lnTo>
                    <a:pt x="0" y="225391"/>
                  </a:lnTo>
                  <a:close/>
                </a:path>
              </a:pathLst>
            </a:custGeom>
            <a:solidFill>
              <a:srgbClr val="785D5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3145153" cy="273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 rot="-185481">
            <a:off x="3115631" y="6707654"/>
            <a:ext cx="12945520" cy="1146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72"/>
              </a:lnSpc>
              <a:spcBef>
                <a:spcPct val="0"/>
              </a:spcBef>
            </a:pPr>
            <a:r>
              <a:rPr lang="en-US" sz="7194" b="1" dirty="0">
                <a:solidFill>
                  <a:srgbClr val="FFFFFF"/>
                </a:solidFill>
                <a:latin typeface="Exo 2 Bold"/>
                <a:ea typeface="Exo 2 Bold"/>
                <a:cs typeface="Exo 2 Bold"/>
                <a:sym typeface="Exo 2 Bold"/>
              </a:rPr>
              <a:t> </a:t>
            </a:r>
            <a:r>
              <a:rPr lang="en-US" sz="7194" b="1" dirty="0" err="1">
                <a:solidFill>
                  <a:srgbClr val="FFFFFF"/>
                </a:solidFill>
                <a:latin typeface="Exo 2 Bold"/>
                <a:ea typeface="Exo 2 Bold"/>
                <a:cs typeface="Exo 2 Bold"/>
                <a:sym typeface="Exo 2 Bold"/>
              </a:rPr>
              <a:t>ejemplos</a:t>
            </a:r>
            <a:r>
              <a:rPr lang="en-US" sz="7194" b="1" dirty="0">
                <a:solidFill>
                  <a:srgbClr val="FFFFFF"/>
                </a:solidFill>
                <a:latin typeface="Exo 2 Bold"/>
                <a:ea typeface="Exo 2 Bold"/>
                <a:cs typeface="Exo 2 Bold"/>
                <a:sym typeface="Exo 2 Bold"/>
              </a:rPr>
              <a:t> de </a:t>
            </a:r>
            <a:r>
              <a:rPr lang="en-US" sz="7194" b="1" dirty="0" err="1">
                <a:solidFill>
                  <a:srgbClr val="FFFFFF"/>
                </a:solidFill>
                <a:latin typeface="Exo 2 Bold"/>
                <a:ea typeface="Exo 2 Bold"/>
                <a:cs typeface="Exo 2 Bold"/>
                <a:sym typeface="Exo 2 Bold"/>
              </a:rPr>
              <a:t>fe</a:t>
            </a:r>
            <a:r>
              <a:rPr lang="en-US" sz="7194" b="1" dirty="0">
                <a:solidFill>
                  <a:srgbClr val="FFFFFF"/>
                </a:solidFill>
                <a:latin typeface="Exo 2 Bold"/>
                <a:ea typeface="Exo 2 Bold"/>
                <a:cs typeface="Exo 2 Bold"/>
                <a:sym typeface="Exo 2 Bold"/>
              </a:rPr>
              <a:t> y </a:t>
            </a:r>
            <a:r>
              <a:rPr lang="en-US" sz="7194" b="1" dirty="0" err="1">
                <a:solidFill>
                  <a:srgbClr val="FFFFFF"/>
                </a:solidFill>
                <a:latin typeface="Exo 2 Bold"/>
                <a:ea typeface="Exo 2 Bold"/>
                <a:cs typeface="Exo 2 Bold"/>
                <a:sym typeface="Exo 2 Bold"/>
              </a:rPr>
              <a:t>valentía</a:t>
            </a:r>
            <a:endParaRPr lang="en-US" sz="7194" b="1" dirty="0">
              <a:solidFill>
                <a:srgbClr val="FFFFFF"/>
              </a:solidFill>
              <a:latin typeface="Exo 2 Bold"/>
              <a:ea typeface="Exo 2 Bold"/>
              <a:cs typeface="Exo 2 Bold"/>
              <a:sym typeface="Exo 2 Bold"/>
            </a:endParaRPr>
          </a:p>
        </p:txBody>
      </p:sp>
      <p:sp>
        <p:nvSpPr>
          <p:cNvPr id="23" name="AutoShape 8">
            <a:extLst>
              <a:ext uri="{FF2B5EF4-FFF2-40B4-BE49-F238E27FC236}">
                <a16:creationId xmlns:a16="http://schemas.microsoft.com/office/drawing/2014/main" id="{F2B27046-5E46-6F3D-C384-DD5F4D4068E4}"/>
              </a:ext>
            </a:extLst>
          </p:cNvPr>
          <p:cNvSpPr/>
          <p:nvPr/>
        </p:nvSpPr>
        <p:spPr>
          <a:xfrm>
            <a:off x="8423392" y="1899687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1773DF9F-3101-FC43-6D1D-DD3B82807115}"/>
              </a:ext>
            </a:extLst>
          </p:cNvPr>
          <p:cNvSpPr txBox="1"/>
          <p:nvPr/>
        </p:nvSpPr>
        <p:spPr>
          <a:xfrm>
            <a:off x="3372368" y="860519"/>
            <a:ext cx="11543263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en-US" sz="5450" b="1">
                <a:solidFill>
                  <a:srgbClr val="000000"/>
                </a:solidFill>
                <a:latin typeface="Exo 2 Bold"/>
                <a:ea typeface="Exo 2 Bold"/>
                <a:cs typeface="Exo 2 Bold"/>
                <a:sym typeface="Exo 2 Bold"/>
              </a:rPr>
              <a:t>NACIMIENTO E INFANCIA DE JESÚS</a:t>
            </a:r>
            <a:endParaRPr lang="en-US" sz="5493" b="1" dirty="0">
              <a:solidFill>
                <a:srgbClr val="000000"/>
              </a:solidFill>
              <a:latin typeface="Exo 2 Bold"/>
              <a:ea typeface="Exo 2 Bold"/>
              <a:cs typeface="Exo 2 Bold"/>
              <a:sym typeface="Exo 2 Bold"/>
            </a:endParaRP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35BAD609-69F6-42AA-A5D4-39E75B30F563}"/>
              </a:ext>
            </a:extLst>
          </p:cNvPr>
          <p:cNvSpPr txBox="1"/>
          <p:nvPr/>
        </p:nvSpPr>
        <p:spPr>
          <a:xfrm>
            <a:off x="2317677" y="-285750"/>
            <a:ext cx="779366" cy="2468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24"/>
              </a:lnSpc>
              <a:spcBef>
                <a:spcPct val="0"/>
              </a:spcBef>
            </a:pPr>
            <a:r>
              <a:rPr lang="en-US" sz="14303" b="1">
                <a:solidFill>
                  <a:srgbClr val="000000"/>
                </a:solidFill>
                <a:latin typeface="Exo 2 Bold"/>
                <a:ea typeface="Exo 2 Bold"/>
                <a:cs typeface="Exo 2 Bold"/>
                <a:sym typeface="Exo 2 Bold"/>
              </a:rPr>
              <a:t>1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02C5C632-1ADE-0BAB-A2B3-7D11FEAB4D1E}"/>
              </a:ext>
            </a:extLst>
          </p:cNvPr>
          <p:cNvSpPr txBox="1"/>
          <p:nvPr/>
        </p:nvSpPr>
        <p:spPr>
          <a:xfrm>
            <a:off x="7519346" y="1771052"/>
            <a:ext cx="4725443" cy="93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3"/>
              </a:lnSpc>
            </a:pPr>
            <a:r>
              <a:rPr lang="en-US" sz="4900" b="1" dirty="0">
                <a:solidFill>
                  <a:srgbClr val="000000"/>
                </a:solidFill>
                <a:latin typeface="Letteria Pro Bold"/>
                <a:ea typeface="Letteria Pro Bold"/>
                <a:cs typeface="Letteria Pro Bold"/>
                <a:sym typeface="Letteria Pro Bold"/>
              </a:rPr>
              <a:t>las </a:t>
            </a:r>
            <a:r>
              <a:rPr lang="en-US" sz="4900" b="1" dirty="0" err="1">
                <a:solidFill>
                  <a:srgbClr val="000000"/>
                </a:solidFill>
                <a:latin typeface="Letteria Pro Bold"/>
                <a:ea typeface="Letteria Pro Bold"/>
                <a:cs typeface="Letteria Pro Bold"/>
                <a:sym typeface="Letteria Pro Bold"/>
              </a:rPr>
              <a:t>mujeres</a:t>
            </a:r>
            <a:endParaRPr lang="en-US" sz="4926" b="1" dirty="0">
              <a:solidFill>
                <a:srgbClr val="000000"/>
              </a:solidFill>
              <a:latin typeface="Letteria Pro Bold"/>
              <a:ea typeface="Letteria Pro Bold"/>
              <a:cs typeface="Letteria Pro Bold"/>
              <a:sym typeface="Letteria Pro Bold"/>
            </a:endParaRP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FFC25125-453C-869E-7535-82F8D1C9277B}"/>
              </a:ext>
            </a:extLst>
          </p:cNvPr>
          <p:cNvSpPr txBox="1"/>
          <p:nvPr/>
        </p:nvSpPr>
        <p:spPr>
          <a:xfrm>
            <a:off x="11713307" y="1891191"/>
            <a:ext cx="4257015" cy="67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15"/>
              </a:lnSpc>
            </a:pPr>
            <a:r>
              <a:rPr lang="en-US" sz="3700" b="1" spc="-24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</a:t>
            </a:r>
            <a:r>
              <a:rPr lang="en-US" sz="3700" b="1" spc="-24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la </a:t>
            </a:r>
            <a:r>
              <a:rPr lang="en-US" sz="3700" b="1" spc="-24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genealogía</a:t>
            </a:r>
            <a:endParaRPr lang="en-US" sz="3726" b="1" spc="-245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6000"/>
            </a:blip>
            <a:stretch>
              <a:fillRect l="-9222" r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-50433" y="-28368"/>
            <a:ext cx="18388864" cy="10343736"/>
          </a:xfrm>
          <a:custGeom>
            <a:avLst/>
            <a:gdLst/>
            <a:ahLst/>
            <a:cxnLst/>
            <a:rect l="l" t="t" r="r" b="b"/>
            <a:pathLst>
              <a:path w="18181058" h="17341328">
                <a:moveTo>
                  <a:pt x="0" y="0"/>
                </a:moveTo>
                <a:lnTo>
                  <a:pt x="18181058" y="0"/>
                </a:lnTo>
                <a:lnTo>
                  <a:pt x="18181058" y="17341328"/>
                </a:lnTo>
                <a:lnTo>
                  <a:pt x="0" y="17341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8000"/>
            </a:blip>
            <a:srcRect/>
            <a:stretch>
              <a:fillRect t="-37884" b="-378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350515" y="261550"/>
            <a:ext cx="15278281" cy="10120286"/>
          </a:xfrm>
          <a:custGeom>
            <a:avLst/>
            <a:gdLst/>
            <a:ahLst/>
            <a:cxnLst/>
            <a:rect l="l" t="t" r="r" b="b"/>
            <a:pathLst>
              <a:path w="15278281" h="10120286">
                <a:moveTo>
                  <a:pt x="0" y="0"/>
                </a:moveTo>
                <a:lnTo>
                  <a:pt x="15278280" y="0"/>
                </a:lnTo>
                <a:lnTo>
                  <a:pt x="15278280" y="10120286"/>
                </a:lnTo>
                <a:lnTo>
                  <a:pt x="0" y="10120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58" t="-34216" r="-8769" b="-418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0784765" y="4838700"/>
            <a:ext cx="5420066" cy="184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53"/>
              </a:lnSpc>
            </a:pPr>
            <a:r>
              <a:rPr lang="en-US" sz="9833" b="1" spc="-6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 Jesús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44874" y="2921260"/>
            <a:ext cx="10509525" cy="2325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282"/>
              </a:lnSpc>
            </a:pPr>
            <a:r>
              <a:rPr lang="en-US" sz="12200" b="1">
                <a:solidFill>
                  <a:srgbClr val="FFFFFF"/>
                </a:solidFill>
                <a:latin typeface="Letteria Pro Bold"/>
                <a:ea typeface="Letteria Pro Bold"/>
                <a:cs typeface="Letteria Pro Bold"/>
                <a:sym typeface="Letteria Pro Bold"/>
              </a:rPr>
              <a:t>Las mujeres</a:t>
            </a:r>
            <a:endParaRPr lang="en-US" sz="12204" b="1" dirty="0">
              <a:solidFill>
                <a:srgbClr val="FFFFFF"/>
              </a:solidFill>
              <a:latin typeface="Letteria Pro Bold"/>
              <a:ea typeface="Letteria Pro Bold"/>
              <a:cs typeface="Letteria Pro Bold"/>
              <a:sym typeface="Letteria Pr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41085" y="5067459"/>
            <a:ext cx="5707915" cy="824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8"/>
              </a:lnSpc>
              <a:spcBef>
                <a:spcPct val="0"/>
              </a:spcBef>
            </a:pPr>
            <a:r>
              <a:rPr lang="en-US" sz="5120" dirty="0" err="1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en</a:t>
            </a:r>
            <a:r>
              <a:rPr lang="en-US" sz="5120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5120" dirty="0" err="1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el</a:t>
            </a:r>
            <a:r>
              <a:rPr lang="en-US" sz="5120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5120" dirty="0" err="1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ministerio</a:t>
            </a:r>
            <a:endParaRPr lang="en-US" sz="5120" dirty="0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805456" y="2951216"/>
            <a:ext cx="1388525" cy="326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80"/>
              </a:lnSpc>
              <a:spcBef>
                <a:spcPct val="0"/>
              </a:spcBef>
            </a:pPr>
            <a:r>
              <a:rPr lang="en-US" sz="18914" b="1">
                <a:solidFill>
                  <a:srgbClr val="FFFFFF"/>
                </a:solidFill>
                <a:latin typeface="Exo 2 Bold"/>
                <a:ea typeface="Exo 2 Bold"/>
                <a:cs typeface="Exo 2 Bold"/>
                <a:sym typeface="Exo 2 Bold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Homem e mulher sentados em areia&#10;&#10;O conteúdo gerado por IA pode estar incorreto.">
            <a:extLst>
              <a:ext uri="{FF2B5EF4-FFF2-40B4-BE49-F238E27FC236}">
                <a16:creationId xmlns:a16="http://schemas.microsoft.com/office/drawing/2014/main" id="{E9D7454B-65DF-5BD2-B62F-5D00AB1B0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87078" y="156125"/>
            <a:ext cx="8283821" cy="164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44"/>
              </a:lnSpc>
            </a:pPr>
            <a:r>
              <a:rPr lang="en-US" sz="8600" b="1">
                <a:solidFill>
                  <a:srgbClr val="000000"/>
                </a:solidFill>
                <a:latin typeface="Letteria Pro Bold"/>
                <a:ea typeface="Letteria Pro Bold"/>
                <a:cs typeface="Letteria Pro Bold"/>
                <a:sym typeface="Letteria Pro Bold"/>
              </a:rPr>
              <a:t>La mujer</a:t>
            </a:r>
            <a:endParaRPr lang="en-US" sz="8635" b="1" dirty="0">
              <a:solidFill>
                <a:srgbClr val="000000"/>
              </a:solidFill>
              <a:latin typeface="Letteria Pro Bold"/>
              <a:ea typeface="Letteria Pro Bold"/>
              <a:cs typeface="Letteria Pro Bold"/>
              <a:sym typeface="Letteria Pr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054995" y="250328"/>
            <a:ext cx="6991319" cy="145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20"/>
              </a:lnSpc>
            </a:pPr>
            <a:r>
              <a:rPr lang="en-US" sz="8150" b="1" spc="-54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samaritana</a:t>
            </a:r>
            <a:endParaRPr lang="en-US" sz="8189" b="1" spc="-54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550654" y="1783101"/>
            <a:ext cx="2209800" cy="676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  <a:spcBef>
                <a:spcPct val="0"/>
              </a:spcBef>
            </a:pPr>
            <a:r>
              <a:rPr lang="en-US" sz="4228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Juan 4</a:t>
            </a:r>
          </a:p>
        </p:txBody>
      </p:sp>
      <p:sp>
        <p:nvSpPr>
          <p:cNvPr id="7" name="AutoShape 7"/>
          <p:cNvSpPr/>
          <p:nvPr/>
        </p:nvSpPr>
        <p:spPr>
          <a:xfrm>
            <a:off x="13211444" y="1783101"/>
            <a:ext cx="273196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ba6853ecf8f9a3b279586c799b23a18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ef3accb206e4d9c515eeb595286ade8c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4CB3272A-2CE7-4017-86E0-27AEF49BD92A}"/>
</file>

<file path=customXml/itemProps2.xml><?xml version="1.0" encoding="utf-8"?>
<ds:datastoreItem xmlns:ds="http://schemas.openxmlformats.org/officeDocument/2006/customXml" ds:itemID="{B7DB21DE-9D8A-4D04-9E98-1CA2DD7CE62A}"/>
</file>

<file path=customXml/itemProps3.xml><?xml version="1.0" encoding="utf-8"?>
<ds:datastoreItem xmlns:ds="http://schemas.openxmlformats.org/officeDocument/2006/customXml" ds:itemID="{D6F64C6A-79B7-43A7-9B6C-17331523F6CD}"/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554</Words>
  <Application>Microsoft Macintosh PowerPoint</Application>
  <PresentationFormat>Personalizar</PresentationFormat>
  <Paragraphs>96</Paragraphs>
  <Slides>24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4" baseType="lpstr">
      <vt:lpstr>Letteria Pro Bold</vt:lpstr>
      <vt:lpstr>Aptos</vt:lpstr>
      <vt:lpstr>Arial</vt:lpstr>
      <vt:lpstr>Poppins Bold</vt:lpstr>
      <vt:lpstr>Exo 2</vt:lpstr>
      <vt:lpstr>Calibri</vt:lpstr>
      <vt:lpstr>Exo 2 Bold</vt:lpstr>
      <vt:lpstr>Poppins</vt:lpstr>
      <vt:lpstr>Letteria Pro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- Dia internacional da mulher DSA 2026</dc:title>
  <cp:lastModifiedBy>Sana Littke</cp:lastModifiedBy>
  <cp:revision>51</cp:revision>
  <dcterms:created xsi:type="dcterms:W3CDTF">2006-08-16T00:00:00Z</dcterms:created>
  <dcterms:modified xsi:type="dcterms:W3CDTF">2025-10-08T10:35:50Z</dcterms:modified>
  <dc:identifier>DAGzJfMh5gs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