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Masters/slideMaster1.xml" ContentType="application/vnd.openxmlformats-officedocument.presentationml.slideMaster+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1.xml" ContentType="application/vnd.openxmlformats-officedocument.theme+xml"/>
  <Override PartName="/ppt/theme/themeOverride1.xml" ContentType="application/vnd.openxmlformats-officedocument.themeOverrid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300"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Lst>
  <p:sldSz cx="18288000" cy="10287000"/>
  <p:notesSz cx="6858000" cy="9144000"/>
  <p:embeddedFontLst>
    <p:embeddedFont>
      <p:font typeface="Charm" panose="020B0604020202020204" charset="-34"/>
      <p:regular r:id="rId45"/>
    </p:embeddedFont>
    <p:embeddedFont>
      <p:font typeface="Charm Bold" panose="020B0604020202020204" charset="-34"/>
      <p:regular r:id="rId46"/>
      <p:bold r:id="rId47"/>
    </p:embeddedFont>
    <p:embeddedFont>
      <p:font typeface="Poppins" panose="00000500000000000000" pitchFamily="2" charset="0"/>
      <p:regular r:id="rId48"/>
      <p:bold r:id="rId49"/>
      <p:italic r:id="rId50"/>
      <p:boldItalic r:id="rId51"/>
    </p:embeddedFont>
    <p:embeddedFont>
      <p:font typeface="Poppins Bold" panose="00000800000000000000" charset="0"/>
      <p:regular r:id="rId52"/>
      <p:bold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301A"/>
    <a:srgbClr val="857161"/>
    <a:srgbClr val="6D523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17" autoAdjust="0"/>
    <p:restoredTop sz="94658" autoAdjust="0"/>
  </p:normalViewPr>
  <p:slideViewPr>
    <p:cSldViewPr>
      <p:cViewPr varScale="1">
        <p:scale>
          <a:sx n="68" d="100"/>
          <a:sy n="68" d="100"/>
        </p:scale>
        <p:origin x="94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font" Target="fonts/font9.fntdata"/><Relationship Id="rId58" Type="http://schemas.openxmlformats.org/officeDocument/2006/relationships/customXml" Target="../customXml/item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8.fntdata"/><Relationship Id="rId60"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‹nº›</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3.jpe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6.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29.png"/><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0.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36.jpeg"/></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7.jpe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39.jpe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0.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45.jpeg"/></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9.jpeg"/><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1.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4.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4.mp4"/><Relationship Id="rId1" Type="http://schemas.openxmlformats.org/officeDocument/2006/relationships/video" Target="NULL" TargetMode="External"/><Relationship Id="rId4" Type="http://schemas.openxmlformats.org/officeDocument/2006/relationships/image" Target="../media/image5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0500"/>
            <a:ext cx="18288000" cy="10477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0030" r="-1748" b="-27178"/>
            </a:stretch>
          </a:blipFill>
        </p:spPr>
        <p:txBody>
          <a:bodyPr/>
          <a:lstStyle/>
          <a:p>
            <a:endParaRPr lang="pt-BR"/>
          </a:p>
        </p:txBody>
      </p:sp>
      <p:sp>
        <p:nvSpPr>
          <p:cNvPr id="3" name="TextBox 3"/>
          <p:cNvSpPr txBox="1"/>
          <p:nvPr/>
        </p:nvSpPr>
        <p:spPr>
          <a:xfrm>
            <a:off x="1028700" y="4021170"/>
            <a:ext cx="7721246" cy="2908562"/>
          </a:xfrm>
          <a:prstGeom prst="rect">
            <a:avLst/>
          </a:prstGeom>
        </p:spPr>
        <p:txBody>
          <a:bodyPr lIns="0" tIns="0" rIns="0" bIns="0" rtlCol="0" anchor="t">
            <a:spAutoFit/>
          </a:bodyPr>
          <a:lstStyle/>
          <a:p>
            <a:pPr algn="ctr">
              <a:lnSpc>
                <a:spcPts val="11379"/>
              </a:lnSpc>
            </a:pPr>
            <a:r>
              <a:rPr lang="es-419" sz="11600" b="1" noProof="0" dirty="0">
                <a:solidFill>
                  <a:srgbClr val="867162"/>
                </a:solidFill>
                <a:latin typeface="Poppins Bold"/>
                <a:ea typeface="Poppins Bold"/>
                <a:cs typeface="Poppins Bold"/>
                <a:sym typeface="Poppins Bold"/>
              </a:rPr>
              <a:t>siempre</a:t>
            </a:r>
            <a:endParaRPr lang="es-419" sz="11611" b="1" noProof="0" dirty="0">
              <a:solidFill>
                <a:srgbClr val="867162"/>
              </a:solidFill>
              <a:latin typeface="Poppins Bold"/>
              <a:ea typeface="Poppins Bold"/>
              <a:cs typeface="Poppins Bold"/>
              <a:sym typeface="Poppins Bold"/>
            </a:endParaRPr>
          </a:p>
          <a:p>
            <a:pPr algn="ctr">
              <a:lnSpc>
                <a:spcPts val="10243"/>
              </a:lnSpc>
            </a:pPr>
            <a:r>
              <a:rPr lang="es-419" sz="10450" b="1" noProof="0" dirty="0">
                <a:solidFill>
                  <a:srgbClr val="867162"/>
                </a:solidFill>
                <a:latin typeface="Poppins Bold"/>
                <a:ea typeface="Poppins Bold"/>
                <a:cs typeface="Poppins Bold"/>
                <a:sym typeface="Poppins Bold"/>
              </a:rPr>
              <a:t>PRESENTE</a:t>
            </a:r>
            <a:endParaRPr lang="es-419" sz="10450" b="1" noProof="0" dirty="0">
              <a:solidFill>
                <a:srgbClr val="867162"/>
              </a:solidFill>
              <a:latin typeface="Poppins Bold"/>
              <a:ea typeface="Poppins Bold"/>
              <a:cs typeface="Poppins Bold"/>
            </a:endParaRPr>
          </a:p>
        </p:txBody>
      </p:sp>
      <p:sp>
        <p:nvSpPr>
          <p:cNvPr id="4" name="TextBox 4"/>
          <p:cNvSpPr txBox="1"/>
          <p:nvPr/>
        </p:nvSpPr>
        <p:spPr>
          <a:xfrm>
            <a:off x="1740727" y="2243402"/>
            <a:ext cx="6330807" cy="1888081"/>
          </a:xfrm>
          <a:prstGeom prst="rect">
            <a:avLst/>
          </a:prstGeom>
        </p:spPr>
        <p:txBody>
          <a:bodyPr lIns="0" tIns="0" rIns="0" bIns="0" rtlCol="0" anchor="t">
            <a:spAutoFit/>
          </a:bodyPr>
          <a:lstStyle/>
          <a:p>
            <a:pPr algn="ctr">
              <a:lnSpc>
                <a:spcPts val="15327"/>
              </a:lnSpc>
            </a:pPr>
            <a:r>
              <a:rPr lang="en-US" sz="11600" dirty="0">
                <a:solidFill>
                  <a:srgbClr val="867162"/>
                </a:solidFill>
                <a:latin typeface="Poppins"/>
                <a:ea typeface="Poppins"/>
                <a:cs typeface="Poppins"/>
                <a:sym typeface="Poppins"/>
              </a:rPr>
              <a:t>Refugio</a:t>
            </a:r>
            <a:endParaRPr lang="en-US" sz="11600" dirty="0">
              <a:solidFill>
                <a:srgbClr val="867162"/>
              </a:solidFill>
              <a:latin typeface="Poppins"/>
              <a:ea typeface="Poppins"/>
              <a:cs typeface="Poppins"/>
            </a:endParaRPr>
          </a:p>
        </p:txBody>
      </p:sp>
      <p:sp>
        <p:nvSpPr>
          <p:cNvPr id="5" name="AutoShape 5"/>
          <p:cNvSpPr/>
          <p:nvPr/>
        </p:nvSpPr>
        <p:spPr>
          <a:xfrm>
            <a:off x="2821732" y="7299415"/>
            <a:ext cx="3126334" cy="0"/>
          </a:xfrm>
          <a:prstGeom prst="line">
            <a:avLst/>
          </a:prstGeom>
          <a:ln w="38100" cap="flat">
            <a:solidFill>
              <a:srgbClr val="867162"/>
            </a:solidFill>
            <a:prstDash val="solid"/>
            <a:headEnd type="none" w="sm" len="sm"/>
            <a:tailEnd type="none" w="sm" len="sm"/>
          </a:ln>
        </p:spPr>
        <p:txBody>
          <a:bodyPr/>
          <a:lstStyle/>
          <a:p>
            <a:endParaRPr lang="pt-BR"/>
          </a:p>
        </p:txBody>
      </p:sp>
      <p:pic>
        <p:nvPicPr>
          <p:cNvPr id="7" name="Imagem 6" descr="Interface gráfica do usuário&#10;&#10;O conteúdo gerado por IA pode estar incorreto.">
            <a:extLst>
              <a:ext uri="{FF2B5EF4-FFF2-40B4-BE49-F238E27FC236}">
                <a16:creationId xmlns:a16="http://schemas.microsoft.com/office/drawing/2014/main" id="{26CA9E70-F91E-A979-037C-E9FC8C234F7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42572" y="6900776"/>
            <a:ext cx="5327116" cy="299650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908855" y="6729084"/>
            <a:ext cx="13784009" cy="2218156"/>
            <a:chOff x="0" y="0"/>
            <a:chExt cx="3630356" cy="584206"/>
          </a:xfrm>
        </p:grpSpPr>
        <p:sp>
          <p:nvSpPr>
            <p:cNvPr id="3" name="Freeform 3"/>
            <p:cNvSpPr/>
            <p:nvPr/>
          </p:nvSpPr>
          <p:spPr>
            <a:xfrm>
              <a:off x="0" y="0"/>
              <a:ext cx="3630356" cy="584206"/>
            </a:xfrm>
            <a:custGeom>
              <a:avLst/>
              <a:gdLst/>
              <a:ahLst/>
              <a:cxnLst/>
              <a:rect l="l" t="t" r="r" b="b"/>
              <a:pathLst>
                <a:path w="3630356" h="584206">
                  <a:moveTo>
                    <a:pt x="0" y="0"/>
                  </a:moveTo>
                  <a:lnTo>
                    <a:pt x="3630356" y="0"/>
                  </a:lnTo>
                  <a:lnTo>
                    <a:pt x="3630356" y="584206"/>
                  </a:lnTo>
                  <a:lnTo>
                    <a:pt x="0" y="584206"/>
                  </a:lnTo>
                  <a:close/>
                </a:path>
              </a:pathLst>
            </a:custGeom>
            <a:solidFill>
              <a:srgbClr val="899C44"/>
            </a:solidFill>
          </p:spPr>
          <p:txBody>
            <a:bodyPr/>
            <a:lstStyle/>
            <a:p>
              <a:endParaRPr lang="pt-BR"/>
            </a:p>
          </p:txBody>
        </p:sp>
        <p:sp>
          <p:nvSpPr>
            <p:cNvPr id="4" name="TextBox 4"/>
            <p:cNvSpPr txBox="1"/>
            <p:nvPr/>
          </p:nvSpPr>
          <p:spPr>
            <a:xfrm>
              <a:off x="0" y="-38100"/>
              <a:ext cx="3630356" cy="622306"/>
            </a:xfrm>
            <a:prstGeom prst="rect">
              <a:avLst/>
            </a:prstGeom>
          </p:spPr>
          <p:txBody>
            <a:bodyPr lIns="50800" tIns="50800" rIns="50800" bIns="50800" rtlCol="0" anchor="ctr"/>
            <a:lstStyle/>
            <a:p>
              <a:pPr algn="ctr">
                <a:lnSpc>
                  <a:spcPts val="2659"/>
                </a:lnSpc>
                <a:spcBef>
                  <a:spcPct val="0"/>
                </a:spcBef>
              </a:pPr>
              <a:endParaRPr/>
            </a:p>
          </p:txBody>
        </p:sp>
      </p:grpSp>
      <p:pic>
        <p:nvPicPr>
          <p:cNvPr id="5" name="Picture 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grpSp>
        <p:nvGrpSpPr>
          <p:cNvPr id="6" name="Group 6"/>
          <p:cNvGrpSpPr/>
          <p:nvPr/>
        </p:nvGrpSpPr>
        <p:grpSpPr>
          <a:xfrm>
            <a:off x="10439400" y="4539006"/>
            <a:ext cx="8492628" cy="850318"/>
            <a:chOff x="0" y="0"/>
            <a:chExt cx="2236742" cy="223952"/>
          </a:xfrm>
        </p:grpSpPr>
        <p:sp>
          <p:nvSpPr>
            <p:cNvPr id="7" name="Freeform 7"/>
            <p:cNvSpPr/>
            <p:nvPr/>
          </p:nvSpPr>
          <p:spPr>
            <a:xfrm>
              <a:off x="0" y="0"/>
              <a:ext cx="2236742" cy="223952"/>
            </a:xfrm>
            <a:custGeom>
              <a:avLst/>
              <a:gdLst/>
              <a:ahLst/>
              <a:cxnLst/>
              <a:rect l="l" t="t" r="r" b="b"/>
              <a:pathLst>
                <a:path w="2236742" h="223952">
                  <a:moveTo>
                    <a:pt x="0" y="0"/>
                  </a:moveTo>
                  <a:lnTo>
                    <a:pt x="2236742" y="0"/>
                  </a:lnTo>
                  <a:lnTo>
                    <a:pt x="2236742" y="223952"/>
                  </a:lnTo>
                  <a:lnTo>
                    <a:pt x="0" y="223952"/>
                  </a:lnTo>
                  <a:close/>
                </a:path>
              </a:pathLst>
            </a:custGeom>
            <a:solidFill>
              <a:srgbClr val="899C44"/>
            </a:solidFill>
          </p:spPr>
          <p:txBody>
            <a:bodyPr/>
            <a:lstStyle/>
            <a:p>
              <a:endParaRPr lang="pt-BR"/>
            </a:p>
          </p:txBody>
        </p:sp>
        <p:sp>
          <p:nvSpPr>
            <p:cNvPr id="8" name="TextBox 8"/>
            <p:cNvSpPr txBox="1"/>
            <p:nvPr/>
          </p:nvSpPr>
          <p:spPr>
            <a:xfrm>
              <a:off x="0" y="9525"/>
              <a:ext cx="2236742" cy="214427"/>
            </a:xfrm>
            <a:prstGeom prst="rect">
              <a:avLst/>
            </a:prstGeom>
          </p:spPr>
          <p:txBody>
            <a:bodyPr lIns="50800" tIns="50800" rIns="50800" bIns="50800" rtlCol="0" anchor="ctr"/>
            <a:lstStyle/>
            <a:p>
              <a:pPr algn="ctr">
                <a:lnSpc>
                  <a:spcPts val="2601"/>
                </a:lnSpc>
              </a:pPr>
              <a:endParaRPr/>
            </a:p>
          </p:txBody>
        </p:sp>
      </p:grpSp>
      <p:sp>
        <p:nvSpPr>
          <p:cNvPr id="9" name="TextBox 9"/>
          <p:cNvSpPr txBox="1"/>
          <p:nvPr/>
        </p:nvSpPr>
        <p:spPr>
          <a:xfrm>
            <a:off x="10668000" y="3742580"/>
            <a:ext cx="7287059" cy="2479333"/>
          </a:xfrm>
          <a:prstGeom prst="rect">
            <a:avLst/>
          </a:prstGeom>
        </p:spPr>
        <p:txBody>
          <a:bodyPr lIns="0" tIns="0" rIns="0" bIns="0" rtlCol="0" anchor="t">
            <a:spAutoFit/>
          </a:bodyPr>
          <a:lstStyle/>
          <a:p>
            <a:pPr algn="ctr">
              <a:lnSpc>
                <a:spcPts val="6467"/>
              </a:lnSpc>
            </a:pPr>
            <a:r>
              <a:rPr lang="en-US" sz="4850" b="1" dirty="0">
                <a:solidFill>
                  <a:srgbClr val="FFFFFF"/>
                </a:solidFill>
                <a:latin typeface="Poppins Bold"/>
                <a:ea typeface="Poppins Bold"/>
                <a:cs typeface="Poppins Bold"/>
                <a:sym typeface="Poppins Bold"/>
              </a:rPr>
              <a:t>En </a:t>
            </a:r>
            <a:r>
              <a:rPr lang="en-US" sz="4850" b="1" dirty="0" err="1">
                <a:solidFill>
                  <a:srgbClr val="FFFFFF"/>
                </a:solidFill>
                <a:latin typeface="Poppins Bold"/>
                <a:ea typeface="Poppins Bold"/>
                <a:cs typeface="Poppins Bold"/>
                <a:sym typeface="Poppins Bold"/>
              </a:rPr>
              <a:t>el</a:t>
            </a:r>
            <a:r>
              <a:rPr lang="en-US" sz="4850" b="1" dirty="0">
                <a:solidFill>
                  <a:srgbClr val="FFFFFF"/>
                </a:solidFill>
                <a:latin typeface="Poppins Bold"/>
                <a:ea typeface="Poppins Bold"/>
                <a:cs typeface="Poppins Bold"/>
                <a:sym typeface="Poppins Bold"/>
              </a:rPr>
              <a:t> </a:t>
            </a:r>
            <a:r>
              <a:rPr lang="en-US" sz="4850" b="1" dirty="0" err="1">
                <a:solidFill>
                  <a:srgbClr val="FFFFFF"/>
                </a:solidFill>
                <a:latin typeface="Poppins Bold"/>
                <a:ea typeface="Poppins Bold"/>
                <a:cs typeface="Poppins Bold"/>
                <a:sym typeface="Poppins Bold"/>
              </a:rPr>
              <a:t>corazón</a:t>
            </a:r>
            <a:r>
              <a:rPr lang="en-US" sz="4850" b="1" dirty="0">
                <a:solidFill>
                  <a:srgbClr val="FFFFFF"/>
                </a:solidFill>
                <a:latin typeface="Poppins Bold"/>
                <a:ea typeface="Poppins Bold"/>
                <a:cs typeface="Poppins Bold"/>
                <a:sym typeface="Poppins Bold"/>
              </a:rPr>
              <a:t> de Dios, </a:t>
            </a:r>
            <a:r>
              <a:rPr lang="en-US" sz="7650" dirty="0">
                <a:solidFill>
                  <a:srgbClr val="FFFFFF"/>
                </a:solidFill>
                <a:latin typeface="Charm"/>
                <a:ea typeface="Charm"/>
                <a:cs typeface="Charm"/>
                <a:sym typeface="Charm"/>
              </a:rPr>
              <a:t> </a:t>
            </a:r>
            <a:r>
              <a:rPr lang="en-US" sz="7650" b="1" dirty="0" err="1">
                <a:solidFill>
                  <a:srgbClr val="FFFFFF"/>
                </a:solidFill>
                <a:latin typeface="Charm Bold"/>
                <a:ea typeface="Charm Bold"/>
                <a:cs typeface="Charm Bold"/>
                <a:sym typeface="Charm Bold"/>
              </a:rPr>
              <a:t>los</a:t>
            </a:r>
            <a:r>
              <a:rPr lang="en-US" sz="7650" b="1" dirty="0">
                <a:solidFill>
                  <a:srgbClr val="FFFFFF"/>
                </a:solidFill>
                <a:latin typeface="Charm Bold"/>
                <a:ea typeface="Charm Bold"/>
                <a:cs typeface="Charm Bold"/>
                <a:sym typeface="Charm Bold"/>
              </a:rPr>
              <a:t> </a:t>
            </a:r>
            <a:r>
              <a:rPr lang="en-US" sz="7650" b="1" dirty="0" err="1">
                <a:solidFill>
                  <a:srgbClr val="FFFFFF"/>
                </a:solidFill>
                <a:latin typeface="Charm Bold"/>
                <a:ea typeface="Charm Bold"/>
                <a:cs typeface="Charm Bold"/>
                <a:sym typeface="Charm Bold"/>
              </a:rPr>
              <a:t>ancianos</a:t>
            </a:r>
            <a:r>
              <a:rPr lang="en-US" sz="7650" b="1" dirty="0">
                <a:solidFill>
                  <a:srgbClr val="FFFFFF"/>
                </a:solidFill>
                <a:latin typeface="Charm Bold"/>
                <a:ea typeface="Charm Bold"/>
                <a:cs typeface="Charm Bold"/>
                <a:sym typeface="Charm Bold"/>
              </a:rPr>
              <a:t> </a:t>
            </a:r>
            <a:r>
              <a:rPr lang="en-US" sz="7650" b="1" dirty="0" err="1">
                <a:solidFill>
                  <a:srgbClr val="FFFFFF"/>
                </a:solidFill>
                <a:latin typeface="Charm Bold"/>
                <a:ea typeface="Charm Bold"/>
                <a:cs typeface="Charm Bold"/>
                <a:sym typeface="Charm Bold"/>
              </a:rPr>
              <a:t>tienen</a:t>
            </a:r>
          </a:p>
          <a:p>
            <a:pPr algn="ctr">
              <a:lnSpc>
                <a:spcPts val="6467"/>
              </a:lnSpc>
            </a:pPr>
            <a:r>
              <a:rPr lang="en-US" sz="4862" b="1" dirty="0">
                <a:solidFill>
                  <a:srgbClr val="FFFFFF"/>
                </a:solidFill>
                <a:latin typeface="Poppins Bold"/>
                <a:ea typeface="Poppins Bold"/>
                <a:cs typeface="Poppins Bold"/>
                <a:sym typeface="Poppins Bold"/>
              </a:rPr>
              <a:t>UN LUGAR ESPECIAL.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sp>
        <p:nvSpPr>
          <p:cNvPr id="3" name="TextBox 3"/>
          <p:cNvSpPr txBox="1"/>
          <p:nvPr/>
        </p:nvSpPr>
        <p:spPr>
          <a:xfrm>
            <a:off x="504137" y="800100"/>
            <a:ext cx="8639863" cy="1871643"/>
          </a:xfrm>
          <a:prstGeom prst="rect">
            <a:avLst/>
          </a:prstGeom>
        </p:spPr>
        <p:txBody>
          <a:bodyPr lIns="0" tIns="0" rIns="0" bIns="0" rtlCol="0" anchor="t">
            <a:spAutoFit/>
          </a:bodyPr>
          <a:lstStyle/>
          <a:p>
            <a:pPr algn="ctr">
              <a:lnSpc>
                <a:spcPts val="14258"/>
              </a:lnSpc>
            </a:pPr>
            <a:r>
              <a:rPr lang="en-US" sz="10802" b="1">
                <a:solidFill>
                  <a:srgbClr val="50311A"/>
                </a:solidFill>
                <a:latin typeface="Poppins Bold"/>
                <a:ea typeface="Poppins Bold"/>
                <a:cs typeface="Poppins Bold"/>
                <a:sym typeface="Poppins Bold"/>
              </a:rPr>
              <a:t>SALMO 46</a:t>
            </a:r>
          </a:p>
        </p:txBody>
      </p:sp>
      <p:sp>
        <p:nvSpPr>
          <p:cNvPr id="4" name="AutoShape 4"/>
          <p:cNvSpPr/>
          <p:nvPr/>
        </p:nvSpPr>
        <p:spPr>
          <a:xfrm>
            <a:off x="1770388" y="2690793"/>
            <a:ext cx="6492240" cy="0"/>
          </a:xfrm>
          <a:prstGeom prst="line">
            <a:avLst/>
          </a:prstGeom>
          <a:ln w="38100" cap="flat">
            <a:solidFill>
              <a:srgbClr val="000000"/>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grpSp>
        <p:nvGrpSpPr>
          <p:cNvPr id="3" name="Group 3"/>
          <p:cNvGrpSpPr/>
          <p:nvPr/>
        </p:nvGrpSpPr>
        <p:grpSpPr>
          <a:xfrm>
            <a:off x="0" y="29787"/>
            <a:ext cx="18288000" cy="6277171"/>
            <a:chOff x="0" y="0"/>
            <a:chExt cx="4816593" cy="1653247"/>
          </a:xfrm>
        </p:grpSpPr>
        <p:sp>
          <p:nvSpPr>
            <p:cNvPr id="4" name="Freeform 4"/>
            <p:cNvSpPr/>
            <p:nvPr/>
          </p:nvSpPr>
          <p:spPr>
            <a:xfrm>
              <a:off x="0" y="0"/>
              <a:ext cx="4816592" cy="1653247"/>
            </a:xfrm>
            <a:custGeom>
              <a:avLst/>
              <a:gdLst/>
              <a:ahLst/>
              <a:cxnLst/>
              <a:rect l="l" t="t" r="r" b="b"/>
              <a:pathLst>
                <a:path w="4816592" h="1653247">
                  <a:moveTo>
                    <a:pt x="0" y="0"/>
                  </a:moveTo>
                  <a:lnTo>
                    <a:pt x="4816592" y="0"/>
                  </a:lnTo>
                  <a:lnTo>
                    <a:pt x="4816592" y="1653247"/>
                  </a:lnTo>
                  <a:lnTo>
                    <a:pt x="0" y="1653247"/>
                  </a:lnTo>
                  <a:close/>
                </a:path>
              </a:pathLst>
            </a:custGeom>
            <a:gradFill rotWithShape="1">
              <a:gsLst>
                <a:gs pos="0">
                  <a:srgbClr val="09180F">
                    <a:alpha val="73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1691347"/>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2483281" y="1057275"/>
            <a:ext cx="13809244" cy="644279"/>
          </a:xfrm>
          <a:prstGeom prst="rect">
            <a:avLst/>
          </a:prstGeom>
        </p:spPr>
        <p:txBody>
          <a:bodyPr lIns="0" tIns="0" rIns="0" bIns="0" rtlCol="0" anchor="t">
            <a:spAutoFit/>
          </a:bodyPr>
          <a:lstStyle/>
          <a:p>
            <a:pPr algn="ctr">
              <a:lnSpc>
                <a:spcPts val="4842"/>
              </a:lnSpc>
              <a:spcBef>
                <a:spcPct val="0"/>
              </a:spcBef>
            </a:pPr>
            <a:r>
              <a:rPr lang="en-US" sz="4747" b="1" dirty="0">
                <a:solidFill>
                  <a:srgbClr val="FFFFFF"/>
                </a:solidFill>
                <a:latin typeface="Poppins Bold"/>
                <a:ea typeface="Poppins Bold"/>
                <a:cs typeface="Poppins Bold"/>
                <a:sym typeface="Poppins Bold"/>
              </a:rPr>
              <a:t>En </a:t>
            </a:r>
            <a:r>
              <a:rPr lang="en-US" sz="4747" b="1" dirty="0" err="1">
                <a:solidFill>
                  <a:srgbClr val="FFFFFF"/>
                </a:solidFill>
                <a:latin typeface="Poppins Bold"/>
                <a:ea typeface="Poppins Bold"/>
                <a:cs typeface="Poppins Bold"/>
                <a:sym typeface="Poppins Bold"/>
              </a:rPr>
              <a:t>cada</a:t>
            </a:r>
            <a:r>
              <a:rPr lang="en-US" sz="4747" b="1" dirty="0">
                <a:solidFill>
                  <a:srgbClr val="FFFFFF"/>
                </a:solidFill>
                <a:latin typeface="Poppins Bold"/>
                <a:ea typeface="Poppins Bold"/>
                <a:cs typeface="Poppins Bold"/>
                <a:sym typeface="Poppins Bold"/>
              </a:rPr>
              <a:t> </a:t>
            </a:r>
            <a:r>
              <a:rPr lang="en-US" sz="4747" b="1" dirty="0" err="1">
                <a:solidFill>
                  <a:srgbClr val="FFFFFF"/>
                </a:solidFill>
                <a:latin typeface="Poppins Bold"/>
                <a:ea typeface="Poppins Bold"/>
                <a:cs typeface="Poppins Bold"/>
                <a:sym typeface="Poppins Bold"/>
              </a:rPr>
              <a:t>etapa</a:t>
            </a:r>
            <a:r>
              <a:rPr lang="en-US" sz="4747" b="1" dirty="0">
                <a:solidFill>
                  <a:srgbClr val="FFFFFF"/>
                </a:solidFill>
                <a:latin typeface="Poppins Bold"/>
                <a:ea typeface="Poppins Bold"/>
                <a:cs typeface="Poppins Bold"/>
                <a:sym typeface="Poppins Bold"/>
              </a:rPr>
              <a:t> de la </a:t>
            </a:r>
            <a:r>
              <a:rPr lang="en-US" sz="4747" b="1" dirty="0" err="1">
                <a:solidFill>
                  <a:srgbClr val="FFFFFF"/>
                </a:solidFill>
                <a:latin typeface="Poppins Bold"/>
                <a:ea typeface="Poppins Bold"/>
                <a:cs typeface="Poppins Bold"/>
                <a:sym typeface="Poppins Bold"/>
              </a:rPr>
              <a:t>vida</a:t>
            </a:r>
            <a:r>
              <a:rPr lang="en-US" sz="4747" b="1" dirty="0">
                <a:solidFill>
                  <a:srgbClr val="FFFFFF"/>
                </a:solidFill>
                <a:latin typeface="Poppins Bold"/>
                <a:ea typeface="Poppins Bold"/>
                <a:cs typeface="Poppins Bold"/>
                <a:sym typeface="Poppins Bold"/>
              </a:rPr>
              <a:t>, Dios </a:t>
            </a:r>
            <a:r>
              <a:rPr lang="en-US" sz="4747" b="1" dirty="0" err="1">
                <a:solidFill>
                  <a:srgbClr val="FFFFFF"/>
                </a:solidFill>
                <a:latin typeface="Poppins Bold"/>
                <a:ea typeface="Poppins Bold"/>
                <a:cs typeface="Poppins Bold"/>
                <a:sym typeface="Poppins Bold"/>
              </a:rPr>
              <a:t>tiene</a:t>
            </a:r>
            <a:r>
              <a:rPr lang="en-US" sz="4747" b="1" dirty="0">
                <a:solidFill>
                  <a:srgbClr val="FFFFFF"/>
                </a:solidFill>
                <a:latin typeface="Poppins Bold"/>
                <a:ea typeface="Poppins Bold"/>
                <a:cs typeface="Poppins Bold"/>
                <a:sym typeface="Poppins Bold"/>
              </a:rPr>
              <a:t> </a:t>
            </a:r>
          </a:p>
        </p:txBody>
      </p:sp>
      <p:sp>
        <p:nvSpPr>
          <p:cNvPr id="7" name="TextBox 7"/>
          <p:cNvSpPr txBox="1"/>
          <p:nvPr/>
        </p:nvSpPr>
        <p:spPr>
          <a:xfrm>
            <a:off x="3053393" y="1889713"/>
            <a:ext cx="12912925" cy="1057597"/>
          </a:xfrm>
          <a:prstGeom prst="rect">
            <a:avLst/>
          </a:prstGeom>
        </p:spPr>
        <p:txBody>
          <a:bodyPr lIns="0" tIns="0" rIns="0" bIns="0" rtlCol="0" anchor="t">
            <a:spAutoFit/>
          </a:bodyPr>
          <a:lstStyle/>
          <a:p>
            <a:pPr algn="ctr">
              <a:lnSpc>
                <a:spcPts val="7894"/>
              </a:lnSpc>
              <a:spcBef>
                <a:spcPct val="0"/>
              </a:spcBef>
            </a:pPr>
            <a:r>
              <a:rPr lang="en-US" sz="7740" b="1" dirty="0" err="1">
                <a:solidFill>
                  <a:srgbClr val="FFFFFF"/>
                </a:solidFill>
                <a:latin typeface="Charm Bold"/>
                <a:ea typeface="Charm Bold"/>
                <a:cs typeface="Charm Bold"/>
                <a:sym typeface="Charm Bold"/>
              </a:rPr>
              <a:t>provisión</a:t>
            </a:r>
            <a:r>
              <a:rPr lang="en-US" sz="7740" b="1" dirty="0">
                <a:solidFill>
                  <a:srgbClr val="FFFFFF"/>
                </a:solidFill>
                <a:latin typeface="Charm Bold"/>
                <a:ea typeface="Charm Bold"/>
                <a:cs typeface="Charm Bold"/>
                <a:sym typeface="Charm Bold"/>
              </a:rPr>
              <a:t>, </a:t>
            </a:r>
            <a:r>
              <a:rPr lang="en-US" sz="7740" b="1" dirty="0" err="1">
                <a:solidFill>
                  <a:srgbClr val="FFFFFF"/>
                </a:solidFill>
                <a:latin typeface="Charm Bold"/>
                <a:ea typeface="Charm Bold"/>
                <a:cs typeface="Charm Bold"/>
                <a:sym typeface="Charm Bold"/>
              </a:rPr>
              <a:t>gracia</a:t>
            </a:r>
            <a:r>
              <a:rPr lang="en-US" sz="7740" b="1" dirty="0">
                <a:solidFill>
                  <a:srgbClr val="FFFFFF"/>
                </a:solidFill>
                <a:latin typeface="Charm Bold"/>
                <a:ea typeface="Charm Bold"/>
                <a:cs typeface="Charm Bold"/>
                <a:sym typeface="Charm Bold"/>
              </a:rPr>
              <a:t> y misericordia.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2305195" y="-1296672"/>
            <a:ext cx="20593195" cy="11583672"/>
          </a:xfrm>
          <a:prstGeom prst="rect">
            <a:avLst/>
          </a:prstGeom>
        </p:spPr>
      </p:pic>
      <p:grpSp>
        <p:nvGrpSpPr>
          <p:cNvPr id="3" name="Group 3"/>
          <p:cNvGrpSpPr/>
          <p:nvPr/>
        </p:nvGrpSpPr>
        <p:grpSpPr>
          <a:xfrm>
            <a:off x="11023493" y="6218259"/>
            <a:ext cx="7513930" cy="3748299"/>
            <a:chOff x="0" y="0"/>
            <a:chExt cx="10018573" cy="4997732"/>
          </a:xfrm>
        </p:grpSpPr>
        <p:sp>
          <p:nvSpPr>
            <p:cNvPr id="4" name="Freeform 4"/>
            <p:cNvSpPr/>
            <p:nvPr/>
          </p:nvSpPr>
          <p:spPr>
            <a:xfrm rot="-362854" flipV="1">
              <a:off x="184028" y="497222"/>
              <a:ext cx="9650517" cy="4003287"/>
            </a:xfrm>
            <a:custGeom>
              <a:avLst/>
              <a:gdLst/>
              <a:ahLst/>
              <a:cxnLst/>
              <a:rect l="l" t="t" r="r" b="b"/>
              <a:pathLst>
                <a:path w="9650517" h="4003287">
                  <a:moveTo>
                    <a:pt x="0" y="4003287"/>
                  </a:moveTo>
                  <a:lnTo>
                    <a:pt x="9650517" y="4003287"/>
                  </a:lnTo>
                  <a:lnTo>
                    <a:pt x="9650517" y="0"/>
                  </a:lnTo>
                  <a:lnTo>
                    <a:pt x="0" y="0"/>
                  </a:lnTo>
                  <a:lnTo>
                    <a:pt x="0" y="4003287"/>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98235" y="466239"/>
              <a:ext cx="9650517" cy="4003287"/>
            </a:xfrm>
            <a:custGeom>
              <a:avLst/>
              <a:gdLst/>
              <a:ahLst/>
              <a:cxnLst/>
              <a:rect l="l" t="t" r="r" b="b"/>
              <a:pathLst>
                <a:path w="9650517" h="4003287">
                  <a:moveTo>
                    <a:pt x="0" y="0"/>
                  </a:moveTo>
                  <a:lnTo>
                    <a:pt x="9650517" y="0"/>
                  </a:lnTo>
                  <a:lnTo>
                    <a:pt x="9650517" y="4003287"/>
                  </a:lnTo>
                  <a:lnTo>
                    <a:pt x="0" y="4003287"/>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284045" y="482318"/>
              <a:ext cx="403839" cy="1346130"/>
            </a:xfrm>
            <a:custGeom>
              <a:avLst/>
              <a:gdLst/>
              <a:ahLst/>
              <a:cxnLst/>
              <a:rect l="l" t="t" r="r" b="b"/>
              <a:pathLst>
                <a:path w="403839" h="1346130">
                  <a:moveTo>
                    <a:pt x="0" y="0"/>
                  </a:moveTo>
                  <a:lnTo>
                    <a:pt x="403839" y="0"/>
                  </a:lnTo>
                  <a:lnTo>
                    <a:pt x="403839" y="1346129"/>
                  </a:lnTo>
                  <a:lnTo>
                    <a:pt x="0" y="1346129"/>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19319">
            <a:off x="11784602" y="7298239"/>
            <a:ext cx="6753756" cy="1815882"/>
          </a:xfrm>
          <a:prstGeom prst="rect">
            <a:avLst/>
          </a:prstGeom>
        </p:spPr>
        <p:txBody>
          <a:bodyPr wrap="square" lIns="0" tIns="0" rIns="0" bIns="0" rtlCol="0" anchor="t">
            <a:spAutoFit/>
          </a:bodyPr>
          <a:lstStyle/>
          <a:p>
            <a:pPr>
              <a:lnSpc>
                <a:spcPts val="4834"/>
              </a:lnSpc>
            </a:pPr>
            <a:r>
              <a:rPr lang="en-US" sz="3400" b="1" dirty="0">
                <a:solidFill>
                  <a:srgbClr val="867162"/>
                </a:solidFill>
                <a:latin typeface="Poppins Bold"/>
                <a:ea typeface="Poppins Bold"/>
                <a:cs typeface="Poppins Bold"/>
                <a:sym typeface="Poppins Bold"/>
              </a:rPr>
              <a:t>“... </a:t>
            </a:r>
            <a:r>
              <a:rPr lang="en-US" sz="3400" b="1" dirty="0" err="1">
                <a:solidFill>
                  <a:srgbClr val="867162"/>
                </a:solidFill>
                <a:latin typeface="Poppins Bold"/>
                <a:ea typeface="Poppins Bold"/>
                <a:cs typeface="Poppins Bold"/>
                <a:sym typeface="Poppins Bold"/>
              </a:rPr>
              <a:t>nuestro</a:t>
            </a:r>
            <a:r>
              <a:rPr lang="en-US" sz="3400" b="1" dirty="0">
                <a:solidFill>
                  <a:srgbClr val="867162"/>
                </a:solidFill>
                <a:latin typeface="Poppins Bold"/>
                <a:ea typeface="Poppins Bold"/>
                <a:cs typeface="Poppins Bold"/>
                <a:sym typeface="Poppins Bold"/>
              </a:rPr>
              <a:t> amparo y </a:t>
            </a:r>
            <a:r>
              <a:rPr lang="en-US" sz="3400" b="1" dirty="0" err="1">
                <a:solidFill>
                  <a:srgbClr val="867162"/>
                </a:solidFill>
                <a:latin typeface="Poppins Bold"/>
                <a:ea typeface="Poppins Bold"/>
                <a:cs typeface="Poppins Bold"/>
                <a:sym typeface="Poppins Bold"/>
              </a:rPr>
              <a:t>fortaleza</a:t>
            </a:r>
            <a:r>
              <a:rPr lang="en-US" sz="3400" b="1" dirty="0">
                <a:solidFill>
                  <a:srgbClr val="867162"/>
                </a:solidFill>
                <a:latin typeface="Poppins Bold"/>
                <a:ea typeface="Poppins Bold"/>
                <a:cs typeface="Poppins Bold"/>
                <a:sym typeface="Poppins Bold"/>
              </a:rPr>
              <a:t>, </a:t>
            </a:r>
            <a:r>
              <a:rPr lang="en-US" sz="3400" b="1" dirty="0" err="1">
                <a:solidFill>
                  <a:srgbClr val="867162"/>
                </a:solidFill>
                <a:latin typeface="Poppins Bold"/>
                <a:ea typeface="Poppins Bold"/>
                <a:cs typeface="Poppins Bold"/>
                <a:sym typeface="Poppins Bold"/>
              </a:rPr>
              <a:t>nuestro</a:t>
            </a:r>
            <a:r>
              <a:rPr lang="en-US" sz="3400" b="1" dirty="0">
                <a:solidFill>
                  <a:srgbClr val="867162"/>
                </a:solidFill>
                <a:latin typeface="Poppins Bold"/>
                <a:ea typeface="Poppins Bold"/>
                <a:cs typeface="Poppins Bold"/>
                <a:sym typeface="Poppins Bold"/>
              </a:rPr>
              <a:t> pronto </a:t>
            </a:r>
            <a:r>
              <a:rPr lang="en-US" sz="3400" b="1" dirty="0" err="1">
                <a:solidFill>
                  <a:srgbClr val="867162"/>
                </a:solidFill>
                <a:latin typeface="Poppins Bold"/>
                <a:ea typeface="Poppins Bold"/>
                <a:cs typeface="Poppins Bold"/>
                <a:sym typeface="Poppins Bold"/>
              </a:rPr>
              <a:t>auxilio</a:t>
            </a:r>
            <a:r>
              <a:rPr lang="en-US" sz="3400" b="1" dirty="0">
                <a:solidFill>
                  <a:srgbClr val="867162"/>
                </a:solidFill>
                <a:latin typeface="Poppins Bold"/>
                <a:ea typeface="Poppins Bold"/>
                <a:cs typeface="Poppins Bold"/>
                <a:sym typeface="Poppins Bold"/>
              </a:rPr>
              <a:t> </a:t>
            </a:r>
            <a:r>
              <a:rPr lang="en-US" sz="3400" b="1" dirty="0" err="1">
                <a:solidFill>
                  <a:srgbClr val="867162"/>
                </a:solidFill>
                <a:latin typeface="Poppins Bold"/>
                <a:ea typeface="Poppins Bold"/>
                <a:cs typeface="Poppins Bold"/>
                <a:sym typeface="Poppins Bold"/>
              </a:rPr>
              <a:t>en</a:t>
            </a:r>
            <a:r>
              <a:rPr lang="en-US" sz="3400" b="1" dirty="0">
                <a:solidFill>
                  <a:srgbClr val="867162"/>
                </a:solidFill>
                <a:latin typeface="Poppins Bold"/>
                <a:ea typeface="Poppins Bold"/>
                <a:cs typeface="Poppins Bold"/>
                <a:sym typeface="Poppins Bold"/>
              </a:rPr>
              <a:t> las </a:t>
            </a:r>
            <a:r>
              <a:rPr lang="en-US" sz="3400" b="1" dirty="0" err="1">
                <a:solidFill>
                  <a:srgbClr val="867162"/>
                </a:solidFill>
                <a:latin typeface="Poppins Bold"/>
                <a:ea typeface="Poppins Bold"/>
                <a:cs typeface="Poppins Bold"/>
                <a:sym typeface="Poppins Bold"/>
              </a:rPr>
              <a:t>tribulaciones</a:t>
            </a:r>
            <a:r>
              <a:rPr lang="en-US" sz="3400" b="1" dirty="0">
                <a:solidFill>
                  <a:srgbClr val="867162"/>
                </a:solidFill>
                <a:latin typeface="Poppins Bold"/>
                <a:ea typeface="Poppins Bold"/>
                <a:cs typeface="Poppins Bold"/>
                <a:sym typeface="Poppins Bold"/>
              </a:rPr>
              <a:t> ”.</a:t>
            </a:r>
          </a:p>
        </p:txBody>
      </p:sp>
      <p:sp>
        <p:nvSpPr>
          <p:cNvPr id="8" name="TextBox 8"/>
          <p:cNvSpPr txBox="1"/>
          <p:nvPr/>
        </p:nvSpPr>
        <p:spPr>
          <a:xfrm rot="-209935">
            <a:off x="13149170" y="6947116"/>
            <a:ext cx="2170994" cy="378954"/>
          </a:xfrm>
          <a:prstGeom prst="rect">
            <a:avLst/>
          </a:prstGeom>
        </p:spPr>
        <p:txBody>
          <a:bodyPr lIns="0" tIns="0" rIns="0" bIns="0" rtlCol="0" anchor="t">
            <a:spAutoFit/>
          </a:bodyPr>
          <a:lstStyle/>
          <a:p>
            <a:pPr algn="ctr">
              <a:lnSpc>
                <a:spcPts val="2601"/>
              </a:lnSpc>
              <a:spcBef>
                <a:spcPct val="0"/>
              </a:spcBef>
            </a:pPr>
            <a:r>
              <a:rPr lang="en-US" sz="2550" b="1">
                <a:solidFill>
                  <a:srgbClr val="867162"/>
                </a:solidFill>
                <a:latin typeface="Poppins Bold"/>
                <a:ea typeface="Poppins Bold"/>
                <a:cs typeface="Poppins Bold"/>
                <a:sym typeface="Poppins Bold"/>
              </a:rPr>
              <a:t>Salmo 46:1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8004596" cy="10287000"/>
            <a:chOff x="0" y="0"/>
            <a:chExt cx="2108206" cy="2709333"/>
          </a:xfrm>
        </p:grpSpPr>
        <p:sp>
          <p:nvSpPr>
            <p:cNvPr id="4" name="Freeform 4"/>
            <p:cNvSpPr/>
            <p:nvPr/>
          </p:nvSpPr>
          <p:spPr>
            <a:xfrm>
              <a:off x="0" y="0"/>
              <a:ext cx="2108206" cy="2709333"/>
            </a:xfrm>
            <a:custGeom>
              <a:avLst/>
              <a:gdLst/>
              <a:ahLst/>
              <a:cxnLst/>
              <a:rect l="l" t="t" r="r" b="b"/>
              <a:pathLst>
                <a:path w="2108206" h="2709333">
                  <a:moveTo>
                    <a:pt x="0" y="0"/>
                  </a:moveTo>
                  <a:lnTo>
                    <a:pt x="2108206" y="0"/>
                  </a:lnTo>
                  <a:lnTo>
                    <a:pt x="2108206"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10820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28700" y="257175"/>
            <a:ext cx="1587706"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1</a:t>
            </a:r>
          </a:p>
        </p:txBody>
      </p:sp>
      <p:sp>
        <p:nvSpPr>
          <p:cNvPr id="7" name="TextBox 7"/>
          <p:cNvSpPr txBox="1"/>
          <p:nvPr/>
        </p:nvSpPr>
        <p:spPr>
          <a:xfrm>
            <a:off x="1310138" y="4066622"/>
            <a:ext cx="6694458" cy="3339260"/>
          </a:xfrm>
          <a:prstGeom prst="rect">
            <a:avLst/>
          </a:prstGeom>
        </p:spPr>
        <p:txBody>
          <a:bodyPr lIns="0" tIns="0" rIns="0" bIns="0" rtlCol="0" anchor="t">
            <a:spAutoFit/>
          </a:bodyPr>
          <a:lstStyle/>
          <a:p>
            <a:pPr algn="l">
              <a:lnSpc>
                <a:spcPts val="12540"/>
              </a:lnSpc>
            </a:pPr>
            <a:r>
              <a:rPr lang="en-US" sz="11611" b="1" dirty="0" err="1">
                <a:solidFill>
                  <a:srgbClr val="745B48"/>
                </a:solidFill>
                <a:latin typeface="Poppins Bold"/>
                <a:ea typeface="Poppins Bold"/>
                <a:cs typeface="Poppins Bold"/>
                <a:sym typeface="Poppins Bold"/>
              </a:rPr>
              <a:t>Cántico</a:t>
            </a:r>
            <a:r>
              <a:rPr lang="en-US" sz="11611" b="1" dirty="0">
                <a:solidFill>
                  <a:srgbClr val="745B48"/>
                </a:solidFill>
                <a:latin typeface="Poppins Bold"/>
                <a:ea typeface="Poppins Bold"/>
                <a:cs typeface="Poppins Bold"/>
                <a:sym typeface="Poppins Bold"/>
              </a:rPr>
              <a:t> de FE</a:t>
            </a:r>
          </a:p>
        </p:txBody>
      </p:sp>
      <p:sp>
        <p:nvSpPr>
          <p:cNvPr id="8" name="AutoShape 8"/>
          <p:cNvSpPr/>
          <p:nvPr/>
        </p:nvSpPr>
        <p:spPr>
          <a:xfrm>
            <a:off x="1310138" y="7248549"/>
            <a:ext cx="5325695" cy="0"/>
          </a:xfrm>
          <a:prstGeom prst="line">
            <a:avLst/>
          </a:prstGeom>
          <a:ln w="38100" cap="flat">
            <a:solidFill>
              <a:srgbClr val="5031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m 9" descr="Texto&#10;&#10;O conteúdo gerado por IA pode estar incorreto.">
            <a:extLst>
              <a:ext uri="{FF2B5EF4-FFF2-40B4-BE49-F238E27FC236}">
                <a16:creationId xmlns:a16="http://schemas.microsoft.com/office/drawing/2014/main" id="{A5A8A464-3DF0-E35C-F3CC-94C5C5256200}"/>
              </a:ext>
            </a:extLst>
          </p:cNvPr>
          <p:cNvPicPr>
            <a:picLocks noChangeAspect="1"/>
          </p:cNvPicPr>
          <p:nvPr/>
        </p:nvPicPr>
        <p:blipFill>
          <a:blip r:embed="rId2">
            <a:extLst>
              <a:ext uri="{28A0092B-C50C-407E-A947-70E740481C1C}">
                <a14:useLocalDpi xmlns:a14="http://schemas.microsoft.com/office/drawing/2010/main" val="0"/>
              </a:ext>
            </a:extLst>
          </a:blip>
          <a:srcRect b="19"/>
          <a:stretch>
            <a:fillRect/>
          </a:stretch>
        </p:blipFill>
        <p:spPr>
          <a:xfrm>
            <a:off x="20" y="1923"/>
            <a:ext cx="18287980" cy="1028507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rot="-10800000">
            <a:off x="0" y="4530061"/>
            <a:ext cx="18288000" cy="5756939"/>
            <a:chOff x="0" y="0"/>
            <a:chExt cx="4816593" cy="1516231"/>
          </a:xfrm>
        </p:grpSpPr>
        <p:sp>
          <p:nvSpPr>
            <p:cNvPr id="4" name="Freeform 4"/>
            <p:cNvSpPr/>
            <p:nvPr/>
          </p:nvSpPr>
          <p:spPr>
            <a:xfrm>
              <a:off x="0" y="0"/>
              <a:ext cx="4816592" cy="1516231"/>
            </a:xfrm>
            <a:custGeom>
              <a:avLst/>
              <a:gdLst/>
              <a:ahLst/>
              <a:cxnLst/>
              <a:rect l="l" t="t" r="r" b="b"/>
              <a:pathLst>
                <a:path w="4816592" h="1516231">
                  <a:moveTo>
                    <a:pt x="0" y="0"/>
                  </a:moveTo>
                  <a:lnTo>
                    <a:pt x="4816592" y="0"/>
                  </a:lnTo>
                  <a:lnTo>
                    <a:pt x="4816592" y="1516231"/>
                  </a:lnTo>
                  <a:lnTo>
                    <a:pt x="0" y="1516231"/>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155433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144000" y="7952600"/>
            <a:ext cx="7010400" cy="630133"/>
            <a:chOff x="0" y="0"/>
            <a:chExt cx="945232" cy="165961"/>
          </a:xfrm>
        </p:grpSpPr>
        <p:sp>
          <p:nvSpPr>
            <p:cNvPr id="7" name="Freeform 7"/>
            <p:cNvSpPr/>
            <p:nvPr/>
          </p:nvSpPr>
          <p:spPr>
            <a:xfrm>
              <a:off x="0" y="0"/>
              <a:ext cx="945232" cy="165961"/>
            </a:xfrm>
            <a:custGeom>
              <a:avLst/>
              <a:gdLst/>
              <a:ahLst/>
              <a:cxnLst/>
              <a:rect l="l" t="t" r="r" b="b"/>
              <a:pathLst>
                <a:path w="945232" h="165961">
                  <a:moveTo>
                    <a:pt x="0" y="0"/>
                  </a:moveTo>
                  <a:lnTo>
                    <a:pt x="945232" y="0"/>
                  </a:lnTo>
                  <a:lnTo>
                    <a:pt x="945232" y="165961"/>
                  </a:lnTo>
                  <a:lnTo>
                    <a:pt x="0" y="165961"/>
                  </a:lnTo>
                  <a:close/>
                </a:path>
              </a:pathLst>
            </a:custGeom>
            <a:solidFill>
              <a:srgbClr val="986139"/>
            </a:solidFill>
          </p:spPr>
          <p:txBody>
            <a:bodyPr/>
            <a:lstStyle/>
            <a:p>
              <a:endParaRPr lang="pt-BR"/>
            </a:p>
          </p:txBody>
        </p:sp>
        <p:sp>
          <p:nvSpPr>
            <p:cNvPr id="8" name="TextBox 8"/>
            <p:cNvSpPr txBox="1"/>
            <p:nvPr/>
          </p:nvSpPr>
          <p:spPr>
            <a:xfrm>
              <a:off x="0" y="9525"/>
              <a:ext cx="945232" cy="156436"/>
            </a:xfrm>
            <a:prstGeom prst="rect">
              <a:avLst/>
            </a:prstGeom>
          </p:spPr>
          <p:txBody>
            <a:bodyPr lIns="50800" tIns="50800" rIns="50800" bIns="50800" rtlCol="0" anchor="ctr"/>
            <a:lstStyle/>
            <a:p>
              <a:pPr algn="ctr">
                <a:lnSpc>
                  <a:spcPts val="2601"/>
                </a:lnSpc>
              </a:pPr>
              <a:endParaRPr/>
            </a:p>
          </p:txBody>
        </p:sp>
      </p:grpSp>
      <p:grpSp>
        <p:nvGrpSpPr>
          <p:cNvPr id="9" name="Group 9"/>
          <p:cNvGrpSpPr/>
          <p:nvPr/>
        </p:nvGrpSpPr>
        <p:grpSpPr>
          <a:xfrm>
            <a:off x="3332609" y="8691230"/>
            <a:ext cx="11632219" cy="589200"/>
            <a:chOff x="0" y="0"/>
            <a:chExt cx="3063630" cy="155180"/>
          </a:xfrm>
        </p:grpSpPr>
        <p:sp>
          <p:nvSpPr>
            <p:cNvPr id="10" name="Freeform 10"/>
            <p:cNvSpPr/>
            <p:nvPr/>
          </p:nvSpPr>
          <p:spPr>
            <a:xfrm>
              <a:off x="0" y="0"/>
              <a:ext cx="3063630" cy="155180"/>
            </a:xfrm>
            <a:custGeom>
              <a:avLst/>
              <a:gdLst/>
              <a:ahLst/>
              <a:cxnLst/>
              <a:rect l="l" t="t" r="r" b="b"/>
              <a:pathLst>
                <a:path w="3063630" h="155180">
                  <a:moveTo>
                    <a:pt x="0" y="0"/>
                  </a:moveTo>
                  <a:lnTo>
                    <a:pt x="3063630" y="0"/>
                  </a:lnTo>
                  <a:lnTo>
                    <a:pt x="3063630" y="155180"/>
                  </a:lnTo>
                  <a:lnTo>
                    <a:pt x="0" y="155180"/>
                  </a:lnTo>
                  <a:close/>
                </a:path>
              </a:pathLst>
            </a:custGeom>
            <a:solidFill>
              <a:srgbClr val="986139"/>
            </a:solidFill>
          </p:spPr>
          <p:txBody>
            <a:bodyPr/>
            <a:lstStyle/>
            <a:p>
              <a:endParaRPr lang="pt-BR"/>
            </a:p>
          </p:txBody>
        </p:sp>
        <p:sp>
          <p:nvSpPr>
            <p:cNvPr id="11" name="TextBox 11"/>
            <p:cNvSpPr txBox="1"/>
            <p:nvPr/>
          </p:nvSpPr>
          <p:spPr>
            <a:xfrm>
              <a:off x="0" y="9525"/>
              <a:ext cx="3063630" cy="145655"/>
            </a:xfrm>
            <a:prstGeom prst="rect">
              <a:avLst/>
            </a:prstGeom>
          </p:spPr>
          <p:txBody>
            <a:bodyPr lIns="50800" tIns="50800" rIns="50800" bIns="50800" rtlCol="0" anchor="ctr"/>
            <a:lstStyle/>
            <a:p>
              <a:pPr algn="ctr">
                <a:lnSpc>
                  <a:spcPts val="2601"/>
                </a:lnSpc>
              </a:pPr>
              <a:endParaRPr/>
            </a:p>
          </p:txBody>
        </p:sp>
      </p:grpSp>
      <p:grpSp>
        <p:nvGrpSpPr>
          <p:cNvPr id="13" name="Group 6">
            <a:extLst>
              <a:ext uri="{FF2B5EF4-FFF2-40B4-BE49-F238E27FC236}">
                <a16:creationId xmlns:a16="http://schemas.microsoft.com/office/drawing/2014/main" id="{56BB90C8-06F5-87B2-BF1C-88BF5E256CA2}"/>
              </a:ext>
            </a:extLst>
          </p:cNvPr>
          <p:cNvGrpSpPr/>
          <p:nvPr/>
        </p:nvGrpSpPr>
        <p:grpSpPr>
          <a:xfrm>
            <a:off x="4038600" y="7165794"/>
            <a:ext cx="4343400" cy="630133"/>
            <a:chOff x="0" y="0"/>
            <a:chExt cx="945232" cy="165961"/>
          </a:xfrm>
        </p:grpSpPr>
        <p:sp>
          <p:nvSpPr>
            <p:cNvPr id="14" name="Freeform 7">
              <a:extLst>
                <a:ext uri="{FF2B5EF4-FFF2-40B4-BE49-F238E27FC236}">
                  <a16:creationId xmlns:a16="http://schemas.microsoft.com/office/drawing/2014/main" id="{BAF938C5-CDFD-B962-D6D9-8ABD3462AFB2}"/>
                </a:ext>
              </a:extLst>
            </p:cNvPr>
            <p:cNvSpPr/>
            <p:nvPr/>
          </p:nvSpPr>
          <p:spPr>
            <a:xfrm>
              <a:off x="0" y="0"/>
              <a:ext cx="945232" cy="165961"/>
            </a:xfrm>
            <a:custGeom>
              <a:avLst/>
              <a:gdLst/>
              <a:ahLst/>
              <a:cxnLst/>
              <a:rect l="l" t="t" r="r" b="b"/>
              <a:pathLst>
                <a:path w="945232" h="165961">
                  <a:moveTo>
                    <a:pt x="0" y="0"/>
                  </a:moveTo>
                  <a:lnTo>
                    <a:pt x="945232" y="0"/>
                  </a:lnTo>
                  <a:lnTo>
                    <a:pt x="945232" y="165961"/>
                  </a:lnTo>
                  <a:lnTo>
                    <a:pt x="0" y="165961"/>
                  </a:lnTo>
                  <a:close/>
                </a:path>
              </a:pathLst>
            </a:custGeom>
            <a:solidFill>
              <a:srgbClr val="986139"/>
            </a:solidFill>
          </p:spPr>
          <p:txBody>
            <a:bodyPr/>
            <a:lstStyle/>
            <a:p>
              <a:endParaRPr lang="pt-BR"/>
            </a:p>
          </p:txBody>
        </p:sp>
        <p:sp>
          <p:nvSpPr>
            <p:cNvPr id="15" name="TextBox 8">
              <a:extLst>
                <a:ext uri="{FF2B5EF4-FFF2-40B4-BE49-F238E27FC236}">
                  <a16:creationId xmlns:a16="http://schemas.microsoft.com/office/drawing/2014/main" id="{1CF74320-D58E-3DAB-D2A5-192B26E62CF7}"/>
                </a:ext>
              </a:extLst>
            </p:cNvPr>
            <p:cNvSpPr txBox="1"/>
            <p:nvPr/>
          </p:nvSpPr>
          <p:spPr>
            <a:xfrm>
              <a:off x="0" y="9525"/>
              <a:ext cx="945232" cy="156436"/>
            </a:xfrm>
            <a:prstGeom prst="rect">
              <a:avLst/>
            </a:prstGeom>
          </p:spPr>
          <p:txBody>
            <a:bodyPr lIns="50800" tIns="50800" rIns="50800" bIns="50800" rtlCol="0" anchor="ctr"/>
            <a:lstStyle/>
            <a:p>
              <a:pPr algn="ctr">
                <a:lnSpc>
                  <a:spcPts val="2601"/>
                </a:lnSpc>
              </a:pPr>
              <a:endParaRPr/>
            </a:p>
          </p:txBody>
        </p:sp>
      </p:grpSp>
      <p:sp>
        <p:nvSpPr>
          <p:cNvPr id="16" name="TextBox 12">
            <a:extLst>
              <a:ext uri="{FF2B5EF4-FFF2-40B4-BE49-F238E27FC236}">
                <a16:creationId xmlns:a16="http://schemas.microsoft.com/office/drawing/2014/main" id="{D0B3808C-9B8A-DF33-119E-A4EA49D2BD46}"/>
              </a:ext>
            </a:extLst>
          </p:cNvPr>
          <p:cNvSpPr txBox="1"/>
          <p:nvPr/>
        </p:nvSpPr>
        <p:spPr>
          <a:xfrm>
            <a:off x="3332609" y="7156959"/>
            <a:ext cx="13045014" cy="2215991"/>
          </a:xfrm>
          <a:prstGeom prst="rect">
            <a:avLst/>
          </a:prstGeom>
        </p:spPr>
        <p:txBody>
          <a:bodyPr wrap="square" lIns="0" tIns="0" rIns="0" bIns="0" rtlCol="0" anchor="t">
            <a:spAutoFit/>
          </a:bodyPr>
          <a:lstStyle>
            <a:defPPr>
              <a:defRPr lang="en-US"/>
            </a:defPPr>
            <a:lvl1pPr>
              <a:lnSpc>
                <a:spcPts val="4834"/>
              </a:lnSpc>
              <a:defRPr sz="3400" b="1">
                <a:solidFill>
                  <a:srgbClr val="867162"/>
                </a:solidFill>
                <a:latin typeface="Poppins Bold"/>
                <a:ea typeface="Poppins Bold"/>
                <a:cs typeface="Poppins Bold"/>
              </a:defRPr>
            </a:lvl1pPr>
          </a:lstStyle>
          <a:p>
            <a:pPr>
              <a:lnSpc>
                <a:spcPct val="100000"/>
              </a:lnSpc>
            </a:pPr>
            <a:r>
              <a:rPr lang="es-419" sz="4800" b="0" dirty="0">
                <a:solidFill>
                  <a:schemeClr val="bg1"/>
                </a:solidFill>
                <a:latin typeface="Poppins" pitchFamily="2" charset="77"/>
                <a:cs typeface="Poppins" pitchFamily="2" charset="77"/>
              </a:rPr>
              <a:t>La </a:t>
            </a:r>
            <a:r>
              <a:rPr lang="es-419" sz="4800" dirty="0">
                <a:solidFill>
                  <a:schemeClr val="bg1"/>
                </a:solidFill>
                <a:latin typeface="Poppins" pitchFamily="2" charset="77"/>
                <a:cs typeface="Poppins" pitchFamily="2" charset="77"/>
              </a:rPr>
              <a:t>tercera edad </a:t>
            </a:r>
            <a:r>
              <a:rPr lang="es-419" sz="4800" b="0" dirty="0">
                <a:solidFill>
                  <a:schemeClr val="bg1"/>
                </a:solidFill>
                <a:latin typeface="Poppins" pitchFamily="2" charset="77"/>
                <a:cs typeface="Poppins" pitchFamily="2" charset="77"/>
              </a:rPr>
              <a:t>es un momento para mirar hacia atrás y </a:t>
            </a:r>
            <a:r>
              <a:rPr lang="es-419" sz="4800" dirty="0">
                <a:solidFill>
                  <a:schemeClr val="bg1"/>
                </a:solidFill>
                <a:latin typeface="Poppins" pitchFamily="2" charset="77"/>
                <a:cs typeface="Poppins" pitchFamily="2" charset="77"/>
              </a:rPr>
              <a:t>agradecer a Dios por los milagros y victorias concedidas.</a:t>
            </a:r>
            <a:endParaRPr lang="pt-BR" sz="4800" dirty="0">
              <a:solidFill>
                <a:schemeClr val="bg1"/>
              </a:solidFill>
              <a:latin typeface="Poppins" pitchFamily="2" charset="77"/>
              <a:cs typeface="Poppins" pitchFamily="2" charset="77"/>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8176365" cy="10287000"/>
            <a:chOff x="0" y="0"/>
            <a:chExt cx="2153446" cy="2709333"/>
          </a:xfrm>
        </p:grpSpPr>
        <p:sp>
          <p:nvSpPr>
            <p:cNvPr id="4" name="Freeform 4"/>
            <p:cNvSpPr/>
            <p:nvPr/>
          </p:nvSpPr>
          <p:spPr>
            <a:xfrm>
              <a:off x="0" y="0"/>
              <a:ext cx="2153446" cy="2709333"/>
            </a:xfrm>
            <a:custGeom>
              <a:avLst/>
              <a:gdLst/>
              <a:ahLst/>
              <a:cxnLst/>
              <a:rect l="l" t="t" r="r" b="b"/>
              <a:pathLst>
                <a:path w="2153446" h="2709333">
                  <a:moveTo>
                    <a:pt x="0" y="0"/>
                  </a:moveTo>
                  <a:lnTo>
                    <a:pt x="2153446" y="0"/>
                  </a:lnTo>
                  <a:lnTo>
                    <a:pt x="2153446"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15344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310138" y="336711"/>
            <a:ext cx="2410933"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2</a:t>
            </a:r>
          </a:p>
        </p:txBody>
      </p:sp>
      <p:sp>
        <p:nvSpPr>
          <p:cNvPr id="7" name="TextBox 7"/>
          <p:cNvSpPr txBox="1"/>
          <p:nvPr/>
        </p:nvSpPr>
        <p:spPr>
          <a:xfrm>
            <a:off x="1310138" y="4199972"/>
            <a:ext cx="5325695" cy="1543115"/>
          </a:xfrm>
          <a:prstGeom prst="rect">
            <a:avLst/>
          </a:prstGeom>
        </p:spPr>
        <p:txBody>
          <a:bodyPr lIns="0" tIns="0" rIns="0" bIns="0" rtlCol="0" anchor="t">
            <a:spAutoFit/>
          </a:bodyPr>
          <a:lstStyle/>
          <a:p>
            <a:pPr algn="l">
              <a:lnSpc>
                <a:spcPts val="11379"/>
              </a:lnSpc>
            </a:pPr>
            <a:r>
              <a:rPr lang="en-US" sz="11611" b="1" dirty="0">
                <a:solidFill>
                  <a:srgbClr val="745B48"/>
                </a:solidFill>
                <a:latin typeface="Poppins Bold"/>
                <a:ea typeface="Poppins Bold"/>
                <a:cs typeface="Poppins Bold"/>
                <a:sym typeface="Poppins Bold"/>
              </a:rPr>
              <a:t>Dios ES</a:t>
            </a:r>
          </a:p>
        </p:txBody>
      </p:sp>
      <p:sp>
        <p:nvSpPr>
          <p:cNvPr id="8" name="AutoShape 8"/>
          <p:cNvSpPr/>
          <p:nvPr/>
        </p:nvSpPr>
        <p:spPr>
          <a:xfrm>
            <a:off x="1310138" y="5998728"/>
            <a:ext cx="5325695" cy="0"/>
          </a:xfrm>
          <a:prstGeom prst="line">
            <a:avLst/>
          </a:prstGeom>
          <a:ln w="38100" cap="flat">
            <a:solidFill>
              <a:srgbClr val="5031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1701" t="-4113" b="-4113"/>
            </a:stretch>
          </a:blipFill>
        </p:spPr>
        <p:txBody>
          <a:bodyPr/>
          <a:lstStyle/>
          <a:p>
            <a:endParaRPr lang="pt-BR"/>
          </a:p>
        </p:txBody>
      </p:sp>
      <p:grpSp>
        <p:nvGrpSpPr>
          <p:cNvPr id="3" name="Group 3"/>
          <p:cNvGrpSpPr/>
          <p:nvPr/>
        </p:nvGrpSpPr>
        <p:grpSpPr>
          <a:xfrm rot="5400000">
            <a:off x="6835331" y="-6772535"/>
            <a:ext cx="4653118" cy="18252221"/>
            <a:chOff x="0" y="0"/>
            <a:chExt cx="1225513" cy="4807169"/>
          </a:xfrm>
        </p:grpSpPr>
        <p:sp>
          <p:nvSpPr>
            <p:cNvPr id="4" name="Freeform 4"/>
            <p:cNvSpPr/>
            <p:nvPr/>
          </p:nvSpPr>
          <p:spPr>
            <a:xfrm>
              <a:off x="0" y="0"/>
              <a:ext cx="1225513" cy="4807169"/>
            </a:xfrm>
            <a:custGeom>
              <a:avLst/>
              <a:gdLst/>
              <a:ahLst/>
              <a:cxnLst/>
              <a:rect l="l" t="t" r="r" b="b"/>
              <a:pathLst>
                <a:path w="1225513" h="4807169">
                  <a:moveTo>
                    <a:pt x="0" y="0"/>
                  </a:moveTo>
                  <a:lnTo>
                    <a:pt x="1225513" y="0"/>
                  </a:lnTo>
                  <a:lnTo>
                    <a:pt x="1225513" y="4807169"/>
                  </a:lnTo>
                  <a:lnTo>
                    <a:pt x="0" y="4807169"/>
                  </a:lnTo>
                  <a:close/>
                </a:path>
              </a:pathLst>
            </a:custGeom>
            <a:gradFill rotWithShape="1">
              <a:gsLst>
                <a:gs pos="0">
                  <a:srgbClr val="403A35">
                    <a:alpha val="100000"/>
                  </a:srgbClr>
                </a:gs>
                <a:gs pos="50000">
                  <a:srgbClr val="403A35">
                    <a:alpha val="87500"/>
                  </a:srgbClr>
                </a:gs>
                <a:gs pos="100000">
                  <a:srgbClr val="403A35">
                    <a:alpha val="0"/>
                  </a:srgbClr>
                </a:gs>
              </a:gsLst>
              <a:lin ang="0"/>
            </a:gradFill>
          </p:spPr>
          <p:txBody>
            <a:bodyPr/>
            <a:lstStyle/>
            <a:p>
              <a:endParaRPr lang="pt-BR"/>
            </a:p>
          </p:txBody>
        </p:sp>
        <p:sp>
          <p:nvSpPr>
            <p:cNvPr id="5" name="TextBox 5"/>
            <p:cNvSpPr txBox="1"/>
            <p:nvPr/>
          </p:nvSpPr>
          <p:spPr>
            <a:xfrm>
              <a:off x="0" y="9525"/>
              <a:ext cx="1225513" cy="4797644"/>
            </a:xfrm>
            <a:prstGeom prst="rect">
              <a:avLst/>
            </a:prstGeom>
          </p:spPr>
          <p:txBody>
            <a:bodyPr lIns="50800" tIns="50800" rIns="50800" bIns="50800" rtlCol="0" anchor="ctr"/>
            <a:lstStyle/>
            <a:p>
              <a:pPr algn="ctr">
                <a:lnSpc>
                  <a:spcPts val="2601"/>
                </a:lnSpc>
              </a:pPr>
              <a:endParaRPr/>
            </a:p>
          </p:txBody>
        </p:sp>
      </p:grpSp>
      <p:grpSp>
        <p:nvGrpSpPr>
          <p:cNvPr id="6" name="Group 6"/>
          <p:cNvGrpSpPr/>
          <p:nvPr/>
        </p:nvGrpSpPr>
        <p:grpSpPr>
          <a:xfrm>
            <a:off x="9859580" y="4108295"/>
            <a:ext cx="8518308" cy="3555388"/>
            <a:chOff x="114595" y="509484"/>
            <a:chExt cx="11357744" cy="4740517"/>
          </a:xfrm>
        </p:grpSpPr>
        <p:sp>
          <p:nvSpPr>
            <p:cNvPr id="7" name="Freeform 7"/>
            <p:cNvSpPr/>
            <p:nvPr/>
          </p:nvSpPr>
          <p:spPr>
            <a:xfrm rot="-362854" flipV="1">
              <a:off x="214675" y="580027"/>
              <a:ext cx="11257664" cy="4669974"/>
            </a:xfrm>
            <a:custGeom>
              <a:avLst/>
              <a:gdLst/>
              <a:ahLst/>
              <a:cxnLst/>
              <a:rect l="l" t="t" r="r" b="b"/>
              <a:pathLst>
                <a:path w="11257664" h="4669974">
                  <a:moveTo>
                    <a:pt x="0" y="4669974"/>
                  </a:moveTo>
                  <a:lnTo>
                    <a:pt x="11257664" y="4669974"/>
                  </a:lnTo>
                  <a:lnTo>
                    <a:pt x="11257664" y="0"/>
                  </a:lnTo>
                  <a:lnTo>
                    <a:pt x="0" y="0"/>
                  </a:lnTo>
                  <a:lnTo>
                    <a:pt x="0" y="4669974"/>
                  </a:lnTo>
                  <a:close/>
                </a:path>
              </a:pathLst>
            </a:custGeom>
            <a:blipFill>
              <a:blip r:embed="rId4"/>
              <a:stretch>
                <a:fillRect l="-2889" t="-46765" r="-37182" b="-109365"/>
              </a:stretch>
            </a:blipFill>
          </p:spPr>
          <p:txBody>
            <a:bodyPr/>
            <a:lstStyle/>
            <a:p>
              <a:endParaRPr lang="pt-BR"/>
            </a:p>
          </p:txBody>
        </p:sp>
        <p:sp>
          <p:nvSpPr>
            <p:cNvPr id="8" name="Freeform 8"/>
            <p:cNvSpPr/>
            <p:nvPr/>
          </p:nvSpPr>
          <p:spPr>
            <a:xfrm rot="-174803">
              <a:off x="114595" y="543884"/>
              <a:ext cx="11257664" cy="4669974"/>
            </a:xfrm>
            <a:custGeom>
              <a:avLst/>
              <a:gdLst/>
              <a:ahLst/>
              <a:cxnLst/>
              <a:rect l="l" t="t" r="r" b="b"/>
              <a:pathLst>
                <a:path w="11257664" h="4669974">
                  <a:moveTo>
                    <a:pt x="0" y="0"/>
                  </a:moveTo>
                  <a:lnTo>
                    <a:pt x="11257664" y="0"/>
                  </a:lnTo>
                  <a:lnTo>
                    <a:pt x="11257664" y="4669974"/>
                  </a:lnTo>
                  <a:lnTo>
                    <a:pt x="0" y="4669974"/>
                  </a:lnTo>
                  <a:lnTo>
                    <a:pt x="0" y="0"/>
                  </a:lnTo>
                  <a:close/>
                </a:path>
              </a:pathLst>
            </a:custGeom>
            <a:blipFill>
              <a:blip r:embed="rId5"/>
              <a:stretch>
                <a:fillRect l="-2889" t="-46765" r="-37182" b="-109365"/>
              </a:stretch>
            </a:blipFill>
          </p:spPr>
          <p:txBody>
            <a:bodyPr/>
            <a:lstStyle/>
            <a:p>
              <a:endParaRPr lang="pt-BR"/>
            </a:p>
          </p:txBody>
        </p:sp>
        <p:sp>
          <p:nvSpPr>
            <p:cNvPr id="9" name="Freeform 9"/>
            <p:cNvSpPr/>
            <p:nvPr/>
          </p:nvSpPr>
          <p:spPr>
            <a:xfrm rot="-194420">
              <a:off x="300044" y="509484"/>
              <a:ext cx="426585" cy="1421951"/>
            </a:xfrm>
            <a:custGeom>
              <a:avLst/>
              <a:gdLst/>
              <a:ahLst/>
              <a:cxnLst/>
              <a:rect l="l" t="t" r="r" b="b"/>
              <a:pathLst>
                <a:path w="426585" h="1421951">
                  <a:moveTo>
                    <a:pt x="0" y="0"/>
                  </a:moveTo>
                  <a:lnTo>
                    <a:pt x="426585" y="0"/>
                  </a:lnTo>
                  <a:lnTo>
                    <a:pt x="426585" y="1421951"/>
                  </a:lnTo>
                  <a:lnTo>
                    <a:pt x="0" y="1421951"/>
                  </a:lnTo>
                  <a:lnTo>
                    <a:pt x="0" y="0"/>
                  </a:lnTo>
                  <a:close/>
                </a:path>
              </a:pathLst>
            </a:custGeom>
            <a:blipFill>
              <a:blip r:embed="rId6"/>
              <a:stretch>
                <a:fillRect/>
              </a:stretch>
            </a:blipFill>
          </p:spPr>
          <p:txBody>
            <a:bodyPr/>
            <a:lstStyle/>
            <a:p>
              <a:endParaRPr lang="pt-BR"/>
            </a:p>
          </p:txBody>
        </p:sp>
        <p:sp>
          <p:nvSpPr>
            <p:cNvPr id="10" name="TextBox 10"/>
            <p:cNvSpPr txBox="1"/>
            <p:nvPr/>
          </p:nvSpPr>
          <p:spPr>
            <a:xfrm rot="21380681">
              <a:off x="1091090" y="1875140"/>
              <a:ext cx="9733441" cy="2431434"/>
            </a:xfrm>
            <a:prstGeom prst="rect">
              <a:avLst/>
            </a:prstGeom>
          </p:spPr>
          <p:txBody>
            <a:bodyPr wrap="square" lIns="0" tIns="0" rIns="0" bIns="0" rtlCol="0" anchor="t">
              <a:spAutoFit/>
            </a:bodyPr>
            <a:lstStyle>
              <a:defPPr>
                <a:defRPr lang="en-US"/>
              </a:defPPr>
              <a:lvl1pPr>
                <a:lnSpc>
                  <a:spcPts val="4834"/>
                </a:lnSpc>
                <a:defRPr sz="3400" b="1">
                  <a:solidFill>
                    <a:srgbClr val="867162"/>
                  </a:solidFill>
                  <a:latin typeface="Poppins Bold"/>
                  <a:ea typeface="Poppins Bold"/>
                  <a:cs typeface="Poppins Bold"/>
                </a:defRPr>
              </a:lvl1pPr>
            </a:lstStyle>
            <a:p>
              <a:r>
                <a:rPr lang="en-US" dirty="0">
                  <a:sym typeface="Poppins Bold"/>
                </a:rPr>
                <a:t>"... </a:t>
              </a:r>
              <a:r>
                <a:rPr lang="es-419" dirty="0"/>
                <a:t>“Dios es nuestro refugio,… Dios es nuestra fortaleza, …Dios es nuestro auxilio”. </a:t>
              </a:r>
              <a:endParaRPr lang="en-US" dirty="0">
                <a:sym typeface="Poppins Bold"/>
              </a:endParaRPr>
            </a:p>
          </p:txBody>
        </p:sp>
        <p:sp>
          <p:nvSpPr>
            <p:cNvPr id="11" name="TextBox 11"/>
            <p:cNvSpPr txBox="1"/>
            <p:nvPr/>
          </p:nvSpPr>
          <p:spPr>
            <a:xfrm rot="21390065">
              <a:off x="2919750" y="918272"/>
              <a:ext cx="4743959" cy="471924"/>
            </a:xfrm>
            <a:prstGeom prst="rect">
              <a:avLst/>
            </a:prstGeom>
          </p:spPr>
          <p:txBody>
            <a:bodyPr lIns="0" tIns="0" rIns="0" bIns="0" rtlCol="0" anchor="t">
              <a:spAutoFit/>
            </a:bodyPr>
            <a:lstStyle/>
            <a:p>
              <a:pPr algn="ctr">
                <a:lnSpc>
                  <a:spcPts val="2406"/>
                </a:lnSpc>
                <a:spcBef>
                  <a:spcPct val="0"/>
                </a:spcBef>
              </a:pPr>
              <a:r>
                <a:rPr lang="en-US" sz="3200" b="1" dirty="0">
                  <a:solidFill>
                    <a:srgbClr val="867162"/>
                  </a:solidFill>
                  <a:latin typeface="Poppins Bold"/>
                  <a:ea typeface="Poppins Bold"/>
                  <a:cs typeface="Poppins Bold"/>
                  <a:sym typeface="Poppins Bold"/>
                </a:rPr>
                <a:t>Salmo 46:1-3</a:t>
              </a:r>
            </a:p>
          </p:txBody>
        </p:sp>
      </p:grpSp>
      <p:sp>
        <p:nvSpPr>
          <p:cNvPr id="12" name="TextBox 12"/>
          <p:cNvSpPr txBox="1"/>
          <p:nvPr/>
        </p:nvSpPr>
        <p:spPr>
          <a:xfrm>
            <a:off x="8077200" y="1355605"/>
            <a:ext cx="9295817" cy="1770228"/>
          </a:xfrm>
          <a:prstGeom prst="rect">
            <a:avLst/>
          </a:prstGeom>
        </p:spPr>
        <p:txBody>
          <a:bodyPr wrap="square" lIns="0" tIns="0" rIns="0" bIns="0" rtlCol="0" anchor="t">
            <a:spAutoFit/>
          </a:bodyPr>
          <a:lstStyle/>
          <a:p>
            <a:pPr algn="l">
              <a:lnSpc>
                <a:spcPts val="6860"/>
              </a:lnSpc>
            </a:pPr>
            <a:r>
              <a:rPr lang="en-US" sz="5400" dirty="0">
                <a:solidFill>
                  <a:srgbClr val="F5F1DE"/>
                </a:solidFill>
                <a:latin typeface="Poppins"/>
                <a:ea typeface="Poppins"/>
                <a:cs typeface="Poppins"/>
                <a:sym typeface="Poppins"/>
              </a:rPr>
              <a:t>En </a:t>
            </a:r>
            <a:r>
              <a:rPr lang="en-US" sz="5400" dirty="0" err="1">
                <a:solidFill>
                  <a:srgbClr val="F5F1DE"/>
                </a:solidFill>
                <a:latin typeface="Poppins"/>
                <a:ea typeface="Poppins"/>
                <a:cs typeface="Poppins"/>
                <a:sym typeface="Poppins"/>
              </a:rPr>
              <a:t>momentos</a:t>
            </a:r>
            <a:r>
              <a:rPr lang="en-US" sz="5400" dirty="0">
                <a:solidFill>
                  <a:srgbClr val="F5F1DE"/>
                </a:solidFill>
                <a:latin typeface="Poppins"/>
                <a:ea typeface="Poppins"/>
                <a:cs typeface="Poppins"/>
                <a:sym typeface="Poppins"/>
              </a:rPr>
              <a:t> </a:t>
            </a:r>
            <a:r>
              <a:rPr lang="en-US" sz="5400" dirty="0" err="1">
                <a:solidFill>
                  <a:srgbClr val="F5F1DE"/>
                </a:solidFill>
                <a:latin typeface="Poppins"/>
                <a:ea typeface="Poppins"/>
                <a:cs typeface="Poppins"/>
                <a:sym typeface="Poppins"/>
              </a:rPr>
              <a:t>decisivos</a:t>
            </a:r>
            <a:r>
              <a:rPr lang="en-US" sz="5400" dirty="0">
                <a:solidFill>
                  <a:srgbClr val="F5F1DE"/>
                </a:solidFill>
                <a:latin typeface="Poppins"/>
                <a:ea typeface="Poppins"/>
                <a:cs typeface="Poppins"/>
                <a:sym typeface="Poppins"/>
              </a:rPr>
              <a:t>, </a:t>
            </a:r>
            <a:r>
              <a:rPr lang="en-US" sz="5400" dirty="0" err="1">
                <a:solidFill>
                  <a:srgbClr val="F5F1DE"/>
                </a:solidFill>
                <a:latin typeface="Poppins"/>
                <a:ea typeface="Poppins"/>
                <a:cs typeface="Poppins"/>
                <a:sym typeface="Poppins"/>
              </a:rPr>
              <a:t>los</a:t>
            </a:r>
            <a:r>
              <a:rPr lang="en-US" sz="5400" dirty="0">
                <a:solidFill>
                  <a:srgbClr val="F5F1DE"/>
                </a:solidFill>
                <a:latin typeface="Poppins"/>
                <a:ea typeface="Poppins"/>
                <a:cs typeface="Poppins"/>
                <a:sym typeface="Poppins"/>
              </a:rPr>
              <a:t> </a:t>
            </a:r>
            <a:r>
              <a:rPr lang="en-US" sz="5400" dirty="0" err="1">
                <a:solidFill>
                  <a:srgbClr val="F5F1DE"/>
                </a:solidFill>
                <a:latin typeface="Poppins"/>
                <a:ea typeface="Poppins"/>
                <a:cs typeface="Poppins"/>
                <a:sym typeface="Poppins"/>
              </a:rPr>
              <a:t>ancianos</a:t>
            </a:r>
            <a:r>
              <a:rPr lang="en-US" sz="5400" dirty="0">
                <a:solidFill>
                  <a:srgbClr val="F5F1DE"/>
                </a:solidFill>
                <a:latin typeface="Poppins"/>
                <a:ea typeface="Poppins"/>
                <a:cs typeface="Poppins"/>
                <a:sym typeface="Poppins"/>
              </a:rPr>
              <a:t> </a:t>
            </a:r>
            <a:r>
              <a:rPr lang="en-US" sz="5400" dirty="0" err="1">
                <a:solidFill>
                  <a:srgbClr val="F5F1DE"/>
                </a:solidFill>
                <a:latin typeface="Poppins"/>
                <a:ea typeface="Poppins"/>
                <a:cs typeface="Poppins"/>
                <a:sym typeface="Poppins"/>
              </a:rPr>
              <a:t>pueden</a:t>
            </a:r>
            <a:r>
              <a:rPr lang="en-US" sz="5400" dirty="0">
                <a:solidFill>
                  <a:srgbClr val="F5F1DE"/>
                </a:solidFill>
                <a:latin typeface="Poppins"/>
                <a:ea typeface="Poppins"/>
                <a:cs typeface="Poppins"/>
                <a:sym typeface="Poppins"/>
              </a:rPr>
              <a:t> </a:t>
            </a:r>
            <a:r>
              <a:rPr lang="en-US" sz="5400" dirty="0" err="1">
                <a:solidFill>
                  <a:srgbClr val="F5F1DE"/>
                </a:solidFill>
                <a:latin typeface="Poppins"/>
                <a:ea typeface="Poppins"/>
                <a:cs typeface="Poppins"/>
                <a:sym typeface="Poppins"/>
              </a:rPr>
              <a:t>decir</a:t>
            </a:r>
            <a:r>
              <a:rPr lang="en-US" sz="5400" dirty="0">
                <a:solidFill>
                  <a:srgbClr val="F5F1DE"/>
                </a:solidFill>
                <a:latin typeface="Poppins"/>
                <a:ea typeface="Poppins"/>
                <a:cs typeface="Poppins"/>
                <a:sym typeface="Poppins"/>
              </a:rPr>
              <a:t>: </a:t>
            </a:r>
          </a:p>
        </p:txBody>
      </p:sp>
      <p:sp>
        <p:nvSpPr>
          <p:cNvPr id="13" name="Freeform 13"/>
          <p:cNvSpPr/>
          <p:nvPr/>
        </p:nvSpPr>
        <p:spPr>
          <a:xfrm>
            <a:off x="35779" y="0"/>
            <a:ext cx="9737856" cy="10287000"/>
          </a:xfrm>
          <a:custGeom>
            <a:avLst/>
            <a:gdLst/>
            <a:ahLst/>
            <a:cxnLst/>
            <a:rect l="l" t="t" r="r" b="b"/>
            <a:pathLst>
              <a:path w="9737856" h="10287000">
                <a:moveTo>
                  <a:pt x="0" y="0"/>
                </a:moveTo>
                <a:lnTo>
                  <a:pt x="9737855" y="0"/>
                </a:lnTo>
                <a:lnTo>
                  <a:pt x="9737855" y="10287000"/>
                </a:lnTo>
                <a:lnTo>
                  <a:pt x="0" y="10287000"/>
                </a:lnTo>
                <a:lnTo>
                  <a:pt x="0" y="0"/>
                </a:lnTo>
                <a:close/>
              </a:path>
            </a:pathLst>
          </a:custGeom>
          <a:blipFill>
            <a:blip r:embed="rId7"/>
            <a:stretch>
              <a:fillRect l="-21976" t="-4113" r="-87803" b="-4113"/>
            </a:stretch>
          </a:blipFill>
        </p:spPr>
        <p:txBody>
          <a:bodyPr/>
          <a:lstStyle/>
          <a:p>
            <a:endParaRPr lang="pt-B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2628" b="-5890"/>
            </a:stretch>
          </a:blipFill>
        </p:spPr>
        <p:txBody>
          <a:bodyPr/>
          <a:lstStyle/>
          <a:p>
            <a:endParaRPr lang="pt-BR"/>
          </a:p>
        </p:txBody>
      </p:sp>
      <p:grpSp>
        <p:nvGrpSpPr>
          <p:cNvPr id="3" name="Group 3"/>
          <p:cNvGrpSpPr/>
          <p:nvPr/>
        </p:nvGrpSpPr>
        <p:grpSpPr>
          <a:xfrm rot="-5400000">
            <a:off x="6679849" y="-1285373"/>
            <a:ext cx="4892524" cy="18252221"/>
            <a:chOff x="0" y="0"/>
            <a:chExt cx="1288566" cy="4807169"/>
          </a:xfrm>
        </p:grpSpPr>
        <p:sp>
          <p:nvSpPr>
            <p:cNvPr id="4" name="Freeform 4"/>
            <p:cNvSpPr/>
            <p:nvPr/>
          </p:nvSpPr>
          <p:spPr>
            <a:xfrm>
              <a:off x="0" y="0"/>
              <a:ext cx="1288566" cy="4807169"/>
            </a:xfrm>
            <a:custGeom>
              <a:avLst/>
              <a:gdLst/>
              <a:ahLst/>
              <a:cxnLst/>
              <a:rect l="l" t="t" r="r" b="b"/>
              <a:pathLst>
                <a:path w="1288566" h="4807169">
                  <a:moveTo>
                    <a:pt x="0" y="0"/>
                  </a:moveTo>
                  <a:lnTo>
                    <a:pt x="1288566" y="0"/>
                  </a:lnTo>
                  <a:lnTo>
                    <a:pt x="1288566" y="4807169"/>
                  </a:lnTo>
                  <a:lnTo>
                    <a:pt x="0" y="4807169"/>
                  </a:lnTo>
                  <a:close/>
                </a:path>
              </a:pathLst>
            </a:custGeom>
            <a:gradFill rotWithShape="1">
              <a:gsLst>
                <a:gs pos="0">
                  <a:srgbClr val="FFFFFF">
                    <a:alpha val="100000"/>
                  </a:srgbClr>
                </a:gs>
                <a:gs pos="50000">
                  <a:srgbClr val="FFFFFF">
                    <a:alpha val="87500"/>
                  </a:srgbClr>
                </a:gs>
                <a:gs pos="100000">
                  <a:srgbClr val="FFFFFF">
                    <a:alpha val="0"/>
                  </a:srgbClr>
                </a:gs>
              </a:gsLst>
              <a:lin ang="0"/>
            </a:gradFill>
          </p:spPr>
          <p:txBody>
            <a:bodyPr/>
            <a:lstStyle/>
            <a:p>
              <a:endParaRPr lang="pt-BR"/>
            </a:p>
          </p:txBody>
        </p:sp>
        <p:sp>
          <p:nvSpPr>
            <p:cNvPr id="5" name="TextBox 5"/>
            <p:cNvSpPr txBox="1"/>
            <p:nvPr/>
          </p:nvSpPr>
          <p:spPr>
            <a:xfrm>
              <a:off x="0" y="9525"/>
              <a:ext cx="1288566" cy="4797644"/>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66800" y="8420100"/>
            <a:ext cx="16476582" cy="1846659"/>
          </a:xfrm>
          <a:prstGeom prst="rect">
            <a:avLst/>
          </a:prstGeom>
        </p:spPr>
        <p:txBody>
          <a:bodyPr wrap="square" lIns="0" tIns="0" rIns="0" bIns="0" rtlCol="0" anchor="t">
            <a:spAutoFit/>
          </a:bodyPr>
          <a:lstStyle>
            <a:defPPr>
              <a:defRPr lang="en-US"/>
            </a:defPPr>
            <a:lvl1pPr>
              <a:lnSpc>
                <a:spcPct val="100000"/>
              </a:lnSpc>
              <a:defRPr sz="4800" b="0">
                <a:solidFill>
                  <a:schemeClr val="bg1"/>
                </a:solidFill>
                <a:latin typeface="Poppins" pitchFamily="2" charset="77"/>
                <a:ea typeface="Poppins Bold"/>
                <a:cs typeface="Poppins" pitchFamily="2" charset="77"/>
              </a:defRPr>
            </a:lvl1pPr>
          </a:lstStyle>
          <a:p>
            <a:r>
              <a:rPr lang="es-419" sz="4000" dirty="0">
                <a:solidFill>
                  <a:srgbClr val="50301A"/>
                </a:solidFill>
                <a:latin typeface="Poppins"/>
                <a:cs typeface="Poppins"/>
              </a:rPr>
              <a:t>Para organismos oficiales como la OMS (Organización Mundial de la Salud), se considera </a:t>
            </a:r>
            <a:r>
              <a:rPr lang="es-419" sz="4000" b="1" dirty="0">
                <a:solidFill>
                  <a:srgbClr val="50301A"/>
                </a:solidFill>
                <a:latin typeface="Poppins"/>
                <a:cs typeface="Poppins"/>
              </a:rPr>
              <a:t>anciano</a:t>
            </a:r>
            <a:r>
              <a:rPr lang="es-419" sz="4000" dirty="0">
                <a:solidFill>
                  <a:srgbClr val="50301A"/>
                </a:solidFill>
                <a:latin typeface="Poppins"/>
                <a:cs typeface="Poppins"/>
              </a:rPr>
              <a:t> a </a:t>
            </a:r>
            <a:r>
              <a:rPr lang="es-419" sz="4000" b="1" dirty="0">
                <a:solidFill>
                  <a:srgbClr val="50301A"/>
                </a:solidFill>
                <a:latin typeface="Poppins"/>
                <a:cs typeface="Poppins"/>
              </a:rPr>
              <a:t>toda persona de 60 años o más</a:t>
            </a:r>
            <a:r>
              <a:rPr lang="es-419" sz="4000" dirty="0">
                <a:solidFill>
                  <a:srgbClr val="50301A"/>
                </a:solidFill>
                <a:latin typeface="Poppins"/>
                <a:cs typeface="Poppins"/>
              </a:rPr>
              <a:t>. </a:t>
            </a:r>
            <a:endParaRPr lang="en-US" sz="4000" dirty="0">
              <a:solidFill>
                <a:srgbClr val="50301A"/>
              </a:solidFill>
              <a:latin typeface="Poppins"/>
              <a:cs typeface="Poppins"/>
              <a:sym typeface="Poppin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9472953" y="0"/>
            <a:ext cx="3145152" cy="10287000"/>
          </a:xfrm>
          <a:custGeom>
            <a:avLst/>
            <a:gdLst/>
            <a:ahLst/>
            <a:cxnLst/>
            <a:rect l="l" t="t" r="r" b="b"/>
            <a:pathLst>
              <a:path w="3145152" h="10287000">
                <a:moveTo>
                  <a:pt x="3145152" y="0"/>
                </a:moveTo>
                <a:lnTo>
                  <a:pt x="0" y="0"/>
                </a:lnTo>
                <a:lnTo>
                  <a:pt x="0" y="10287000"/>
                </a:lnTo>
                <a:lnTo>
                  <a:pt x="3145152" y="10287000"/>
                </a:lnTo>
                <a:lnTo>
                  <a:pt x="3145152" y="0"/>
                </a:lnTo>
                <a:close/>
              </a:path>
            </a:pathLst>
          </a:custGeom>
          <a:blipFill>
            <a:blip r:embed="rId2"/>
            <a:stretch>
              <a:fillRect l="-281532" t="-244" r="-111328" b="-244"/>
            </a:stretch>
          </a:blipFill>
        </p:spPr>
        <p:txBody>
          <a:bodyPr/>
          <a:lstStyle/>
          <a:p>
            <a:endParaRPr lang="pt-BR"/>
          </a:p>
        </p:txBody>
      </p:sp>
      <p:sp>
        <p:nvSpPr>
          <p:cNvPr id="3" name="Freeform 3"/>
          <p:cNvSpPr/>
          <p:nvPr/>
        </p:nvSpPr>
        <p:spPr>
          <a:xfrm>
            <a:off x="-475504" y="0"/>
            <a:ext cx="13951090" cy="10287000"/>
          </a:xfrm>
          <a:custGeom>
            <a:avLst/>
            <a:gdLst/>
            <a:ahLst/>
            <a:cxnLst/>
            <a:rect l="l" t="t" r="r" b="b"/>
            <a:pathLst>
              <a:path w="13951090" h="10287000">
                <a:moveTo>
                  <a:pt x="0" y="0"/>
                </a:moveTo>
                <a:lnTo>
                  <a:pt x="13951090" y="0"/>
                </a:lnTo>
                <a:lnTo>
                  <a:pt x="13951090" y="10287000"/>
                </a:lnTo>
                <a:lnTo>
                  <a:pt x="0" y="10287000"/>
                </a:lnTo>
                <a:lnTo>
                  <a:pt x="0" y="0"/>
                </a:lnTo>
                <a:close/>
              </a:path>
            </a:pathLst>
          </a:custGeom>
          <a:blipFill>
            <a:blip r:embed="rId2"/>
            <a:stretch>
              <a:fillRect l="-11111" t="-244" b="-244"/>
            </a:stretch>
          </a:blipFill>
        </p:spPr>
        <p:txBody>
          <a:bodyPr/>
          <a:lstStyle/>
          <a:p>
            <a:endParaRPr lang="pt-BR"/>
          </a:p>
        </p:txBody>
      </p:sp>
      <p:grpSp>
        <p:nvGrpSpPr>
          <p:cNvPr id="4" name="Group 4"/>
          <p:cNvGrpSpPr/>
          <p:nvPr/>
        </p:nvGrpSpPr>
        <p:grpSpPr>
          <a:xfrm rot="-10800000">
            <a:off x="11045529" y="0"/>
            <a:ext cx="2579844" cy="10287000"/>
            <a:chOff x="0" y="0"/>
            <a:chExt cx="679465" cy="2709333"/>
          </a:xfrm>
        </p:grpSpPr>
        <p:sp>
          <p:nvSpPr>
            <p:cNvPr id="5" name="Freeform 5"/>
            <p:cNvSpPr/>
            <p:nvPr/>
          </p:nvSpPr>
          <p:spPr>
            <a:xfrm>
              <a:off x="0" y="0"/>
              <a:ext cx="679465" cy="2709333"/>
            </a:xfrm>
            <a:custGeom>
              <a:avLst/>
              <a:gdLst/>
              <a:ahLst/>
              <a:cxnLst/>
              <a:rect l="l" t="t" r="r" b="b"/>
              <a:pathLst>
                <a:path w="679465" h="2709333">
                  <a:moveTo>
                    <a:pt x="0" y="0"/>
                  </a:moveTo>
                  <a:lnTo>
                    <a:pt x="679465" y="0"/>
                  </a:lnTo>
                  <a:lnTo>
                    <a:pt x="679465" y="2709333"/>
                  </a:lnTo>
                  <a:lnTo>
                    <a:pt x="0" y="2709333"/>
                  </a:lnTo>
                  <a:close/>
                </a:path>
              </a:pathLst>
            </a:custGeom>
            <a:gradFill rotWithShape="1">
              <a:gsLst>
                <a:gs pos="0">
                  <a:srgbClr val="FFFFFF">
                    <a:alpha val="100000"/>
                  </a:srgbClr>
                </a:gs>
                <a:gs pos="50000">
                  <a:srgbClr val="FFFFFF">
                    <a:alpha val="87500"/>
                  </a:srgbClr>
                </a:gs>
                <a:gs pos="100000">
                  <a:srgbClr val="FFFFFF">
                    <a:alpha val="0"/>
                  </a:srgbClr>
                </a:gs>
              </a:gsLst>
              <a:lin ang="0"/>
            </a:gradFill>
          </p:spPr>
          <p:txBody>
            <a:bodyPr/>
            <a:lstStyle/>
            <a:p>
              <a:endParaRPr lang="pt-BR"/>
            </a:p>
          </p:txBody>
        </p:sp>
        <p:sp>
          <p:nvSpPr>
            <p:cNvPr id="6" name="TextBox 6"/>
            <p:cNvSpPr txBox="1"/>
            <p:nvPr/>
          </p:nvSpPr>
          <p:spPr>
            <a:xfrm>
              <a:off x="0" y="9525"/>
              <a:ext cx="679465" cy="2699808"/>
            </a:xfrm>
            <a:prstGeom prst="rect">
              <a:avLst/>
            </a:prstGeom>
          </p:spPr>
          <p:txBody>
            <a:bodyPr lIns="50800" tIns="50800" rIns="50800" bIns="50800" rtlCol="0" anchor="ctr"/>
            <a:lstStyle/>
            <a:p>
              <a:pPr algn="ctr">
                <a:lnSpc>
                  <a:spcPts val="2601"/>
                </a:lnSpc>
              </a:pPr>
              <a:endParaRPr/>
            </a:p>
          </p:txBody>
        </p:sp>
      </p:grpSp>
      <p:grpSp>
        <p:nvGrpSpPr>
          <p:cNvPr id="7" name="Group 7"/>
          <p:cNvGrpSpPr/>
          <p:nvPr/>
        </p:nvGrpSpPr>
        <p:grpSpPr>
          <a:xfrm rot="129526">
            <a:off x="9308239" y="1341445"/>
            <a:ext cx="13177927" cy="8232893"/>
            <a:chOff x="0" y="0"/>
            <a:chExt cx="17570570" cy="10977191"/>
          </a:xfrm>
        </p:grpSpPr>
        <p:sp>
          <p:nvSpPr>
            <p:cNvPr id="8" name="Freeform 8"/>
            <p:cNvSpPr/>
            <p:nvPr/>
          </p:nvSpPr>
          <p:spPr>
            <a:xfrm rot="-116770">
              <a:off x="608652" y="900060"/>
              <a:ext cx="16802330" cy="9683817"/>
            </a:xfrm>
            <a:custGeom>
              <a:avLst/>
              <a:gdLst/>
              <a:ahLst/>
              <a:cxnLst/>
              <a:rect l="l" t="t" r="r" b="b"/>
              <a:pathLst>
                <a:path w="16802330" h="9683817">
                  <a:moveTo>
                    <a:pt x="0" y="0"/>
                  </a:moveTo>
                  <a:lnTo>
                    <a:pt x="16802330" y="0"/>
                  </a:lnTo>
                  <a:lnTo>
                    <a:pt x="16802330" y="9683817"/>
                  </a:lnTo>
                  <a:lnTo>
                    <a:pt x="0" y="9683817"/>
                  </a:lnTo>
                  <a:lnTo>
                    <a:pt x="0" y="0"/>
                  </a:lnTo>
                  <a:close/>
                </a:path>
              </a:pathLst>
            </a:custGeom>
            <a:blipFill>
              <a:blip r:embed="rId3"/>
              <a:stretch>
                <a:fillRect l="-8725" t="-40961" r="-72503" b="-97560"/>
              </a:stretch>
            </a:blipFill>
          </p:spPr>
          <p:txBody>
            <a:bodyPr/>
            <a:lstStyle/>
            <a:p>
              <a:endParaRPr lang="pt-BR"/>
            </a:p>
          </p:txBody>
        </p:sp>
        <p:sp>
          <p:nvSpPr>
            <p:cNvPr id="9" name="Freeform 9"/>
            <p:cNvSpPr/>
            <p:nvPr/>
          </p:nvSpPr>
          <p:spPr>
            <a:xfrm rot="-271060">
              <a:off x="355279" y="646687"/>
              <a:ext cx="16802330" cy="9683817"/>
            </a:xfrm>
            <a:custGeom>
              <a:avLst/>
              <a:gdLst/>
              <a:ahLst/>
              <a:cxnLst/>
              <a:rect l="l" t="t" r="r" b="b"/>
              <a:pathLst>
                <a:path w="16802330" h="9683817">
                  <a:moveTo>
                    <a:pt x="0" y="0"/>
                  </a:moveTo>
                  <a:lnTo>
                    <a:pt x="16802330" y="0"/>
                  </a:lnTo>
                  <a:lnTo>
                    <a:pt x="16802330" y="9683817"/>
                  </a:lnTo>
                  <a:lnTo>
                    <a:pt x="0" y="9683817"/>
                  </a:lnTo>
                  <a:lnTo>
                    <a:pt x="0" y="0"/>
                  </a:lnTo>
                  <a:close/>
                </a:path>
              </a:pathLst>
            </a:custGeom>
            <a:blipFill>
              <a:blip r:embed="rId4"/>
              <a:stretch>
                <a:fillRect l="-8725" t="-40961" r="-72503" b="-97560"/>
              </a:stretch>
            </a:blipFill>
          </p:spPr>
          <p:txBody>
            <a:bodyPr/>
            <a:lstStyle/>
            <a:p>
              <a:endParaRPr lang="pt-BR"/>
            </a:p>
          </p:txBody>
        </p:sp>
        <p:sp>
          <p:nvSpPr>
            <p:cNvPr id="10" name="Freeform 10"/>
            <p:cNvSpPr/>
            <p:nvPr/>
          </p:nvSpPr>
          <p:spPr>
            <a:xfrm rot="-194420">
              <a:off x="4010236" y="599869"/>
              <a:ext cx="509670" cy="1698902"/>
            </a:xfrm>
            <a:custGeom>
              <a:avLst/>
              <a:gdLst/>
              <a:ahLst/>
              <a:cxnLst/>
              <a:rect l="l" t="t" r="r" b="b"/>
              <a:pathLst>
                <a:path w="509670" h="1698902">
                  <a:moveTo>
                    <a:pt x="0" y="0"/>
                  </a:moveTo>
                  <a:lnTo>
                    <a:pt x="509670" y="0"/>
                  </a:lnTo>
                  <a:lnTo>
                    <a:pt x="509670" y="1698902"/>
                  </a:lnTo>
                  <a:lnTo>
                    <a:pt x="0" y="1698902"/>
                  </a:lnTo>
                  <a:lnTo>
                    <a:pt x="0" y="0"/>
                  </a:lnTo>
                  <a:close/>
                </a:path>
              </a:pathLst>
            </a:custGeom>
            <a:blipFill>
              <a:blip r:embed="rId5"/>
              <a:stretch>
                <a:fillRect/>
              </a:stretch>
            </a:blipFill>
          </p:spPr>
          <p:txBody>
            <a:bodyPr/>
            <a:lstStyle/>
            <a:p>
              <a:endParaRPr lang="pt-BR"/>
            </a:p>
          </p:txBody>
        </p:sp>
      </p:grpSp>
      <p:sp>
        <p:nvSpPr>
          <p:cNvPr id="11" name="TextBox 11"/>
          <p:cNvSpPr txBox="1"/>
          <p:nvPr/>
        </p:nvSpPr>
        <p:spPr>
          <a:xfrm rot="-91805">
            <a:off x="10273241" y="3869006"/>
            <a:ext cx="7325905" cy="3939540"/>
          </a:xfrm>
          <a:prstGeom prst="rect">
            <a:avLst/>
          </a:prstGeom>
        </p:spPr>
        <p:txBody>
          <a:bodyPr wrap="square" lIns="0" tIns="0" rIns="0" bIns="0" rtlCol="0" anchor="t">
            <a:spAutoFit/>
          </a:bodyPr>
          <a:lstStyle/>
          <a:p>
            <a:pPr marL="0" lvl="0" indent="0">
              <a:spcBef>
                <a:spcPct val="0"/>
              </a:spcBef>
            </a:pPr>
            <a:r>
              <a:rPr lang="es-ES_tradnl" sz="3200" u="none" strike="noStrike" dirty="0">
                <a:solidFill>
                  <a:srgbClr val="50301A"/>
                </a:solidFill>
                <a:latin typeface="Poppins"/>
                <a:ea typeface="Poppins"/>
                <a:cs typeface="Poppins"/>
                <a:sym typeface="Poppins"/>
              </a:rPr>
              <a:t>La OMS define como violencia el “uso intencional de la fuerza física o el poder, ya sea en grado de amenaza o efectivo, contra uno mismo, otra persona, un grupo o comunidad, que cause o tenga alta probabilidad de causar lesiones, muerte o daños psicológicos”. </a:t>
            </a:r>
            <a:endParaRPr lang="es-ES_tradnl" sz="3200" b="1" u="none" strike="noStrike" dirty="0">
              <a:solidFill>
                <a:srgbClr val="50301A"/>
              </a:solidFill>
              <a:latin typeface="Poppins Bold"/>
              <a:ea typeface="Poppins Bold"/>
              <a:cs typeface="Poppins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62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0030" r="-1748" b="-27178"/>
            </a:stretch>
          </a:blipFill>
        </p:spPr>
        <p:txBody>
          <a:bodyPr/>
          <a:lstStyle/>
          <a:p>
            <a:endParaRPr lang="pt-BR" dirty="0"/>
          </a:p>
        </p:txBody>
      </p:sp>
      <p:sp>
        <p:nvSpPr>
          <p:cNvPr id="36" name="Freeform 36"/>
          <p:cNvSpPr/>
          <p:nvPr/>
        </p:nvSpPr>
        <p:spPr>
          <a:xfrm>
            <a:off x="3269479" y="477030"/>
            <a:ext cx="3159445" cy="2929248"/>
          </a:xfrm>
          <a:custGeom>
            <a:avLst/>
            <a:gdLst/>
            <a:ahLst/>
            <a:cxnLst/>
            <a:rect l="l" t="t" r="r" b="b"/>
            <a:pathLst>
              <a:path w="3159445" h="2929248">
                <a:moveTo>
                  <a:pt x="0" y="0"/>
                </a:moveTo>
                <a:lnTo>
                  <a:pt x="3159445" y="0"/>
                </a:lnTo>
                <a:lnTo>
                  <a:pt x="3159445" y="2929248"/>
                </a:lnTo>
                <a:lnTo>
                  <a:pt x="0" y="2929248"/>
                </a:lnTo>
                <a:lnTo>
                  <a:pt x="0" y="0"/>
                </a:lnTo>
                <a:close/>
              </a:path>
            </a:pathLst>
          </a:custGeom>
          <a:blipFill>
            <a:blip r:embed="rId3">
              <a:extLst>
                <a:ext uri="{96DAC541-7B7A-43D3-8B79-37D633B846F1}">
                  <asvg:svgBlip xmlns:asvg="http://schemas.microsoft.com/office/drawing/2016/SVG/main" r:embed="rId4"/>
                </a:ext>
              </a:extLst>
            </a:blip>
            <a:stretch>
              <a:fillRect r="-189955"/>
            </a:stretch>
          </a:blipFill>
        </p:spPr>
        <p:txBody>
          <a:bodyPr/>
          <a:lstStyle/>
          <a:p>
            <a:endParaRPr lang="pt-BR"/>
          </a:p>
        </p:txBody>
      </p:sp>
      <p:sp>
        <p:nvSpPr>
          <p:cNvPr id="37" name="TextBox 37"/>
          <p:cNvSpPr txBox="1"/>
          <p:nvPr/>
        </p:nvSpPr>
        <p:spPr>
          <a:xfrm>
            <a:off x="1043768" y="3812128"/>
            <a:ext cx="8252632" cy="4667303"/>
          </a:xfrm>
          <a:prstGeom prst="rect">
            <a:avLst/>
          </a:prstGeom>
        </p:spPr>
        <p:txBody>
          <a:bodyPr wrap="square" lIns="0" tIns="0" rIns="0" bIns="0" rtlCol="0" anchor="t">
            <a:spAutoFit/>
          </a:bodyPr>
          <a:lstStyle/>
          <a:p>
            <a:pPr>
              <a:lnSpc>
                <a:spcPts val="6063"/>
              </a:lnSpc>
            </a:pPr>
            <a:r>
              <a:rPr lang="en-US" sz="4400" dirty="0">
                <a:solidFill>
                  <a:srgbClr val="50301A"/>
                </a:solidFill>
                <a:latin typeface="Poppins"/>
                <a:ea typeface="Poppins"/>
                <a:cs typeface="Poppins"/>
                <a:sym typeface="Poppins"/>
              </a:rPr>
              <a:t>Por </a:t>
            </a:r>
            <a:r>
              <a:rPr lang="en-US" sz="4400" dirty="0" err="1">
                <a:solidFill>
                  <a:srgbClr val="50301A"/>
                </a:solidFill>
                <a:latin typeface="Poppins"/>
                <a:ea typeface="Poppins"/>
                <a:cs typeface="Poppins"/>
                <a:sym typeface="Poppins"/>
              </a:rPr>
              <a:t>eso</a:t>
            </a:r>
            <a:r>
              <a:rPr lang="en-US" sz="4400" dirty="0">
                <a:solidFill>
                  <a:srgbClr val="50301A"/>
                </a:solidFill>
                <a:latin typeface="Poppins"/>
                <a:ea typeface="Poppins"/>
                <a:cs typeface="Poppins"/>
                <a:sym typeface="Poppins"/>
              </a:rPr>
              <a:t>, la </a:t>
            </a:r>
            <a:r>
              <a:rPr lang="en-US" sz="4400" b="1" dirty="0">
                <a:solidFill>
                  <a:srgbClr val="50301A"/>
                </a:solidFill>
                <a:latin typeface="Poppins"/>
                <a:ea typeface="Poppins"/>
                <a:cs typeface="Poppins"/>
                <a:sym typeface="Poppins"/>
              </a:rPr>
              <a:t>Iglesia </a:t>
            </a:r>
            <a:r>
              <a:rPr lang="en-US" sz="4400" b="1" dirty="0" err="1">
                <a:solidFill>
                  <a:srgbClr val="50301A"/>
                </a:solidFill>
                <a:latin typeface="Poppins"/>
                <a:ea typeface="Poppins"/>
                <a:cs typeface="Poppins"/>
                <a:sym typeface="Poppins"/>
              </a:rPr>
              <a:t>Adventista</a:t>
            </a:r>
            <a:r>
              <a:rPr lang="en-US" sz="4400" b="1" dirty="0">
                <a:solidFill>
                  <a:srgbClr val="50301A"/>
                </a:solidFill>
                <a:latin typeface="Poppins"/>
                <a:ea typeface="Poppins"/>
                <a:cs typeface="Poppins"/>
                <a:sym typeface="Poppins"/>
              </a:rPr>
              <a:t> </a:t>
            </a:r>
            <a:r>
              <a:rPr lang="en-US" sz="4400" dirty="0">
                <a:solidFill>
                  <a:srgbClr val="50301A"/>
                </a:solidFill>
                <a:latin typeface="Poppins"/>
                <a:ea typeface="Poppins"/>
                <a:cs typeface="Poppins"/>
                <a:sym typeface="Poppins"/>
              </a:rPr>
              <a:t>se </a:t>
            </a:r>
            <a:r>
              <a:rPr lang="en-US" sz="4400" dirty="0" err="1">
                <a:solidFill>
                  <a:srgbClr val="50301A"/>
                </a:solidFill>
                <a:latin typeface="Poppins"/>
                <a:ea typeface="Poppins"/>
                <a:cs typeface="Poppins"/>
                <a:sym typeface="Poppins"/>
              </a:rPr>
              <a:t>une</a:t>
            </a:r>
            <a:r>
              <a:rPr lang="en-US" sz="4400" dirty="0">
                <a:solidFill>
                  <a:srgbClr val="50301A"/>
                </a:solidFill>
                <a:latin typeface="Poppins"/>
                <a:ea typeface="Poppins"/>
                <a:cs typeface="Poppins"/>
                <a:sym typeface="Poppins"/>
              </a:rPr>
              <a:t> a las </a:t>
            </a:r>
            <a:r>
              <a:rPr lang="en-US" sz="4400" dirty="0" err="1">
                <a:solidFill>
                  <a:srgbClr val="50301A"/>
                </a:solidFill>
                <a:latin typeface="Poppins"/>
                <a:ea typeface="Poppins"/>
                <a:cs typeface="Poppins"/>
                <a:sym typeface="Poppins"/>
              </a:rPr>
              <a:t>autoridades</a:t>
            </a:r>
            <a:r>
              <a:rPr lang="en-US" sz="4400" dirty="0">
                <a:solidFill>
                  <a:srgbClr val="50301A"/>
                </a:solidFill>
                <a:latin typeface="Poppins"/>
                <a:ea typeface="Poppins"/>
                <a:cs typeface="Poppins"/>
                <a:sym typeface="Poppins"/>
              </a:rPr>
              <a:t> para </a:t>
            </a:r>
            <a:r>
              <a:rPr lang="en-US" sz="4400" dirty="0" err="1">
                <a:solidFill>
                  <a:srgbClr val="50301A"/>
                </a:solidFill>
                <a:latin typeface="Poppins"/>
                <a:ea typeface="Poppins"/>
                <a:cs typeface="Poppins"/>
                <a:sym typeface="Poppins"/>
              </a:rPr>
              <a:t>combatir</a:t>
            </a:r>
            <a:r>
              <a:rPr lang="en-US" sz="4400" dirty="0">
                <a:solidFill>
                  <a:srgbClr val="50301A"/>
                </a:solidFill>
                <a:latin typeface="Poppins"/>
                <a:ea typeface="Poppins"/>
                <a:cs typeface="Poppins"/>
                <a:sym typeface="Poppins"/>
              </a:rPr>
              <a:t> </a:t>
            </a:r>
            <a:r>
              <a:rPr lang="en-US" sz="4400" dirty="0" err="1">
                <a:solidFill>
                  <a:srgbClr val="50301A"/>
                </a:solidFill>
                <a:latin typeface="Poppins"/>
                <a:ea typeface="Poppins"/>
                <a:cs typeface="Poppins"/>
                <a:sym typeface="Poppins"/>
              </a:rPr>
              <a:t>el</a:t>
            </a:r>
            <a:r>
              <a:rPr lang="en-US" sz="4400" dirty="0">
                <a:solidFill>
                  <a:srgbClr val="50301A"/>
                </a:solidFill>
                <a:latin typeface="Poppins"/>
                <a:ea typeface="Poppins"/>
                <a:cs typeface="Poppins"/>
                <a:sym typeface="Poppins"/>
              </a:rPr>
              <a:t> mal y </a:t>
            </a:r>
            <a:r>
              <a:rPr lang="en-US" sz="4400" dirty="0" err="1">
                <a:solidFill>
                  <a:srgbClr val="50301A"/>
                </a:solidFill>
                <a:latin typeface="Poppins"/>
                <a:ea typeface="Poppins"/>
                <a:cs typeface="Poppins"/>
                <a:sym typeface="Poppins"/>
              </a:rPr>
              <a:t>decir</a:t>
            </a:r>
            <a:r>
              <a:rPr lang="en-US" sz="4400" dirty="0">
                <a:solidFill>
                  <a:srgbClr val="50301A"/>
                </a:solidFill>
                <a:latin typeface="Poppins"/>
                <a:ea typeface="Poppins"/>
                <a:cs typeface="Poppins"/>
                <a:sym typeface="Poppins"/>
              </a:rPr>
              <a:t> </a:t>
            </a:r>
            <a:r>
              <a:rPr lang="en-US" sz="4400" b="1" dirty="0">
                <a:solidFill>
                  <a:srgbClr val="50301A"/>
                </a:solidFill>
                <a:latin typeface="Poppins"/>
                <a:ea typeface="Poppins"/>
                <a:cs typeface="Poppins"/>
                <a:sym typeface="Poppins"/>
              </a:rPr>
              <a:t>“BASTA DE SILENCIO” </a:t>
            </a:r>
            <a:r>
              <a:rPr lang="en-US" sz="4400" dirty="0">
                <a:solidFill>
                  <a:srgbClr val="50301A"/>
                </a:solidFill>
                <a:latin typeface="Poppins"/>
                <a:ea typeface="Poppins"/>
                <a:cs typeface="Poppins"/>
                <a:sym typeface="Poppins"/>
              </a:rPr>
              <a:t>ante las </a:t>
            </a:r>
            <a:r>
              <a:rPr lang="en-US" sz="4400" dirty="0" err="1">
                <a:solidFill>
                  <a:srgbClr val="50301A"/>
                </a:solidFill>
                <a:latin typeface="Poppins"/>
                <a:ea typeface="Poppins"/>
                <a:cs typeface="Poppins"/>
                <a:sym typeface="Poppins"/>
              </a:rPr>
              <a:t>distorsiones</a:t>
            </a:r>
            <a:r>
              <a:rPr lang="en-US" sz="4400" dirty="0">
                <a:solidFill>
                  <a:srgbClr val="50301A"/>
                </a:solidFill>
                <a:latin typeface="Poppins"/>
                <a:ea typeface="Poppins"/>
                <a:cs typeface="Poppins"/>
                <a:sym typeface="Poppins"/>
              </a:rPr>
              <a:t> </a:t>
            </a:r>
            <a:r>
              <a:rPr lang="en-US" sz="4400" dirty="0" err="1">
                <a:solidFill>
                  <a:srgbClr val="50301A"/>
                </a:solidFill>
                <a:latin typeface="Poppins"/>
                <a:ea typeface="Poppins"/>
                <a:cs typeface="Poppins"/>
                <a:sym typeface="Poppins"/>
              </a:rPr>
              <a:t>sociales</a:t>
            </a:r>
            <a:r>
              <a:rPr lang="en-US" sz="4400" dirty="0">
                <a:solidFill>
                  <a:srgbClr val="50301A"/>
                </a:solidFill>
                <a:latin typeface="Poppins"/>
                <a:ea typeface="Poppins"/>
                <a:cs typeface="Poppins"/>
                <a:sym typeface="Poppins"/>
              </a:rPr>
              <a:t>, </a:t>
            </a:r>
            <a:r>
              <a:rPr lang="en-US" sz="4400" dirty="0" err="1">
                <a:solidFill>
                  <a:srgbClr val="50301A"/>
                </a:solidFill>
                <a:latin typeface="Poppins"/>
                <a:ea typeface="Poppins"/>
                <a:cs typeface="Poppins"/>
                <a:sym typeface="Poppins"/>
              </a:rPr>
              <a:t>familiares</a:t>
            </a:r>
            <a:r>
              <a:rPr lang="en-US" sz="4400" dirty="0">
                <a:solidFill>
                  <a:srgbClr val="50301A"/>
                </a:solidFill>
                <a:latin typeface="Poppins"/>
                <a:ea typeface="Poppins"/>
                <a:cs typeface="Poppins"/>
                <a:sym typeface="Poppins"/>
              </a:rPr>
              <a:t> y </a:t>
            </a:r>
            <a:r>
              <a:rPr lang="en-US" sz="4400" dirty="0" err="1">
                <a:solidFill>
                  <a:srgbClr val="50301A"/>
                </a:solidFill>
                <a:latin typeface="Poppins"/>
                <a:ea typeface="Poppins"/>
                <a:cs typeface="Poppins"/>
                <a:sym typeface="Poppins"/>
              </a:rPr>
              <a:t>comunitarias</a:t>
            </a:r>
            <a:r>
              <a:rPr lang="en-US" sz="4400" dirty="0">
                <a:solidFill>
                  <a:srgbClr val="50301A"/>
                </a:solidFill>
                <a:latin typeface="Poppins"/>
                <a:ea typeface="Poppins"/>
                <a:cs typeface="Poppins"/>
                <a:sym typeface="Poppins"/>
              </a:rPr>
              <a:t>.</a:t>
            </a:r>
            <a:endParaRPr lang="en-US" sz="4400" dirty="0">
              <a:solidFill>
                <a:srgbClr val="745B48"/>
              </a:solidFill>
              <a:latin typeface="Poppins"/>
              <a:ea typeface="Poppins"/>
              <a:cs typeface="Poppins"/>
              <a:sym typeface="Poppins"/>
            </a:endParaRPr>
          </a:p>
        </p:txBody>
      </p:sp>
      <p:grpSp>
        <p:nvGrpSpPr>
          <p:cNvPr id="38" name="Group 6">
            <a:extLst>
              <a:ext uri="{FF2B5EF4-FFF2-40B4-BE49-F238E27FC236}">
                <a16:creationId xmlns:a16="http://schemas.microsoft.com/office/drawing/2014/main" id="{D87BAC39-F159-B86E-CB0C-742E58BE4FDE}"/>
              </a:ext>
            </a:extLst>
          </p:cNvPr>
          <p:cNvGrpSpPr/>
          <p:nvPr/>
        </p:nvGrpSpPr>
        <p:grpSpPr>
          <a:xfrm>
            <a:off x="3618917" y="9141879"/>
            <a:ext cx="1219200" cy="563722"/>
            <a:chOff x="0" y="0"/>
            <a:chExt cx="3285762" cy="1531978"/>
          </a:xfrm>
        </p:grpSpPr>
        <p:sp>
          <p:nvSpPr>
            <p:cNvPr id="39" name="Freeform 7">
              <a:extLst>
                <a:ext uri="{FF2B5EF4-FFF2-40B4-BE49-F238E27FC236}">
                  <a16:creationId xmlns:a16="http://schemas.microsoft.com/office/drawing/2014/main" id="{7EEFF31F-DE52-D202-2164-D4A1A3DE0E4E}"/>
                </a:ext>
              </a:extLst>
            </p:cNvPr>
            <p:cNvSpPr/>
            <p:nvPr/>
          </p:nvSpPr>
          <p:spPr>
            <a:xfrm rot="-5400000">
              <a:off x="1238558" y="-1164448"/>
              <a:ext cx="765989" cy="3094886"/>
            </a:xfrm>
            <a:custGeom>
              <a:avLst/>
              <a:gdLst/>
              <a:ahLst/>
              <a:cxnLst/>
              <a:rect l="l" t="t" r="r" b="b"/>
              <a:pathLst>
                <a:path w="765989" h="3094886">
                  <a:moveTo>
                    <a:pt x="0" y="0"/>
                  </a:moveTo>
                  <a:lnTo>
                    <a:pt x="765989" y="0"/>
                  </a:lnTo>
                  <a:lnTo>
                    <a:pt x="765989" y="3094885"/>
                  </a:lnTo>
                  <a:lnTo>
                    <a:pt x="0" y="3094885"/>
                  </a:lnTo>
                  <a:lnTo>
                    <a:pt x="0" y="0"/>
                  </a:lnTo>
                  <a:close/>
                </a:path>
              </a:pathLst>
            </a:custGeom>
            <a:blipFill>
              <a:blip r:embed="rId5">
                <a:extLst>
                  <a:ext uri="{96DAC541-7B7A-43D3-8B79-37D633B846F1}">
                    <asvg:svgBlip xmlns:asvg="http://schemas.microsoft.com/office/drawing/2016/SVG/main" r:embed="rId6"/>
                  </a:ext>
                </a:extLst>
              </a:blip>
              <a:stretch>
                <a:fillRect b="-106620"/>
              </a:stretch>
            </a:blipFill>
          </p:spPr>
          <p:txBody>
            <a:bodyPr/>
            <a:lstStyle/>
            <a:p>
              <a:endParaRPr lang="pt-BR"/>
            </a:p>
          </p:txBody>
        </p:sp>
        <p:sp>
          <p:nvSpPr>
            <p:cNvPr id="40" name="Freeform 8">
              <a:extLst>
                <a:ext uri="{FF2B5EF4-FFF2-40B4-BE49-F238E27FC236}">
                  <a16:creationId xmlns:a16="http://schemas.microsoft.com/office/drawing/2014/main" id="{D9ADA696-B6FB-7767-5736-ED00FC67180A}"/>
                </a:ext>
              </a:extLst>
            </p:cNvPr>
            <p:cNvSpPr/>
            <p:nvPr/>
          </p:nvSpPr>
          <p:spPr>
            <a:xfrm rot="-5400000">
              <a:off x="1259887" y="-493898"/>
              <a:ext cx="765989" cy="3285762"/>
            </a:xfrm>
            <a:custGeom>
              <a:avLst/>
              <a:gdLst/>
              <a:ahLst/>
              <a:cxnLst/>
              <a:rect l="l" t="t" r="r" b="b"/>
              <a:pathLst>
                <a:path w="765989" h="3285762">
                  <a:moveTo>
                    <a:pt x="0" y="0"/>
                  </a:moveTo>
                  <a:lnTo>
                    <a:pt x="765988" y="0"/>
                  </a:lnTo>
                  <a:lnTo>
                    <a:pt x="765988" y="3285762"/>
                  </a:lnTo>
                  <a:lnTo>
                    <a:pt x="0" y="3285762"/>
                  </a:lnTo>
                  <a:lnTo>
                    <a:pt x="0" y="0"/>
                  </a:lnTo>
                  <a:close/>
                </a:path>
              </a:pathLst>
            </a:custGeom>
            <a:blipFill>
              <a:blip r:embed="rId5">
                <a:extLst>
                  <a:ext uri="{96DAC541-7B7A-43D3-8B79-37D633B846F1}">
                    <asvg:svgBlip xmlns:asvg="http://schemas.microsoft.com/office/drawing/2016/SVG/main" r:embed="rId6"/>
                  </a:ext>
                </a:extLst>
              </a:blip>
              <a:stretch>
                <a:fillRect t="-94617"/>
              </a:stretch>
            </a:blipFill>
          </p:spPr>
          <p:txBody>
            <a:bodyPr/>
            <a:lstStyle/>
            <a:p>
              <a:endParaRPr lang="pt-B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4245"/>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67000"/>
            </a:blip>
            <a:stretch>
              <a:fillRect t="-17106" r="-73528" b="-116899"/>
            </a:stretch>
          </a:blipFill>
        </p:spPr>
        <p:txBody>
          <a:bodyPr/>
          <a:lstStyle/>
          <a:p>
            <a:endParaRPr lang="pt-BR">
              <a:solidFill>
                <a:srgbClr val="50301A"/>
              </a:solidFill>
            </a:endParaRPr>
          </a:p>
        </p:txBody>
      </p:sp>
      <p:sp>
        <p:nvSpPr>
          <p:cNvPr id="3" name="Freeform 3"/>
          <p:cNvSpPr/>
          <p:nvPr/>
        </p:nvSpPr>
        <p:spPr>
          <a:xfrm rot="-100013">
            <a:off x="4824339" y="6390298"/>
            <a:ext cx="16333564" cy="1916220"/>
          </a:xfrm>
          <a:custGeom>
            <a:avLst/>
            <a:gdLst/>
            <a:ahLst/>
            <a:cxnLst/>
            <a:rect l="l" t="t" r="r" b="b"/>
            <a:pathLst>
              <a:path w="16333564" h="1916220">
                <a:moveTo>
                  <a:pt x="0" y="0"/>
                </a:moveTo>
                <a:lnTo>
                  <a:pt x="16333563" y="0"/>
                </a:lnTo>
                <a:lnTo>
                  <a:pt x="16333563" y="1916219"/>
                </a:lnTo>
                <a:lnTo>
                  <a:pt x="0" y="1916219"/>
                </a:lnTo>
                <a:lnTo>
                  <a:pt x="0" y="0"/>
                </a:lnTo>
                <a:close/>
              </a:path>
            </a:pathLst>
          </a:custGeom>
          <a:blipFill>
            <a:blip r:embed="rId3"/>
            <a:stretch>
              <a:fillRect t="-330464" r="-54302" b="-567203"/>
            </a:stretch>
          </a:blipFill>
        </p:spPr>
        <p:txBody>
          <a:bodyPr/>
          <a:lstStyle/>
          <a:p>
            <a:endParaRPr lang="pt-BR"/>
          </a:p>
        </p:txBody>
      </p:sp>
      <p:sp>
        <p:nvSpPr>
          <p:cNvPr id="4" name="Freeform 4"/>
          <p:cNvSpPr/>
          <p:nvPr/>
        </p:nvSpPr>
        <p:spPr>
          <a:xfrm>
            <a:off x="-175859" y="0"/>
            <a:ext cx="9583648" cy="10287000"/>
          </a:xfrm>
          <a:custGeom>
            <a:avLst/>
            <a:gdLst/>
            <a:ahLst/>
            <a:cxnLst/>
            <a:rect l="l" t="t" r="r" b="b"/>
            <a:pathLst>
              <a:path w="9583648" h="10287000">
                <a:moveTo>
                  <a:pt x="0" y="0"/>
                </a:moveTo>
                <a:lnTo>
                  <a:pt x="9583648" y="0"/>
                </a:lnTo>
                <a:lnTo>
                  <a:pt x="9583648" y="10287000"/>
                </a:lnTo>
                <a:lnTo>
                  <a:pt x="0" y="10287000"/>
                </a:lnTo>
                <a:lnTo>
                  <a:pt x="0" y="0"/>
                </a:lnTo>
                <a:close/>
              </a:path>
            </a:pathLst>
          </a:custGeom>
          <a:blipFill>
            <a:blip r:embed="rId4"/>
            <a:stretch>
              <a:fillRect l="-45030" t="-20337" r="-46567"/>
            </a:stretch>
          </a:blipFill>
        </p:spPr>
        <p:txBody>
          <a:bodyPr/>
          <a:lstStyle/>
          <a:p>
            <a:endParaRPr lang="pt-BR"/>
          </a:p>
        </p:txBody>
      </p:sp>
      <p:sp>
        <p:nvSpPr>
          <p:cNvPr id="5" name="TextBox 5"/>
          <p:cNvSpPr txBox="1"/>
          <p:nvPr/>
        </p:nvSpPr>
        <p:spPr>
          <a:xfrm rot="-61002">
            <a:off x="8698175" y="6667067"/>
            <a:ext cx="9073649" cy="1362681"/>
          </a:xfrm>
          <a:prstGeom prst="rect">
            <a:avLst/>
          </a:prstGeom>
        </p:spPr>
        <p:txBody>
          <a:bodyPr wrap="square" lIns="0" tIns="0" rIns="0" bIns="0" rtlCol="0" anchor="t">
            <a:spAutoFit/>
          </a:bodyPr>
          <a:lstStyle/>
          <a:p>
            <a:pPr>
              <a:lnSpc>
                <a:spcPts val="5315"/>
              </a:lnSpc>
            </a:pPr>
            <a:r>
              <a:rPr lang="en-US" sz="4000" b="1" dirty="0" err="1">
                <a:solidFill>
                  <a:srgbClr val="50301A"/>
                </a:solidFill>
                <a:latin typeface="Poppins Bold"/>
                <a:ea typeface="Poppins Bold"/>
                <a:cs typeface="Poppins Bold"/>
                <a:sym typeface="Poppins Bold"/>
              </a:rPr>
              <a:t>Mantener</a:t>
            </a:r>
            <a:r>
              <a:rPr lang="en-US" sz="4000" b="1" dirty="0">
                <a:solidFill>
                  <a:srgbClr val="50301A"/>
                </a:solidFill>
                <a:latin typeface="Poppins Bold"/>
                <a:ea typeface="Poppins Bold"/>
                <a:cs typeface="Poppins Bold"/>
                <a:sym typeface="Poppins Bold"/>
              </a:rPr>
              <a:t> la </a:t>
            </a:r>
            <a:r>
              <a:rPr lang="en-US" sz="4000" b="1" dirty="0" err="1">
                <a:solidFill>
                  <a:srgbClr val="50301A"/>
                </a:solidFill>
                <a:latin typeface="Poppins Bold"/>
                <a:ea typeface="Poppins Bold"/>
                <a:cs typeface="Poppins Bold"/>
                <a:sym typeface="Poppins Bold"/>
              </a:rPr>
              <a:t>mente</a:t>
            </a:r>
            <a:r>
              <a:rPr lang="en-US" sz="4000" b="1" dirty="0">
                <a:solidFill>
                  <a:srgbClr val="50301A"/>
                </a:solidFill>
                <a:latin typeface="Poppins Bold"/>
                <a:ea typeface="Poppins Bold"/>
                <a:cs typeface="Poppins Bold"/>
                <a:sym typeface="Poppins Bold"/>
              </a:rPr>
              <a:t> </a:t>
            </a:r>
            <a:r>
              <a:rPr lang="en-US" sz="4000" b="1" dirty="0" err="1">
                <a:solidFill>
                  <a:srgbClr val="50301A"/>
                </a:solidFill>
                <a:latin typeface="Poppins Bold"/>
                <a:ea typeface="Poppins Bold"/>
                <a:cs typeface="Poppins Bold"/>
                <a:sym typeface="Poppins Bold"/>
              </a:rPr>
              <a:t>conectada</a:t>
            </a:r>
            <a:r>
              <a:rPr lang="en-US" sz="4000" b="1" dirty="0">
                <a:solidFill>
                  <a:srgbClr val="50301A"/>
                </a:solidFill>
                <a:latin typeface="Poppins Bold"/>
                <a:ea typeface="Poppins Bold"/>
                <a:cs typeface="Poppins Bold"/>
                <a:sym typeface="Poppins Bold"/>
              </a:rPr>
              <a:t> con </a:t>
            </a:r>
            <a:r>
              <a:rPr lang="en-US" sz="4000" b="1" dirty="0" err="1">
                <a:solidFill>
                  <a:srgbClr val="50301A"/>
                </a:solidFill>
                <a:latin typeface="Poppins Bold"/>
                <a:ea typeface="Poppins Bold"/>
                <a:cs typeface="Poppins Bold"/>
                <a:sym typeface="Poppins Bold"/>
              </a:rPr>
              <a:t>él</a:t>
            </a:r>
            <a:r>
              <a:rPr lang="en-US" sz="4000" b="1" dirty="0">
                <a:solidFill>
                  <a:srgbClr val="50301A"/>
                </a:solidFill>
                <a:latin typeface="Poppins Bold"/>
                <a:ea typeface="Poppins Bold"/>
                <a:cs typeface="Poppins Bold"/>
                <a:sym typeface="Poppins Bold"/>
              </a:rPr>
              <a:t> a </a:t>
            </a:r>
            <a:r>
              <a:rPr lang="en-US" sz="4000" b="1" dirty="0" err="1">
                <a:solidFill>
                  <a:srgbClr val="50301A"/>
                </a:solidFill>
                <a:latin typeface="Poppins Bold"/>
                <a:ea typeface="Poppins Bold"/>
                <a:cs typeface="Poppins Bold"/>
                <a:sym typeface="Poppins Bold"/>
              </a:rPr>
              <a:t>través</a:t>
            </a:r>
            <a:r>
              <a:rPr lang="en-US" sz="4000" b="1" dirty="0">
                <a:solidFill>
                  <a:srgbClr val="50301A"/>
                </a:solidFill>
                <a:latin typeface="Poppins Bold"/>
                <a:ea typeface="Poppins Bold"/>
                <a:cs typeface="Poppins Bold"/>
                <a:sym typeface="Poppins Bold"/>
              </a:rPr>
              <a:t> de la </a:t>
            </a:r>
            <a:r>
              <a:rPr lang="en-US" sz="4000" b="1" dirty="0" err="1">
                <a:solidFill>
                  <a:srgbClr val="50301A"/>
                </a:solidFill>
                <a:latin typeface="Poppins Bold"/>
                <a:ea typeface="Poppins Bold"/>
                <a:cs typeface="Poppins Bold"/>
                <a:sym typeface="Poppins Bold"/>
              </a:rPr>
              <a:t>oración</a:t>
            </a:r>
            <a:r>
              <a:rPr lang="en-US" sz="4000" b="1" dirty="0">
                <a:solidFill>
                  <a:srgbClr val="50301A"/>
                </a:solidFill>
                <a:latin typeface="Poppins Bold"/>
                <a:ea typeface="Poppins Bold"/>
                <a:cs typeface="Poppins Bold"/>
                <a:sym typeface="Poppins Bold"/>
              </a:rPr>
              <a:t> </a:t>
            </a:r>
            <a:r>
              <a:rPr lang="en-US" sz="4000" b="1" dirty="0" err="1">
                <a:solidFill>
                  <a:srgbClr val="50301A"/>
                </a:solidFill>
                <a:latin typeface="Poppins Bold"/>
                <a:ea typeface="Poppins Bold"/>
                <a:cs typeface="Poppins Bold"/>
                <a:sym typeface="Poppins Bold"/>
              </a:rPr>
              <a:t>trae</a:t>
            </a:r>
            <a:r>
              <a:rPr lang="en-US" sz="4000" b="1" dirty="0">
                <a:solidFill>
                  <a:srgbClr val="50301A"/>
                </a:solidFill>
                <a:latin typeface="Poppins Bold"/>
                <a:ea typeface="Poppins Bold"/>
                <a:cs typeface="Poppins Bold"/>
                <a:sym typeface="Poppins Bold"/>
              </a:rPr>
              <a:t> </a:t>
            </a:r>
            <a:r>
              <a:rPr lang="en-US" sz="4000" b="1" dirty="0" err="1">
                <a:solidFill>
                  <a:srgbClr val="50301A"/>
                </a:solidFill>
                <a:latin typeface="Poppins Bold"/>
                <a:ea typeface="Poppins Bold"/>
                <a:cs typeface="Poppins Bold"/>
                <a:sym typeface="Poppins Bold"/>
              </a:rPr>
              <a:t>paz</a:t>
            </a:r>
            <a:r>
              <a:rPr lang="en-US" sz="4000" b="1" dirty="0">
                <a:solidFill>
                  <a:srgbClr val="50301A"/>
                </a:solidFill>
                <a:latin typeface="Poppins Bold"/>
                <a:ea typeface="Poppins Bold"/>
                <a:cs typeface="Poppins Bold"/>
                <a:sym typeface="Poppins Bold"/>
              </a:rPr>
              <a:t>.</a:t>
            </a:r>
          </a:p>
        </p:txBody>
      </p:sp>
      <p:sp>
        <p:nvSpPr>
          <p:cNvPr id="6" name="TextBox 6"/>
          <p:cNvSpPr txBox="1"/>
          <p:nvPr/>
        </p:nvSpPr>
        <p:spPr>
          <a:xfrm>
            <a:off x="7696200" y="1743328"/>
            <a:ext cx="9877601" cy="3427861"/>
          </a:xfrm>
          <a:prstGeom prst="rect">
            <a:avLst/>
          </a:prstGeom>
        </p:spPr>
        <p:txBody>
          <a:bodyPr wrap="square" lIns="0" tIns="0" rIns="0" bIns="0" rtlCol="0" anchor="t">
            <a:spAutoFit/>
          </a:bodyPr>
          <a:lstStyle/>
          <a:p>
            <a:pPr algn="r">
              <a:lnSpc>
                <a:spcPts val="5405"/>
              </a:lnSpc>
            </a:pPr>
            <a:r>
              <a:rPr lang="en-US" sz="3600" b="1" dirty="0">
                <a:solidFill>
                  <a:srgbClr val="50301A"/>
                </a:solidFill>
                <a:latin typeface="Poppins Bold"/>
                <a:ea typeface="Poppins Bold"/>
                <a:cs typeface="Poppins Bold"/>
                <a:sym typeface="Poppins Bold"/>
              </a:rPr>
              <a:t>Sin embargo, </a:t>
            </a:r>
            <a:r>
              <a:rPr lang="en-US" sz="3600" b="1" dirty="0" err="1">
                <a:solidFill>
                  <a:srgbClr val="50301A"/>
                </a:solidFill>
                <a:latin typeface="Poppins Bold"/>
                <a:ea typeface="Poppins Bold"/>
                <a:cs typeface="Poppins Bold"/>
                <a:sym typeface="Poppins Bold"/>
              </a:rPr>
              <a:t>en</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el</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contexto</a:t>
            </a:r>
            <a:r>
              <a:rPr lang="en-US" sz="3600" b="1" dirty="0">
                <a:solidFill>
                  <a:srgbClr val="50301A"/>
                </a:solidFill>
                <a:latin typeface="Poppins Bold"/>
                <a:ea typeface="Poppins Bold"/>
                <a:cs typeface="Poppins Bold"/>
                <a:sym typeface="Poppins Bold"/>
              </a:rPr>
              <a:t> del </a:t>
            </a:r>
            <a:r>
              <a:rPr lang="en-US" sz="3600" b="1" dirty="0" err="1">
                <a:solidFill>
                  <a:srgbClr val="50301A"/>
                </a:solidFill>
                <a:latin typeface="Poppins Bold"/>
                <a:ea typeface="Poppins Bold"/>
                <a:cs typeface="Poppins Bold"/>
                <a:sym typeface="Poppins Bold"/>
              </a:rPr>
              <a:t>cuidado</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espiritual</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los</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ancianos</a:t>
            </a:r>
            <a:r>
              <a:rPr lang="en-US" sz="3600" b="1" dirty="0">
                <a:solidFill>
                  <a:srgbClr val="50301A"/>
                </a:solidFill>
                <a:latin typeface="Poppins Bold"/>
                <a:ea typeface="Poppins Bold"/>
                <a:cs typeface="Poppins Bold"/>
                <a:sym typeface="Poppins Bold"/>
              </a:rPr>
              <a:t> que </a:t>
            </a:r>
            <a:r>
              <a:rPr lang="en-US" sz="3600" b="1" dirty="0" err="1">
                <a:solidFill>
                  <a:srgbClr val="50301A"/>
                </a:solidFill>
                <a:latin typeface="Poppins Bold"/>
                <a:ea typeface="Poppins Bold"/>
                <a:cs typeface="Poppins Bold"/>
                <a:sym typeface="Poppins Bold"/>
              </a:rPr>
              <a:t>sufren</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agresión</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negligencia</a:t>
            </a:r>
            <a:r>
              <a:rPr lang="en-US" sz="3600" b="1" dirty="0">
                <a:solidFill>
                  <a:srgbClr val="50301A"/>
                </a:solidFill>
                <a:latin typeface="Poppins Bold"/>
                <a:ea typeface="Poppins Bold"/>
                <a:cs typeface="Poppins Bold"/>
                <a:sym typeface="Poppins Bold"/>
              </a:rPr>
              <a:t> o </a:t>
            </a:r>
            <a:r>
              <a:rPr lang="en-US" sz="3600" b="1" dirty="0" err="1">
                <a:solidFill>
                  <a:srgbClr val="50301A"/>
                </a:solidFill>
                <a:latin typeface="Poppins Bold"/>
                <a:ea typeface="Poppins Bold"/>
                <a:cs typeface="Poppins Bold"/>
                <a:sym typeface="Poppins Bold"/>
              </a:rPr>
              <a:t>abandono</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pueden</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tener</a:t>
            </a:r>
            <a:r>
              <a:rPr lang="en-US" sz="3600" b="1" dirty="0">
                <a:solidFill>
                  <a:srgbClr val="50301A"/>
                </a:solidFill>
                <a:latin typeface="Poppins Bold"/>
                <a:ea typeface="Poppins Bold"/>
                <a:cs typeface="Poppins Bold"/>
                <a:sym typeface="Poppins Bold"/>
              </a:rPr>
              <a:t> la </a:t>
            </a:r>
            <a:r>
              <a:rPr lang="en-US" sz="3600" b="1" dirty="0" err="1">
                <a:solidFill>
                  <a:srgbClr val="50301A"/>
                </a:solidFill>
                <a:latin typeface="Poppins Bold"/>
                <a:ea typeface="Poppins Bold"/>
                <a:cs typeface="Poppins Bold"/>
                <a:sym typeface="Poppins Bold"/>
              </a:rPr>
              <a:t>certeza</a:t>
            </a:r>
            <a:r>
              <a:rPr lang="en-US" sz="3600" b="1" dirty="0">
                <a:solidFill>
                  <a:srgbClr val="50301A"/>
                </a:solidFill>
                <a:latin typeface="Poppins Bold"/>
                <a:ea typeface="Poppins Bold"/>
                <a:cs typeface="Poppins Bold"/>
                <a:sym typeface="Poppins Bold"/>
              </a:rPr>
              <a:t> de que Dios es un </a:t>
            </a:r>
            <a:r>
              <a:rPr lang="en-US" sz="3600" b="1" dirty="0" err="1">
                <a:solidFill>
                  <a:srgbClr val="50301A"/>
                </a:solidFill>
                <a:latin typeface="Poppins Bold"/>
                <a:ea typeface="Poppins Bold"/>
                <a:cs typeface="Poppins Bold"/>
                <a:sym typeface="Poppins Bold"/>
              </a:rPr>
              <a:t>refugio</a:t>
            </a:r>
            <a:r>
              <a:rPr lang="en-US" sz="3600" b="1" dirty="0">
                <a:solidFill>
                  <a:srgbClr val="50301A"/>
                </a:solidFill>
                <a:latin typeface="Poppins Bold"/>
                <a:ea typeface="Poppins Bold"/>
                <a:cs typeface="Poppins Bold"/>
                <a:sym typeface="Poppins Bold"/>
              </a:rPr>
              <a:t> </a:t>
            </a:r>
            <a:r>
              <a:rPr lang="en-US" sz="3600" b="1" dirty="0" err="1">
                <a:solidFill>
                  <a:srgbClr val="50301A"/>
                </a:solidFill>
                <a:latin typeface="Poppins Bold"/>
                <a:ea typeface="Poppins Bold"/>
                <a:cs typeface="Poppins Bold"/>
                <a:sym typeface="Poppins Bold"/>
              </a:rPr>
              <a:t>seguro</a:t>
            </a:r>
            <a:r>
              <a:rPr lang="en-US" sz="3600" b="1" dirty="0">
                <a:solidFill>
                  <a:srgbClr val="50301A"/>
                </a:solidFill>
                <a:latin typeface="Poppins Bold"/>
                <a:ea typeface="Poppins Bold"/>
                <a:cs typeface="Poppins Bold"/>
                <a:sym typeface="Poppins Bold"/>
              </a:rPr>
              <a:t> para las </a:t>
            </a:r>
            <a:r>
              <a:rPr lang="en-US" sz="3600" b="1" dirty="0" err="1">
                <a:solidFill>
                  <a:srgbClr val="50301A"/>
                </a:solidFill>
                <a:latin typeface="Poppins Bold"/>
                <a:ea typeface="Poppins Bold"/>
                <a:cs typeface="Poppins Bold"/>
                <a:sym typeface="Poppins Bold"/>
              </a:rPr>
              <a:t>heridas</a:t>
            </a:r>
            <a:r>
              <a:rPr lang="en-US" sz="3600" b="1" dirty="0">
                <a:solidFill>
                  <a:srgbClr val="50301A"/>
                </a:solidFill>
                <a:latin typeface="Poppins Bold"/>
                <a:ea typeface="Poppins Bold"/>
                <a:cs typeface="Poppins Bold"/>
                <a:sym typeface="Poppins Bold"/>
              </a:rPr>
              <a:t> del alma.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602"/>
            <a:ext cx="18219248" cy="10284398"/>
          </a:xfrm>
          <a:prstGeom prst="rect">
            <a:avLst/>
          </a:prstGeom>
          <a:blipFill>
            <a:blip r:embed="rId2"/>
            <a:stretch>
              <a:fillRect l="-49201" t="-31901" r="-12031" b="-32295"/>
            </a:stretch>
          </a:blipFill>
        </p:spPr>
        <p:txBody>
          <a:bodyPr/>
          <a:lstStyle/>
          <a:p>
            <a:endParaRPr lang="pt-BR"/>
          </a:p>
        </p:txBody>
      </p:sp>
      <p:sp>
        <p:nvSpPr>
          <p:cNvPr id="3" name="Freeform 3"/>
          <p:cNvSpPr/>
          <p:nvPr/>
        </p:nvSpPr>
        <p:spPr>
          <a:xfrm rot="-194420">
            <a:off x="104473" y="6057465"/>
            <a:ext cx="382411" cy="1274704"/>
          </a:xfrm>
          <a:custGeom>
            <a:avLst/>
            <a:gdLst/>
            <a:ahLst/>
            <a:cxnLst/>
            <a:rect l="l" t="t" r="r" b="b"/>
            <a:pathLst>
              <a:path w="382411" h="1274704">
                <a:moveTo>
                  <a:pt x="0" y="0"/>
                </a:moveTo>
                <a:lnTo>
                  <a:pt x="382411" y="0"/>
                </a:lnTo>
                <a:lnTo>
                  <a:pt x="382411" y="1274704"/>
                </a:lnTo>
                <a:lnTo>
                  <a:pt x="0" y="1274704"/>
                </a:lnTo>
                <a:lnTo>
                  <a:pt x="0" y="0"/>
                </a:lnTo>
                <a:close/>
              </a:path>
            </a:pathLst>
          </a:custGeom>
          <a:blipFill>
            <a:blip r:embed="rId3"/>
            <a:stretch>
              <a:fillRect/>
            </a:stretch>
          </a:blipFill>
        </p:spPr>
        <p:txBody>
          <a:bodyPr/>
          <a:lstStyle/>
          <a:p>
            <a:endParaRPr lang="pt-BR"/>
          </a:p>
        </p:txBody>
      </p:sp>
      <p:grpSp>
        <p:nvGrpSpPr>
          <p:cNvPr id="4" name="Group 4"/>
          <p:cNvGrpSpPr/>
          <p:nvPr/>
        </p:nvGrpSpPr>
        <p:grpSpPr>
          <a:xfrm>
            <a:off x="68752" y="4372170"/>
            <a:ext cx="10294448" cy="4645294"/>
            <a:chOff x="0" y="0"/>
            <a:chExt cx="13247156" cy="6193726"/>
          </a:xfrm>
        </p:grpSpPr>
        <p:sp>
          <p:nvSpPr>
            <p:cNvPr id="5" name="Freeform 5"/>
            <p:cNvSpPr/>
            <p:nvPr/>
          </p:nvSpPr>
          <p:spPr>
            <a:xfrm rot="-362854" flipV="1">
              <a:off x="220999" y="660983"/>
              <a:ext cx="12805159" cy="4871759"/>
            </a:xfrm>
            <a:custGeom>
              <a:avLst/>
              <a:gdLst/>
              <a:ahLst/>
              <a:cxnLst/>
              <a:rect l="l" t="t" r="r" b="b"/>
              <a:pathLst>
                <a:path w="12805159" h="4871759">
                  <a:moveTo>
                    <a:pt x="0" y="4871760"/>
                  </a:moveTo>
                  <a:lnTo>
                    <a:pt x="12805159" y="4871760"/>
                  </a:lnTo>
                  <a:lnTo>
                    <a:pt x="12805159" y="0"/>
                  </a:lnTo>
                  <a:lnTo>
                    <a:pt x="0" y="0"/>
                  </a:lnTo>
                  <a:lnTo>
                    <a:pt x="0" y="4871760"/>
                  </a:lnTo>
                  <a:close/>
                </a:path>
              </a:pathLst>
            </a:custGeom>
            <a:blipFill>
              <a:blip r:embed="rId4"/>
              <a:stretch>
                <a:fillRect t="-49744" r="-32419" b="-114270"/>
              </a:stretch>
            </a:blipFill>
          </p:spPr>
          <p:txBody>
            <a:bodyPr/>
            <a:lstStyle/>
            <a:p>
              <a:endParaRPr lang="pt-BR"/>
            </a:p>
          </p:txBody>
        </p:sp>
        <p:sp>
          <p:nvSpPr>
            <p:cNvPr id="6" name="Freeform 6"/>
            <p:cNvSpPr/>
            <p:nvPr/>
          </p:nvSpPr>
          <p:spPr>
            <a:xfrm rot="-174803">
              <a:off x="119164" y="623278"/>
              <a:ext cx="12781948" cy="4871759"/>
            </a:xfrm>
            <a:custGeom>
              <a:avLst/>
              <a:gdLst/>
              <a:ahLst/>
              <a:cxnLst/>
              <a:rect l="l" t="t" r="r" b="b"/>
              <a:pathLst>
                <a:path w="12781948" h="4871759">
                  <a:moveTo>
                    <a:pt x="0" y="0"/>
                  </a:moveTo>
                  <a:lnTo>
                    <a:pt x="12781948" y="0"/>
                  </a:lnTo>
                  <a:lnTo>
                    <a:pt x="12781948" y="4871760"/>
                  </a:lnTo>
                  <a:lnTo>
                    <a:pt x="0" y="4871760"/>
                  </a:lnTo>
                  <a:lnTo>
                    <a:pt x="0" y="0"/>
                  </a:lnTo>
                  <a:close/>
                </a:path>
              </a:pathLst>
            </a:custGeom>
            <a:blipFill>
              <a:blip r:embed="rId5"/>
              <a:stretch>
                <a:fillRect t="-49563" r="-32419" b="-113973"/>
              </a:stretch>
            </a:blipFill>
          </p:spPr>
          <p:txBody>
            <a:bodyPr/>
            <a:lstStyle/>
            <a:p>
              <a:endParaRPr lang="pt-BR"/>
            </a:p>
          </p:txBody>
        </p:sp>
        <p:sp>
          <p:nvSpPr>
            <p:cNvPr id="7" name="Freeform 7"/>
            <p:cNvSpPr/>
            <p:nvPr/>
          </p:nvSpPr>
          <p:spPr>
            <a:xfrm rot="-194420">
              <a:off x="371568" y="642845"/>
              <a:ext cx="542006" cy="1638159"/>
            </a:xfrm>
            <a:custGeom>
              <a:avLst/>
              <a:gdLst/>
              <a:ahLst/>
              <a:cxnLst/>
              <a:rect l="l" t="t" r="r" b="b"/>
              <a:pathLst>
                <a:path w="542006" h="1638159">
                  <a:moveTo>
                    <a:pt x="0" y="0"/>
                  </a:moveTo>
                  <a:lnTo>
                    <a:pt x="542007" y="0"/>
                  </a:lnTo>
                  <a:lnTo>
                    <a:pt x="542007" y="1638159"/>
                  </a:lnTo>
                  <a:lnTo>
                    <a:pt x="0" y="1638159"/>
                  </a:lnTo>
                  <a:lnTo>
                    <a:pt x="0" y="0"/>
                  </a:lnTo>
                  <a:close/>
                </a:path>
              </a:pathLst>
            </a:custGeom>
            <a:blipFill>
              <a:blip r:embed="rId3"/>
              <a:stretch>
                <a:fillRect t="-5143" b="-5143"/>
              </a:stretch>
            </a:blipFill>
          </p:spPr>
          <p:txBody>
            <a:bodyPr/>
            <a:lstStyle/>
            <a:p>
              <a:endParaRPr lang="pt-BR"/>
            </a:p>
          </p:txBody>
        </p:sp>
      </p:grpSp>
      <p:sp>
        <p:nvSpPr>
          <p:cNvPr id="8" name="TextBox 8"/>
          <p:cNvSpPr txBox="1"/>
          <p:nvPr/>
        </p:nvSpPr>
        <p:spPr>
          <a:xfrm rot="-321260">
            <a:off x="1111432" y="5514038"/>
            <a:ext cx="8026951" cy="1823576"/>
          </a:xfrm>
          <a:prstGeom prst="rect">
            <a:avLst/>
          </a:prstGeom>
        </p:spPr>
        <p:txBody>
          <a:bodyPr wrap="square" lIns="0" tIns="0" rIns="0" bIns="0" rtlCol="0" anchor="t">
            <a:spAutoFit/>
          </a:bodyPr>
          <a:lstStyle>
            <a:defPPr>
              <a:defRPr lang="en-US"/>
            </a:defPPr>
            <a:lvl1pPr>
              <a:lnSpc>
                <a:spcPts val="4834"/>
              </a:lnSpc>
              <a:defRPr sz="3400" b="1">
                <a:solidFill>
                  <a:srgbClr val="867162"/>
                </a:solidFill>
                <a:latin typeface="Poppins Bold"/>
                <a:ea typeface="Poppins Bold"/>
                <a:cs typeface="Poppins Bold"/>
              </a:defRPr>
            </a:lvl1pPr>
          </a:lstStyle>
          <a:p>
            <a:r>
              <a:rPr lang="es-419" dirty="0"/>
              <a:t>“Guárdame, oh Dios, porque en ti he confiado. [...] Tú eres mi Señor; no hay para mí bien fuera de ti”</a:t>
            </a:r>
            <a:endParaRPr lang="en-US" dirty="0">
              <a:sym typeface="Poppins Bold"/>
            </a:endParaRPr>
          </a:p>
        </p:txBody>
      </p:sp>
      <p:sp>
        <p:nvSpPr>
          <p:cNvPr id="9" name="TextBox 9"/>
          <p:cNvSpPr txBox="1"/>
          <p:nvPr/>
        </p:nvSpPr>
        <p:spPr>
          <a:xfrm rot="-382463">
            <a:off x="4356827" y="7616411"/>
            <a:ext cx="2585721" cy="385861"/>
          </a:xfrm>
          <a:prstGeom prst="rect">
            <a:avLst/>
          </a:prstGeom>
        </p:spPr>
        <p:txBody>
          <a:bodyPr lIns="0" tIns="0" rIns="0" bIns="0" rtlCol="0" anchor="t">
            <a:spAutoFit/>
          </a:bodyPr>
          <a:lstStyle/>
          <a:p>
            <a:pPr algn="l">
              <a:lnSpc>
                <a:spcPts val="2766"/>
              </a:lnSpc>
              <a:spcBef>
                <a:spcPct val="0"/>
              </a:spcBef>
            </a:pPr>
            <a:r>
              <a:rPr lang="en-US" sz="2712" dirty="0">
                <a:solidFill>
                  <a:srgbClr val="867162"/>
                </a:solidFill>
                <a:latin typeface="Poppins"/>
                <a:ea typeface="Poppins"/>
                <a:cs typeface="Poppins"/>
                <a:sym typeface="Poppins"/>
              </a:rPr>
              <a:t>Salmo 16:1, 2.</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851" r="-10706" b="-27558"/>
            </a:stretch>
          </a:blipFill>
        </p:spPr>
        <p:txBody>
          <a:bodyPr/>
          <a:lstStyle/>
          <a:p>
            <a:endParaRPr lang="pt-BR"/>
          </a:p>
        </p:txBody>
      </p:sp>
      <p:sp>
        <p:nvSpPr>
          <p:cNvPr id="3" name="Freeform 3"/>
          <p:cNvSpPr/>
          <p:nvPr/>
        </p:nvSpPr>
        <p:spPr>
          <a:xfrm rot="-100013">
            <a:off x="-2227625" y="3404537"/>
            <a:ext cx="21764683" cy="3319941"/>
          </a:xfrm>
          <a:custGeom>
            <a:avLst/>
            <a:gdLst/>
            <a:ahLst/>
            <a:cxnLst/>
            <a:rect l="l" t="t" r="r" b="b"/>
            <a:pathLst>
              <a:path w="21764683" h="3319941">
                <a:moveTo>
                  <a:pt x="0" y="0"/>
                </a:moveTo>
                <a:lnTo>
                  <a:pt x="21764683" y="0"/>
                </a:lnTo>
                <a:lnTo>
                  <a:pt x="21764683" y="3319942"/>
                </a:lnTo>
                <a:lnTo>
                  <a:pt x="0" y="3319942"/>
                </a:lnTo>
                <a:lnTo>
                  <a:pt x="0" y="0"/>
                </a:lnTo>
                <a:close/>
              </a:path>
            </a:pathLst>
          </a:custGeom>
          <a:blipFill>
            <a:blip r:embed="rId3"/>
            <a:stretch>
              <a:fillRect t="-182925" r="-15797" b="-292913"/>
            </a:stretch>
          </a:blipFill>
        </p:spPr>
        <p:txBody>
          <a:bodyPr/>
          <a:lstStyle/>
          <a:p>
            <a:endParaRPr lang="pt-BR"/>
          </a:p>
        </p:txBody>
      </p:sp>
      <p:sp>
        <p:nvSpPr>
          <p:cNvPr id="4" name="TextBox 4"/>
          <p:cNvSpPr txBox="1"/>
          <p:nvPr/>
        </p:nvSpPr>
        <p:spPr>
          <a:xfrm rot="-124903">
            <a:off x="728281" y="3885334"/>
            <a:ext cx="9762829" cy="2516330"/>
          </a:xfrm>
          <a:prstGeom prst="rect">
            <a:avLst/>
          </a:prstGeom>
        </p:spPr>
        <p:txBody>
          <a:bodyPr lIns="0" tIns="0" rIns="0" bIns="0" rtlCol="0" anchor="t">
            <a:spAutoFit/>
          </a:bodyPr>
          <a:lstStyle/>
          <a:p>
            <a:pPr algn="l">
              <a:lnSpc>
                <a:spcPts val="4864"/>
              </a:lnSpc>
            </a:pPr>
            <a:r>
              <a:rPr lang="en-US" sz="3600" b="1" dirty="0">
                <a:solidFill>
                  <a:srgbClr val="745B48"/>
                </a:solidFill>
                <a:latin typeface="Poppins Bold"/>
                <a:ea typeface="Poppins Bold"/>
                <a:cs typeface="Poppins Bold"/>
                <a:sym typeface="Poppins Bold"/>
              </a:rPr>
              <a:t>Los que </a:t>
            </a:r>
            <a:r>
              <a:rPr lang="en-US" sz="3600" b="1" dirty="0" err="1">
                <a:solidFill>
                  <a:srgbClr val="745B48"/>
                </a:solidFill>
                <a:latin typeface="Poppins Bold"/>
                <a:ea typeface="Poppins Bold"/>
                <a:cs typeface="Poppins Bold"/>
                <a:sym typeface="Poppins Bold"/>
              </a:rPr>
              <a:t>confían</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en</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el</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Señor</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crecen</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en</a:t>
            </a:r>
            <a:r>
              <a:rPr lang="en-US" sz="3600" b="1" dirty="0">
                <a:solidFill>
                  <a:srgbClr val="745B48"/>
                </a:solidFill>
                <a:latin typeface="Poppins Bold"/>
                <a:ea typeface="Poppins Bold"/>
                <a:cs typeface="Poppins Bold"/>
                <a:sym typeface="Poppins Bold"/>
              </a:rPr>
              <a:t> la </a:t>
            </a:r>
            <a:r>
              <a:rPr lang="en-US" sz="3600" b="1" dirty="0" err="1">
                <a:solidFill>
                  <a:srgbClr val="745B48"/>
                </a:solidFill>
                <a:latin typeface="Poppins Bold"/>
                <a:ea typeface="Poppins Bold"/>
                <a:cs typeface="Poppins Bold"/>
                <a:sym typeface="Poppins Bold"/>
              </a:rPr>
              <a:t>fe</a:t>
            </a:r>
            <a:r>
              <a:rPr lang="en-US" sz="3600" b="1" dirty="0">
                <a:solidFill>
                  <a:srgbClr val="745B48"/>
                </a:solidFill>
                <a:latin typeface="Poppins Bold"/>
                <a:ea typeface="Poppins Bold"/>
                <a:cs typeface="Poppins Bold"/>
                <a:sym typeface="Poppins Bold"/>
              </a:rPr>
              <a:t> y se </a:t>
            </a:r>
            <a:r>
              <a:rPr lang="en-US" sz="3600" b="1" dirty="0" err="1">
                <a:solidFill>
                  <a:srgbClr val="745B48"/>
                </a:solidFill>
                <a:latin typeface="Poppins Bold"/>
                <a:ea typeface="Poppins Bold"/>
                <a:cs typeface="Poppins Bold"/>
                <a:sym typeface="Poppins Bold"/>
              </a:rPr>
              <a:t>hacen</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firmes</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como</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el</a:t>
            </a:r>
            <a:r>
              <a:rPr lang="en-US" sz="3600" b="1" dirty="0">
                <a:solidFill>
                  <a:srgbClr val="745B48"/>
                </a:solidFill>
                <a:latin typeface="Poppins Bold"/>
                <a:ea typeface="Poppins Bold"/>
                <a:cs typeface="Poppins Bold"/>
                <a:sym typeface="Poppins Bold"/>
              </a:rPr>
              <a:t> monte de Sion, que no se </a:t>
            </a:r>
            <a:r>
              <a:rPr lang="en-US" sz="3600" b="1" dirty="0" err="1">
                <a:solidFill>
                  <a:srgbClr val="745B48"/>
                </a:solidFill>
                <a:latin typeface="Poppins Bold"/>
                <a:ea typeface="Poppins Bold"/>
                <a:cs typeface="Poppins Bold"/>
                <a:sym typeface="Poppins Bold"/>
              </a:rPr>
              <a:t>mueve</a:t>
            </a:r>
            <a:r>
              <a:rPr lang="en-US" sz="3600" b="1" dirty="0">
                <a:solidFill>
                  <a:srgbClr val="745B48"/>
                </a:solidFill>
                <a:latin typeface="Poppins Bold"/>
                <a:ea typeface="Poppins Bold"/>
                <a:cs typeface="Poppins Bold"/>
                <a:sym typeface="Poppins Bold"/>
              </a:rPr>
              <a:t>, </a:t>
            </a:r>
            <a:r>
              <a:rPr lang="en-US" sz="3600" b="1" dirty="0" err="1">
                <a:solidFill>
                  <a:srgbClr val="745B48"/>
                </a:solidFill>
                <a:latin typeface="Poppins Bold"/>
                <a:ea typeface="Poppins Bold"/>
                <a:cs typeface="Poppins Bold"/>
                <a:sym typeface="Poppins Bold"/>
              </a:rPr>
              <a:t>sino</a:t>
            </a:r>
            <a:r>
              <a:rPr lang="en-US" sz="3600" b="1" dirty="0">
                <a:solidFill>
                  <a:srgbClr val="745B48"/>
                </a:solidFill>
                <a:latin typeface="Poppins Bold"/>
                <a:ea typeface="Poppins Bold"/>
                <a:cs typeface="Poppins Bold"/>
                <a:sym typeface="Poppins Bold"/>
              </a:rPr>
              <a:t> que </a:t>
            </a:r>
            <a:r>
              <a:rPr lang="en-US" sz="3600" b="1" dirty="0" err="1">
                <a:solidFill>
                  <a:srgbClr val="745B48"/>
                </a:solidFill>
                <a:latin typeface="Poppins Bold"/>
                <a:ea typeface="Poppins Bold"/>
                <a:cs typeface="Poppins Bold"/>
                <a:sym typeface="Poppins Bold"/>
              </a:rPr>
              <a:t>permanece</a:t>
            </a:r>
            <a:r>
              <a:rPr lang="en-US" sz="3600" b="1" dirty="0">
                <a:solidFill>
                  <a:srgbClr val="745B48"/>
                </a:solidFill>
                <a:latin typeface="Poppins Bold"/>
                <a:ea typeface="Poppins Bold"/>
                <a:cs typeface="Poppins Bold"/>
                <a:sym typeface="Poppins Bold"/>
              </a:rPr>
              <a:t> para </a:t>
            </a:r>
            <a:r>
              <a:rPr lang="en-US" sz="3600" b="1" dirty="0" err="1">
                <a:solidFill>
                  <a:srgbClr val="745B48"/>
                </a:solidFill>
                <a:latin typeface="Poppins Bold"/>
                <a:ea typeface="Poppins Bold"/>
                <a:cs typeface="Poppins Bold"/>
                <a:sym typeface="Poppins Bold"/>
              </a:rPr>
              <a:t>siempre</a:t>
            </a:r>
            <a:r>
              <a:rPr lang="en-US" sz="3600" b="1" dirty="0">
                <a:solidFill>
                  <a:srgbClr val="745B48"/>
                </a:solidFill>
                <a:latin typeface="Poppins Bold"/>
                <a:ea typeface="Poppins Bold"/>
                <a:cs typeface="Poppins Bold"/>
                <a:sym typeface="Poppins Bold"/>
              </a:rPr>
              <a:t>.</a:t>
            </a:r>
          </a:p>
        </p:txBody>
      </p:sp>
      <p:sp>
        <p:nvSpPr>
          <p:cNvPr id="5" name="Freeform 5"/>
          <p:cNvSpPr/>
          <p:nvPr/>
        </p:nvSpPr>
        <p:spPr>
          <a:xfrm>
            <a:off x="9144000" y="0"/>
            <a:ext cx="9144000" cy="10287000"/>
          </a:xfrm>
          <a:custGeom>
            <a:avLst/>
            <a:gdLst/>
            <a:ahLst/>
            <a:cxnLst/>
            <a:rect l="l" t="t" r="r" b="b"/>
            <a:pathLst>
              <a:path w="9144000" h="10287000">
                <a:moveTo>
                  <a:pt x="0" y="0"/>
                </a:moveTo>
                <a:lnTo>
                  <a:pt x="9144000" y="0"/>
                </a:lnTo>
                <a:lnTo>
                  <a:pt x="9144000" y="10287000"/>
                </a:lnTo>
                <a:lnTo>
                  <a:pt x="0" y="10287000"/>
                </a:lnTo>
                <a:lnTo>
                  <a:pt x="0" y="0"/>
                </a:lnTo>
                <a:close/>
              </a:path>
            </a:pathLst>
          </a:custGeom>
          <a:blipFill>
            <a:blip r:embed="rId4"/>
            <a:stretch>
              <a:fillRect l="-100000" t="-16851" r="-21412" b="-27558"/>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59494"/>
            <a:ext cx="18288000" cy="10346494"/>
          </a:xfrm>
          <a:custGeom>
            <a:avLst/>
            <a:gdLst/>
            <a:ahLst/>
            <a:cxnLst/>
            <a:rect l="l" t="t" r="r" b="b"/>
            <a:pathLst>
              <a:path w="18288000" h="10346494">
                <a:moveTo>
                  <a:pt x="18288000" y="0"/>
                </a:moveTo>
                <a:lnTo>
                  <a:pt x="0" y="0"/>
                </a:lnTo>
                <a:lnTo>
                  <a:pt x="0" y="10346494"/>
                </a:lnTo>
                <a:lnTo>
                  <a:pt x="18288000" y="10346494"/>
                </a:lnTo>
                <a:lnTo>
                  <a:pt x="18288000" y="0"/>
                </a:lnTo>
                <a:close/>
              </a:path>
            </a:pathLst>
          </a:custGeom>
          <a:blipFill>
            <a:blip r:embed="rId2"/>
            <a:stretch>
              <a:fillRect l="-8224" t="-9853" b="-24370"/>
            </a:stretch>
          </a:blipFill>
        </p:spPr>
        <p:txBody>
          <a:bodyPr/>
          <a:lstStyle/>
          <a:p>
            <a:endParaRPr lang="pt-BR"/>
          </a:p>
        </p:txBody>
      </p:sp>
      <p:grpSp>
        <p:nvGrpSpPr>
          <p:cNvPr id="3" name="Group 3"/>
          <p:cNvGrpSpPr/>
          <p:nvPr/>
        </p:nvGrpSpPr>
        <p:grpSpPr>
          <a:xfrm rot="85948">
            <a:off x="-1656654" y="2327670"/>
            <a:ext cx="10495160" cy="6143619"/>
            <a:chOff x="291492" y="492170"/>
            <a:chExt cx="13993547" cy="8191493"/>
          </a:xfrm>
        </p:grpSpPr>
        <p:sp>
          <p:nvSpPr>
            <p:cNvPr id="4" name="Freeform 4"/>
            <p:cNvSpPr/>
            <p:nvPr/>
          </p:nvSpPr>
          <p:spPr>
            <a:xfrm rot="-116770">
              <a:off x="499375" y="738465"/>
              <a:ext cx="13785664" cy="7945198"/>
            </a:xfrm>
            <a:custGeom>
              <a:avLst/>
              <a:gdLst/>
              <a:ahLst/>
              <a:cxnLst/>
              <a:rect l="l" t="t" r="r" b="b"/>
              <a:pathLst>
                <a:path w="13785664" h="7945198">
                  <a:moveTo>
                    <a:pt x="0" y="0"/>
                  </a:moveTo>
                  <a:lnTo>
                    <a:pt x="13785664" y="0"/>
                  </a:lnTo>
                  <a:lnTo>
                    <a:pt x="13785664" y="7945198"/>
                  </a:lnTo>
                  <a:lnTo>
                    <a:pt x="0" y="7945198"/>
                  </a:lnTo>
                  <a:lnTo>
                    <a:pt x="0" y="0"/>
                  </a:lnTo>
                  <a:close/>
                </a:path>
              </a:pathLst>
            </a:custGeom>
            <a:blipFill>
              <a:blip r:embed="rId3"/>
              <a:stretch>
                <a:fillRect l="-8725" t="-40961" r="-72503" b="-97560"/>
              </a:stretch>
            </a:blipFill>
          </p:spPr>
          <p:txBody>
            <a:bodyPr/>
            <a:lstStyle/>
            <a:p>
              <a:endParaRPr lang="pt-BR"/>
            </a:p>
          </p:txBody>
        </p:sp>
        <p:sp>
          <p:nvSpPr>
            <p:cNvPr id="5" name="Freeform 5"/>
            <p:cNvSpPr/>
            <p:nvPr/>
          </p:nvSpPr>
          <p:spPr>
            <a:xfrm rot="-271060">
              <a:off x="291492" y="530582"/>
              <a:ext cx="13785664" cy="7945198"/>
            </a:xfrm>
            <a:custGeom>
              <a:avLst/>
              <a:gdLst/>
              <a:ahLst/>
              <a:cxnLst/>
              <a:rect l="l" t="t" r="r" b="b"/>
              <a:pathLst>
                <a:path w="13785664" h="7945198">
                  <a:moveTo>
                    <a:pt x="0" y="0"/>
                  </a:moveTo>
                  <a:lnTo>
                    <a:pt x="13785665" y="0"/>
                  </a:lnTo>
                  <a:lnTo>
                    <a:pt x="13785665" y="7945198"/>
                  </a:lnTo>
                  <a:lnTo>
                    <a:pt x="0" y="7945198"/>
                  </a:lnTo>
                  <a:lnTo>
                    <a:pt x="0" y="0"/>
                  </a:lnTo>
                  <a:close/>
                </a:path>
              </a:pathLst>
            </a:custGeom>
            <a:blipFill>
              <a:blip r:embed="rId4"/>
              <a:stretch>
                <a:fillRect l="-8725" t="-40961" r="-72503" b="-97560"/>
              </a:stretch>
            </a:blipFill>
          </p:spPr>
          <p:txBody>
            <a:bodyPr/>
            <a:lstStyle/>
            <a:p>
              <a:endParaRPr lang="pt-BR"/>
            </a:p>
          </p:txBody>
        </p:sp>
        <p:sp>
          <p:nvSpPr>
            <p:cNvPr id="6" name="TextBox 6"/>
            <p:cNvSpPr txBox="1"/>
            <p:nvPr/>
          </p:nvSpPr>
          <p:spPr>
            <a:xfrm rot="21295053">
              <a:off x="3155912" y="2391563"/>
              <a:ext cx="10704798" cy="4734459"/>
            </a:xfrm>
            <a:prstGeom prst="rect">
              <a:avLst/>
            </a:prstGeom>
          </p:spPr>
          <p:txBody>
            <a:bodyPr lIns="0" tIns="0" rIns="0" bIns="0" rtlCol="0" anchor="t">
              <a:spAutoFit/>
            </a:bodyPr>
            <a:lstStyle/>
            <a:p>
              <a:pPr algn="ctr">
                <a:lnSpc>
                  <a:spcPts val="4683"/>
                </a:lnSpc>
              </a:pPr>
              <a:r>
                <a:rPr lang="en-US" sz="3521" dirty="0" err="1">
                  <a:solidFill>
                    <a:srgbClr val="50311A"/>
                  </a:solidFill>
                  <a:latin typeface="Poppins"/>
                  <a:ea typeface="Poppins"/>
                  <a:cs typeface="Poppins"/>
                  <a:sym typeface="Poppins"/>
                </a:rPr>
                <a:t>Aunque</a:t>
              </a:r>
              <a:r>
                <a:rPr lang="en-US" sz="3521" dirty="0">
                  <a:solidFill>
                    <a:srgbClr val="50311A"/>
                  </a:solidFill>
                  <a:latin typeface="Poppins"/>
                  <a:ea typeface="Poppins"/>
                  <a:cs typeface="Poppins"/>
                  <a:sym typeface="Poppins"/>
                </a:rPr>
                <a:t> “la tierra sea </a:t>
              </a:r>
              <a:r>
                <a:rPr lang="en-US" sz="3521" dirty="0" err="1">
                  <a:solidFill>
                    <a:srgbClr val="50311A"/>
                  </a:solidFill>
                  <a:latin typeface="Poppins"/>
                  <a:ea typeface="Poppins"/>
                  <a:cs typeface="Poppins"/>
                  <a:sym typeface="Poppins"/>
                </a:rPr>
                <a:t>removida</a:t>
              </a:r>
              <a:r>
                <a:rPr lang="en-US" sz="3521" dirty="0">
                  <a:solidFill>
                    <a:srgbClr val="50311A"/>
                  </a:solidFill>
                  <a:latin typeface="Poppins"/>
                  <a:ea typeface="Poppins"/>
                  <a:cs typeface="Poppins"/>
                  <a:sym typeface="Poppins"/>
                </a:rPr>
                <a:t>, y se </a:t>
              </a:r>
              <a:r>
                <a:rPr lang="en-US" sz="3521" dirty="0" err="1">
                  <a:solidFill>
                    <a:srgbClr val="50311A"/>
                  </a:solidFill>
                  <a:latin typeface="Poppins"/>
                  <a:ea typeface="Poppins"/>
                  <a:cs typeface="Poppins"/>
                  <a:sym typeface="Poppins"/>
                </a:rPr>
                <a:t>traspasen</a:t>
              </a:r>
              <a:r>
                <a:rPr lang="en-US" sz="3521" dirty="0">
                  <a:solidFill>
                    <a:srgbClr val="50311A"/>
                  </a:solidFill>
                  <a:latin typeface="Poppins"/>
                  <a:ea typeface="Poppins"/>
                  <a:cs typeface="Poppins"/>
                  <a:sym typeface="Poppins"/>
                </a:rPr>
                <a:t> </a:t>
              </a:r>
              <a:r>
                <a:rPr lang="en-US" sz="3521" dirty="0" err="1">
                  <a:solidFill>
                    <a:srgbClr val="50311A"/>
                  </a:solidFill>
                  <a:latin typeface="Poppins"/>
                  <a:ea typeface="Poppins"/>
                  <a:cs typeface="Poppins"/>
                  <a:sym typeface="Poppins"/>
                </a:rPr>
                <a:t>los</a:t>
              </a:r>
              <a:r>
                <a:rPr lang="en-US" sz="3521" dirty="0">
                  <a:solidFill>
                    <a:srgbClr val="50311A"/>
                  </a:solidFill>
                  <a:latin typeface="Poppins"/>
                  <a:ea typeface="Poppins"/>
                  <a:cs typeface="Poppins"/>
                  <a:sym typeface="Poppins"/>
                </a:rPr>
                <a:t> </a:t>
              </a:r>
              <a:r>
                <a:rPr lang="en-US" sz="3521" dirty="0" err="1">
                  <a:solidFill>
                    <a:srgbClr val="50311A"/>
                  </a:solidFill>
                  <a:latin typeface="Poppins"/>
                  <a:ea typeface="Poppins"/>
                  <a:cs typeface="Poppins"/>
                  <a:sym typeface="Poppins"/>
                </a:rPr>
                <a:t>montes</a:t>
              </a:r>
              <a:r>
                <a:rPr lang="en-US" sz="3521" dirty="0">
                  <a:solidFill>
                    <a:srgbClr val="50311A"/>
                  </a:solidFill>
                  <a:latin typeface="Poppins"/>
                  <a:ea typeface="Poppins"/>
                  <a:cs typeface="Poppins"/>
                  <a:sym typeface="Poppins"/>
                </a:rPr>
                <a:t> al </a:t>
              </a:r>
              <a:r>
                <a:rPr lang="en-US" sz="3521" dirty="0" err="1">
                  <a:solidFill>
                    <a:srgbClr val="50311A"/>
                  </a:solidFill>
                  <a:latin typeface="Poppins"/>
                  <a:ea typeface="Poppins"/>
                  <a:cs typeface="Poppins"/>
                  <a:sym typeface="Poppins"/>
                </a:rPr>
                <a:t>corazón</a:t>
              </a:r>
              <a:r>
                <a:rPr lang="en-US" sz="3521" dirty="0">
                  <a:solidFill>
                    <a:srgbClr val="50311A"/>
                  </a:solidFill>
                  <a:latin typeface="Poppins"/>
                  <a:ea typeface="Poppins"/>
                  <a:cs typeface="Poppins"/>
                  <a:sym typeface="Poppins"/>
                </a:rPr>
                <a:t> del mar; </a:t>
              </a:r>
              <a:r>
                <a:rPr lang="en-US" sz="3521" dirty="0" err="1">
                  <a:solidFill>
                    <a:srgbClr val="50311A"/>
                  </a:solidFill>
                  <a:latin typeface="Poppins"/>
                  <a:ea typeface="Poppins"/>
                  <a:cs typeface="Poppins"/>
                  <a:sym typeface="Poppins"/>
                </a:rPr>
                <a:t>aunque</a:t>
              </a:r>
              <a:r>
                <a:rPr lang="en-US" sz="3521" dirty="0">
                  <a:solidFill>
                    <a:srgbClr val="50311A"/>
                  </a:solidFill>
                  <a:latin typeface="Poppins"/>
                  <a:ea typeface="Poppins"/>
                  <a:cs typeface="Poppins"/>
                  <a:sym typeface="Poppins"/>
                </a:rPr>
                <a:t> </a:t>
              </a:r>
              <a:r>
                <a:rPr lang="en-US" sz="3521" dirty="0" err="1">
                  <a:solidFill>
                    <a:srgbClr val="50311A"/>
                  </a:solidFill>
                  <a:latin typeface="Poppins"/>
                  <a:ea typeface="Poppins"/>
                  <a:cs typeface="Poppins"/>
                  <a:sym typeface="Poppins"/>
                </a:rPr>
                <a:t>bramen</a:t>
              </a:r>
              <a:r>
                <a:rPr lang="en-US" sz="3521" dirty="0">
                  <a:solidFill>
                    <a:srgbClr val="50311A"/>
                  </a:solidFill>
                  <a:latin typeface="Poppins"/>
                  <a:ea typeface="Poppins"/>
                  <a:cs typeface="Poppins"/>
                  <a:sym typeface="Poppins"/>
                </a:rPr>
                <a:t> y se </a:t>
              </a:r>
              <a:r>
                <a:rPr lang="en-US" sz="3521" dirty="0" err="1">
                  <a:solidFill>
                    <a:srgbClr val="50311A"/>
                  </a:solidFill>
                  <a:latin typeface="Poppins"/>
                  <a:ea typeface="Poppins"/>
                  <a:cs typeface="Poppins"/>
                  <a:sym typeface="Poppins"/>
                </a:rPr>
                <a:t>turben</a:t>
              </a:r>
              <a:r>
                <a:rPr lang="en-US" sz="3521" dirty="0">
                  <a:solidFill>
                    <a:srgbClr val="50311A"/>
                  </a:solidFill>
                  <a:latin typeface="Poppins"/>
                  <a:ea typeface="Poppins"/>
                  <a:cs typeface="Poppins"/>
                  <a:sym typeface="Poppins"/>
                </a:rPr>
                <a:t> sus </a:t>
              </a:r>
              <a:r>
                <a:rPr lang="en-US" sz="3521" dirty="0" err="1">
                  <a:solidFill>
                    <a:srgbClr val="50311A"/>
                  </a:solidFill>
                  <a:latin typeface="Poppins"/>
                  <a:ea typeface="Poppins"/>
                  <a:cs typeface="Poppins"/>
                  <a:sym typeface="Poppins"/>
                </a:rPr>
                <a:t>aguas</a:t>
              </a:r>
              <a:r>
                <a:rPr lang="en-US" sz="3521" dirty="0">
                  <a:solidFill>
                    <a:srgbClr val="50311A"/>
                  </a:solidFill>
                  <a:latin typeface="Poppins"/>
                  <a:ea typeface="Poppins"/>
                  <a:cs typeface="Poppins"/>
                  <a:sym typeface="Poppins"/>
                </a:rPr>
                <a:t>, y </a:t>
              </a:r>
              <a:r>
                <a:rPr lang="en-US" sz="3521" dirty="0" err="1">
                  <a:solidFill>
                    <a:srgbClr val="50311A"/>
                  </a:solidFill>
                  <a:latin typeface="Poppins"/>
                  <a:ea typeface="Poppins"/>
                  <a:cs typeface="Poppins"/>
                  <a:sym typeface="Poppins"/>
                </a:rPr>
                <a:t>tiemblen</a:t>
              </a:r>
              <a:r>
                <a:rPr lang="en-US" sz="3521" dirty="0">
                  <a:solidFill>
                    <a:srgbClr val="50311A"/>
                  </a:solidFill>
                  <a:latin typeface="Poppins"/>
                  <a:ea typeface="Poppins"/>
                  <a:cs typeface="Poppins"/>
                  <a:sym typeface="Poppins"/>
                </a:rPr>
                <a:t> </a:t>
              </a:r>
              <a:r>
                <a:rPr lang="en-US" sz="3521" dirty="0" err="1">
                  <a:solidFill>
                    <a:srgbClr val="50311A"/>
                  </a:solidFill>
                  <a:latin typeface="Poppins"/>
                  <a:ea typeface="Poppins"/>
                  <a:cs typeface="Poppins"/>
                  <a:sym typeface="Poppins"/>
                </a:rPr>
                <a:t>los</a:t>
              </a:r>
              <a:r>
                <a:rPr lang="en-US" sz="3521" dirty="0">
                  <a:solidFill>
                    <a:srgbClr val="50311A"/>
                  </a:solidFill>
                  <a:latin typeface="Poppins"/>
                  <a:ea typeface="Poppins"/>
                  <a:cs typeface="Poppins"/>
                  <a:sym typeface="Poppins"/>
                </a:rPr>
                <a:t> </a:t>
              </a:r>
              <a:r>
                <a:rPr lang="en-US" sz="3521" dirty="0" err="1">
                  <a:solidFill>
                    <a:srgbClr val="50311A"/>
                  </a:solidFill>
                  <a:latin typeface="Poppins"/>
                  <a:ea typeface="Poppins"/>
                  <a:cs typeface="Poppins"/>
                  <a:sym typeface="Poppins"/>
                </a:rPr>
                <a:t>montes</a:t>
              </a:r>
              <a:r>
                <a:rPr lang="en-US" sz="3521" dirty="0">
                  <a:solidFill>
                    <a:srgbClr val="50311A"/>
                  </a:solidFill>
                  <a:latin typeface="Poppins"/>
                  <a:ea typeface="Poppins"/>
                  <a:cs typeface="Poppins"/>
                  <a:sym typeface="Poppins"/>
                </a:rPr>
                <a:t> a causa de </a:t>
              </a:r>
              <a:r>
                <a:rPr lang="en-US" sz="3521" dirty="0" err="1">
                  <a:solidFill>
                    <a:srgbClr val="50311A"/>
                  </a:solidFill>
                  <a:latin typeface="Poppins"/>
                  <a:ea typeface="Poppins"/>
                  <a:cs typeface="Poppins"/>
                  <a:sym typeface="Poppins"/>
                </a:rPr>
                <a:t>su</a:t>
              </a:r>
              <a:r>
                <a:rPr lang="en-US" sz="3521" dirty="0">
                  <a:solidFill>
                    <a:srgbClr val="50311A"/>
                  </a:solidFill>
                  <a:latin typeface="Poppins"/>
                  <a:ea typeface="Poppins"/>
                  <a:cs typeface="Poppins"/>
                  <a:sym typeface="Poppins"/>
                </a:rPr>
                <a:t> </a:t>
              </a:r>
              <a:r>
                <a:rPr lang="en-US" sz="3521" dirty="0" err="1">
                  <a:solidFill>
                    <a:srgbClr val="50311A"/>
                  </a:solidFill>
                  <a:latin typeface="Poppins"/>
                  <a:ea typeface="Poppins"/>
                  <a:cs typeface="Poppins"/>
                  <a:sym typeface="Poppins"/>
                </a:rPr>
                <a:t>braveza</a:t>
              </a:r>
              <a:r>
                <a:rPr lang="en-US" sz="3521" dirty="0">
                  <a:solidFill>
                    <a:srgbClr val="50311A"/>
                  </a:solidFill>
                  <a:latin typeface="Poppins"/>
                  <a:ea typeface="Poppins"/>
                  <a:cs typeface="Poppins"/>
                  <a:sym typeface="Poppins"/>
                </a:rPr>
                <a:t>”</a:t>
              </a:r>
              <a:endParaRPr lang="en-US" sz="3521" b="1" dirty="0">
                <a:solidFill>
                  <a:srgbClr val="50311A"/>
                </a:solidFill>
                <a:latin typeface="Poppins Bold"/>
                <a:ea typeface="Poppins Bold"/>
                <a:cs typeface="Poppins Bold"/>
                <a:sym typeface="Poppins Bold"/>
              </a:endParaRPr>
            </a:p>
            <a:p>
              <a:pPr algn="ctr">
                <a:lnSpc>
                  <a:spcPts val="4275"/>
                </a:lnSpc>
              </a:pPr>
              <a:r>
                <a:rPr lang="en-US" sz="2400" dirty="0">
                  <a:solidFill>
                    <a:srgbClr val="50311A"/>
                  </a:solidFill>
                  <a:latin typeface="Poppins"/>
                  <a:ea typeface="Poppins"/>
                  <a:cs typeface="Poppins"/>
                  <a:sym typeface="Poppins"/>
                </a:rPr>
                <a:t>Salmo 46:2, 3</a:t>
              </a:r>
            </a:p>
          </p:txBody>
        </p:sp>
        <p:sp>
          <p:nvSpPr>
            <p:cNvPr id="7" name="Freeform 7"/>
            <p:cNvSpPr/>
            <p:nvPr/>
          </p:nvSpPr>
          <p:spPr>
            <a:xfrm rot="-194420">
              <a:off x="3290244" y="492170"/>
              <a:ext cx="418165" cy="1393883"/>
            </a:xfrm>
            <a:custGeom>
              <a:avLst/>
              <a:gdLst/>
              <a:ahLst/>
              <a:cxnLst/>
              <a:rect l="l" t="t" r="r" b="b"/>
              <a:pathLst>
                <a:path w="418165" h="1393883">
                  <a:moveTo>
                    <a:pt x="0" y="0"/>
                  </a:moveTo>
                  <a:lnTo>
                    <a:pt x="418165" y="0"/>
                  </a:lnTo>
                  <a:lnTo>
                    <a:pt x="418165" y="1393883"/>
                  </a:lnTo>
                  <a:lnTo>
                    <a:pt x="0" y="1393883"/>
                  </a:lnTo>
                  <a:lnTo>
                    <a:pt x="0" y="0"/>
                  </a:lnTo>
                  <a:close/>
                </a:path>
              </a:pathLst>
            </a:custGeom>
            <a:blipFill>
              <a:blip r:embed="rId5"/>
              <a:stretch>
                <a:fillRect/>
              </a:stretch>
            </a:blipFill>
          </p:spPr>
          <p:txBody>
            <a:bodyPr/>
            <a:lstStyle/>
            <a:p>
              <a:endParaRPr lang="pt-B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9689194" cy="10287000"/>
            <a:chOff x="0" y="0"/>
            <a:chExt cx="2551886" cy="2709333"/>
          </a:xfrm>
        </p:grpSpPr>
        <p:sp>
          <p:nvSpPr>
            <p:cNvPr id="4" name="Freeform 4"/>
            <p:cNvSpPr/>
            <p:nvPr/>
          </p:nvSpPr>
          <p:spPr>
            <a:xfrm>
              <a:off x="0" y="0"/>
              <a:ext cx="2551886" cy="2709333"/>
            </a:xfrm>
            <a:custGeom>
              <a:avLst/>
              <a:gdLst/>
              <a:ahLst/>
              <a:cxnLst/>
              <a:rect l="l" t="t" r="r" b="b"/>
              <a:pathLst>
                <a:path w="2551886" h="2709333">
                  <a:moveTo>
                    <a:pt x="0" y="0"/>
                  </a:moveTo>
                  <a:lnTo>
                    <a:pt x="2551886" y="0"/>
                  </a:lnTo>
                  <a:lnTo>
                    <a:pt x="2551886"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55188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238251" y="669119"/>
            <a:ext cx="2554707"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3</a:t>
            </a:r>
          </a:p>
        </p:txBody>
      </p:sp>
      <p:sp>
        <p:nvSpPr>
          <p:cNvPr id="7" name="TextBox 7"/>
          <p:cNvSpPr txBox="1"/>
          <p:nvPr/>
        </p:nvSpPr>
        <p:spPr>
          <a:xfrm>
            <a:off x="1559158" y="4727907"/>
            <a:ext cx="8130036" cy="1543115"/>
          </a:xfrm>
          <a:prstGeom prst="rect">
            <a:avLst/>
          </a:prstGeom>
        </p:spPr>
        <p:txBody>
          <a:bodyPr lIns="0" tIns="0" rIns="0" bIns="0" rtlCol="0" anchor="t">
            <a:spAutoFit/>
          </a:bodyPr>
          <a:lstStyle/>
          <a:p>
            <a:pPr algn="l">
              <a:lnSpc>
                <a:spcPts val="11379"/>
              </a:lnSpc>
            </a:pPr>
            <a:r>
              <a:rPr lang="en-US" sz="11611" b="1" dirty="0">
                <a:solidFill>
                  <a:srgbClr val="745B48"/>
                </a:solidFill>
                <a:latin typeface="Poppins Bold"/>
                <a:ea typeface="Poppins Bold"/>
                <a:cs typeface="Poppins Bold"/>
                <a:sym typeface="Poppins Bold"/>
              </a:rPr>
              <a:t>Dios ESTÁ</a:t>
            </a:r>
          </a:p>
        </p:txBody>
      </p:sp>
      <p:sp>
        <p:nvSpPr>
          <p:cNvPr id="8" name="AutoShape 8"/>
          <p:cNvSpPr/>
          <p:nvPr/>
        </p:nvSpPr>
        <p:spPr>
          <a:xfrm>
            <a:off x="1559158" y="6376309"/>
            <a:ext cx="5325695" cy="0"/>
          </a:xfrm>
          <a:prstGeom prst="line">
            <a:avLst/>
          </a:prstGeom>
          <a:ln w="38100" cap="flat">
            <a:solidFill>
              <a:srgbClr val="5031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sp>
        <p:nvSpPr>
          <p:cNvPr id="3" name="Freeform 3"/>
          <p:cNvSpPr/>
          <p:nvPr/>
        </p:nvSpPr>
        <p:spPr>
          <a:xfrm rot="-362854" flipV="1">
            <a:off x="179648" y="5414664"/>
            <a:ext cx="9562971" cy="3966971"/>
          </a:xfrm>
          <a:custGeom>
            <a:avLst/>
            <a:gdLst/>
            <a:ahLst/>
            <a:cxnLst/>
            <a:rect l="l" t="t" r="r" b="b"/>
            <a:pathLst>
              <a:path w="9562971" h="3966971">
                <a:moveTo>
                  <a:pt x="0" y="3966971"/>
                </a:moveTo>
                <a:lnTo>
                  <a:pt x="9562971" y="3966971"/>
                </a:lnTo>
                <a:lnTo>
                  <a:pt x="9562971" y="0"/>
                </a:lnTo>
                <a:lnTo>
                  <a:pt x="0" y="0"/>
                </a:lnTo>
                <a:lnTo>
                  <a:pt x="0" y="3966971"/>
                </a:lnTo>
                <a:close/>
              </a:path>
            </a:pathLst>
          </a:custGeom>
          <a:blipFill>
            <a:blip r:embed="rId5"/>
            <a:stretch>
              <a:fillRect l="-2889" t="-46765" r="-37182" b="-109365"/>
            </a:stretch>
          </a:blipFill>
        </p:spPr>
        <p:txBody>
          <a:bodyPr/>
          <a:lstStyle/>
          <a:p>
            <a:endParaRPr lang="pt-BR"/>
          </a:p>
        </p:txBody>
      </p:sp>
      <p:sp>
        <p:nvSpPr>
          <p:cNvPr id="4" name="Freeform 4"/>
          <p:cNvSpPr/>
          <p:nvPr/>
        </p:nvSpPr>
        <p:spPr>
          <a:xfrm rot="-174803">
            <a:off x="97141" y="5412312"/>
            <a:ext cx="10678916" cy="3980445"/>
          </a:xfrm>
          <a:custGeom>
            <a:avLst/>
            <a:gdLst/>
            <a:ahLst/>
            <a:cxnLst/>
            <a:rect l="l" t="t" r="r" b="b"/>
            <a:pathLst>
              <a:path w="9732359" h="4037237">
                <a:moveTo>
                  <a:pt x="0" y="0"/>
                </a:moveTo>
                <a:lnTo>
                  <a:pt x="9732359" y="0"/>
                </a:lnTo>
                <a:lnTo>
                  <a:pt x="9732359" y="4037237"/>
                </a:lnTo>
                <a:lnTo>
                  <a:pt x="0" y="4037237"/>
                </a:lnTo>
                <a:lnTo>
                  <a:pt x="0" y="0"/>
                </a:lnTo>
                <a:close/>
              </a:path>
            </a:pathLst>
          </a:custGeom>
          <a:blipFill>
            <a:blip r:embed="rId6"/>
            <a:stretch>
              <a:fillRect l="-2889" t="-46765" r="-37182" b="-109365"/>
            </a:stretch>
          </a:blipFill>
        </p:spPr>
        <p:txBody>
          <a:bodyPr/>
          <a:lstStyle/>
          <a:p>
            <a:endParaRPr lang="pt-BR"/>
          </a:p>
        </p:txBody>
      </p:sp>
      <p:sp>
        <p:nvSpPr>
          <p:cNvPr id="5" name="Freeform 5"/>
          <p:cNvSpPr/>
          <p:nvPr/>
        </p:nvSpPr>
        <p:spPr>
          <a:xfrm rot="-194420">
            <a:off x="278757" y="5399895"/>
            <a:ext cx="400175" cy="1333918"/>
          </a:xfrm>
          <a:custGeom>
            <a:avLst/>
            <a:gdLst/>
            <a:ahLst/>
            <a:cxnLst/>
            <a:rect l="l" t="t" r="r" b="b"/>
            <a:pathLst>
              <a:path w="400175" h="1333918">
                <a:moveTo>
                  <a:pt x="0" y="0"/>
                </a:moveTo>
                <a:lnTo>
                  <a:pt x="400176" y="0"/>
                </a:lnTo>
                <a:lnTo>
                  <a:pt x="400176" y="1333918"/>
                </a:lnTo>
                <a:lnTo>
                  <a:pt x="0" y="1333918"/>
                </a:lnTo>
                <a:lnTo>
                  <a:pt x="0" y="0"/>
                </a:lnTo>
                <a:close/>
              </a:path>
            </a:pathLst>
          </a:custGeom>
          <a:blipFill>
            <a:blip r:embed="rId7"/>
            <a:stretch>
              <a:fillRect/>
            </a:stretch>
          </a:blipFill>
        </p:spPr>
        <p:txBody>
          <a:bodyPr/>
          <a:lstStyle/>
          <a:p>
            <a:endParaRPr lang="pt-BR"/>
          </a:p>
        </p:txBody>
      </p:sp>
      <p:sp>
        <p:nvSpPr>
          <p:cNvPr id="6" name="TextBox 6"/>
          <p:cNvSpPr txBox="1"/>
          <p:nvPr/>
        </p:nvSpPr>
        <p:spPr>
          <a:xfrm rot="-219319">
            <a:off x="933322" y="5884333"/>
            <a:ext cx="8831363" cy="2804807"/>
          </a:xfrm>
          <a:prstGeom prst="rect">
            <a:avLst/>
          </a:prstGeom>
        </p:spPr>
        <p:txBody>
          <a:bodyPr wrap="square" lIns="0" tIns="0" rIns="0" bIns="0" rtlCol="0" anchor="t">
            <a:spAutoFit/>
          </a:bodyPr>
          <a:lstStyle/>
          <a:p>
            <a:pPr algn="l">
              <a:lnSpc>
                <a:spcPts val="4430"/>
              </a:lnSpc>
            </a:pPr>
            <a:r>
              <a:rPr lang="en-US" sz="3400" b="1" dirty="0">
                <a:solidFill>
                  <a:srgbClr val="867162"/>
                </a:solidFill>
                <a:latin typeface="Poppins Bold"/>
                <a:ea typeface="Poppins Bold"/>
                <a:cs typeface="Poppins Bold"/>
                <a:sym typeface="Poppins Bold"/>
              </a:rPr>
              <a:t>  “Del </a:t>
            </a:r>
            <a:r>
              <a:rPr lang="en-US" sz="3400" b="1" err="1">
                <a:solidFill>
                  <a:srgbClr val="867162"/>
                </a:solidFill>
                <a:latin typeface="Poppins Bold"/>
                <a:ea typeface="Poppins Bold"/>
                <a:cs typeface="Poppins Bold"/>
                <a:sym typeface="Poppins Bold"/>
              </a:rPr>
              <a:t>río</a:t>
            </a:r>
            <a:r>
              <a:rPr lang="en-US" sz="3400" b="1" dirty="0">
                <a:solidFill>
                  <a:srgbClr val="867162"/>
                </a:solidFill>
                <a:latin typeface="Poppins Bold"/>
                <a:ea typeface="Poppins Bold"/>
                <a:cs typeface="Poppins Bold"/>
                <a:sym typeface="Poppins Bold"/>
              </a:rPr>
              <a:t> sus </a:t>
            </a:r>
            <a:r>
              <a:rPr lang="en-US" sz="3400" b="1" err="1">
                <a:solidFill>
                  <a:srgbClr val="867162"/>
                </a:solidFill>
                <a:latin typeface="Poppins Bold"/>
                <a:ea typeface="Poppins Bold"/>
                <a:cs typeface="Poppins Bold"/>
                <a:sym typeface="Poppins Bold"/>
              </a:rPr>
              <a:t>corrientes</a:t>
            </a:r>
            <a:r>
              <a:rPr lang="en-US" sz="3400" b="1" dirty="0">
                <a:solidFill>
                  <a:srgbClr val="867162"/>
                </a:solidFill>
                <a:latin typeface="Poppins Bold"/>
                <a:ea typeface="Poppins Bold"/>
                <a:cs typeface="Poppins Bold"/>
                <a:sym typeface="Poppins Bold"/>
              </a:rPr>
              <a:t> </a:t>
            </a:r>
            <a:r>
              <a:rPr lang="en-US" sz="3400" b="1" err="1">
                <a:solidFill>
                  <a:srgbClr val="867162"/>
                </a:solidFill>
                <a:latin typeface="Poppins Bold"/>
                <a:ea typeface="Poppins Bold"/>
                <a:cs typeface="Poppins Bold"/>
                <a:sym typeface="Poppins Bold"/>
              </a:rPr>
              <a:t>alegran</a:t>
            </a:r>
            <a:r>
              <a:rPr lang="en-US" sz="3400" b="1" dirty="0">
                <a:solidFill>
                  <a:srgbClr val="867162"/>
                </a:solidFill>
                <a:latin typeface="Poppins Bold"/>
                <a:ea typeface="Poppins Bold"/>
                <a:cs typeface="Poppins Bold"/>
                <a:sym typeface="Poppins Bold"/>
              </a:rPr>
              <a:t> la ciudad de Dios, </a:t>
            </a:r>
            <a:r>
              <a:rPr lang="en-US" sz="3400" b="1" err="1">
                <a:solidFill>
                  <a:srgbClr val="867162"/>
                </a:solidFill>
                <a:latin typeface="Poppins Bold"/>
                <a:ea typeface="Poppins Bold"/>
                <a:cs typeface="Poppins Bold"/>
                <a:sym typeface="Poppins Bold"/>
              </a:rPr>
              <a:t>el</a:t>
            </a:r>
            <a:r>
              <a:rPr lang="en-US" sz="3400" b="1" dirty="0">
                <a:solidFill>
                  <a:srgbClr val="867162"/>
                </a:solidFill>
                <a:latin typeface="Poppins Bold"/>
                <a:ea typeface="Poppins Bold"/>
                <a:cs typeface="Poppins Bold"/>
                <a:sym typeface="Poppins Bold"/>
              </a:rPr>
              <a:t> </a:t>
            </a:r>
            <a:r>
              <a:rPr lang="en-US" sz="3400" b="1" err="1">
                <a:solidFill>
                  <a:srgbClr val="867162"/>
                </a:solidFill>
                <a:latin typeface="Poppins Bold"/>
                <a:ea typeface="Poppins Bold"/>
                <a:cs typeface="Poppins Bold"/>
                <a:sym typeface="Poppins Bold"/>
              </a:rPr>
              <a:t>santuario</a:t>
            </a:r>
            <a:r>
              <a:rPr lang="en-US" sz="3400" b="1" dirty="0">
                <a:solidFill>
                  <a:srgbClr val="867162"/>
                </a:solidFill>
                <a:latin typeface="Poppins Bold"/>
                <a:ea typeface="Poppins Bold"/>
                <a:cs typeface="Poppins Bold"/>
                <a:sym typeface="Poppins Bold"/>
              </a:rPr>
              <a:t> de las moradas del </a:t>
            </a:r>
            <a:r>
              <a:rPr lang="en-US" sz="3400" b="1" err="1">
                <a:solidFill>
                  <a:srgbClr val="867162"/>
                </a:solidFill>
                <a:latin typeface="Poppins Bold"/>
                <a:ea typeface="Poppins Bold"/>
                <a:cs typeface="Poppins Bold"/>
                <a:sym typeface="Poppins Bold"/>
              </a:rPr>
              <a:t>Altísimo</a:t>
            </a:r>
            <a:r>
              <a:rPr lang="en-US" sz="3400" b="1" dirty="0">
                <a:solidFill>
                  <a:srgbClr val="867162"/>
                </a:solidFill>
                <a:latin typeface="Poppins Bold"/>
                <a:ea typeface="Poppins Bold"/>
                <a:cs typeface="Poppins Bold"/>
                <a:sym typeface="Poppins Bold"/>
              </a:rPr>
              <a:t>. Dios </a:t>
            </a:r>
            <a:r>
              <a:rPr lang="en-US" sz="3400" b="1" err="1">
                <a:solidFill>
                  <a:srgbClr val="867162"/>
                </a:solidFill>
                <a:latin typeface="Poppins Bold"/>
                <a:ea typeface="Poppins Bold"/>
                <a:cs typeface="Poppins Bold"/>
                <a:sym typeface="Poppins Bold"/>
              </a:rPr>
              <a:t>está</a:t>
            </a:r>
            <a:r>
              <a:rPr lang="en-US" sz="3400" b="1" dirty="0">
                <a:solidFill>
                  <a:srgbClr val="867162"/>
                </a:solidFill>
                <a:latin typeface="Poppins Bold"/>
                <a:ea typeface="Poppins Bold"/>
                <a:cs typeface="Poppins Bold"/>
                <a:sym typeface="Poppins Bold"/>
              </a:rPr>
              <a:t> </a:t>
            </a:r>
            <a:r>
              <a:rPr lang="en-US" sz="3400" b="1" err="1">
                <a:solidFill>
                  <a:srgbClr val="867162"/>
                </a:solidFill>
                <a:latin typeface="Poppins Bold"/>
                <a:ea typeface="Poppins Bold"/>
                <a:cs typeface="Poppins Bold"/>
                <a:sym typeface="Poppins Bold"/>
              </a:rPr>
              <a:t>en</a:t>
            </a:r>
            <a:r>
              <a:rPr lang="en-US" sz="3400" b="1" dirty="0">
                <a:solidFill>
                  <a:srgbClr val="867162"/>
                </a:solidFill>
                <a:latin typeface="Poppins Bold"/>
                <a:ea typeface="Poppins Bold"/>
                <a:cs typeface="Poppins Bold"/>
                <a:sym typeface="Poppins Bold"/>
              </a:rPr>
              <a:t> medio de </a:t>
            </a:r>
            <a:r>
              <a:rPr lang="en-US" sz="3400" b="1" err="1">
                <a:solidFill>
                  <a:srgbClr val="867162"/>
                </a:solidFill>
                <a:latin typeface="Poppins Bold"/>
                <a:ea typeface="Poppins Bold"/>
                <a:cs typeface="Poppins Bold"/>
                <a:sym typeface="Poppins Bold"/>
              </a:rPr>
              <a:t>ella</a:t>
            </a:r>
            <a:r>
              <a:rPr lang="en-US" sz="3400" b="1" dirty="0">
                <a:solidFill>
                  <a:srgbClr val="867162"/>
                </a:solidFill>
                <a:latin typeface="Poppins Bold"/>
                <a:ea typeface="Poppins Bold"/>
                <a:cs typeface="Poppins Bold"/>
                <a:sym typeface="Poppins Bold"/>
              </a:rPr>
              <a:t>; no </a:t>
            </a:r>
            <a:r>
              <a:rPr lang="en-US" sz="3400" b="1" err="1">
                <a:solidFill>
                  <a:srgbClr val="867162"/>
                </a:solidFill>
                <a:latin typeface="Poppins Bold"/>
                <a:ea typeface="Poppins Bold"/>
                <a:cs typeface="Poppins Bold"/>
                <a:sym typeface="Poppins Bold"/>
              </a:rPr>
              <a:t>será</a:t>
            </a:r>
            <a:r>
              <a:rPr lang="en-US" sz="3400" b="1" dirty="0">
                <a:solidFill>
                  <a:srgbClr val="867162"/>
                </a:solidFill>
                <a:latin typeface="Poppins Bold"/>
                <a:ea typeface="Poppins Bold"/>
                <a:cs typeface="Poppins Bold"/>
                <a:sym typeface="Poppins Bold"/>
              </a:rPr>
              <a:t> </a:t>
            </a:r>
            <a:r>
              <a:rPr lang="en-US" sz="3400" b="1" err="1">
                <a:solidFill>
                  <a:srgbClr val="867162"/>
                </a:solidFill>
                <a:latin typeface="Poppins Bold"/>
                <a:ea typeface="Poppins Bold"/>
                <a:cs typeface="Poppins Bold"/>
                <a:sym typeface="Poppins Bold"/>
              </a:rPr>
              <a:t>conmovida</a:t>
            </a:r>
            <a:r>
              <a:rPr lang="en-US" sz="3400" b="1" dirty="0">
                <a:solidFill>
                  <a:srgbClr val="867162"/>
                </a:solidFill>
                <a:latin typeface="Poppins Bold"/>
                <a:ea typeface="Poppins Bold"/>
                <a:cs typeface="Poppins Bold"/>
                <a:sym typeface="Poppins Bold"/>
              </a:rPr>
              <a:t>; Dios la </a:t>
            </a:r>
            <a:r>
              <a:rPr lang="en-US" sz="3400" b="1" err="1">
                <a:solidFill>
                  <a:srgbClr val="867162"/>
                </a:solidFill>
                <a:latin typeface="Poppins Bold"/>
                <a:ea typeface="Poppins Bold"/>
                <a:cs typeface="Poppins Bold"/>
                <a:sym typeface="Poppins Bold"/>
              </a:rPr>
              <a:t>ayudará</a:t>
            </a:r>
            <a:r>
              <a:rPr lang="en-US" sz="3400" b="1" dirty="0">
                <a:solidFill>
                  <a:srgbClr val="867162"/>
                </a:solidFill>
                <a:latin typeface="Poppins Bold"/>
                <a:ea typeface="Poppins Bold"/>
                <a:cs typeface="Poppins Bold"/>
                <a:sym typeface="Poppins Bold"/>
              </a:rPr>
              <a:t> al </a:t>
            </a:r>
            <a:r>
              <a:rPr lang="en-US" sz="3400" b="1" err="1">
                <a:solidFill>
                  <a:srgbClr val="867162"/>
                </a:solidFill>
                <a:latin typeface="Poppins Bold"/>
                <a:ea typeface="Poppins Bold"/>
                <a:cs typeface="Poppins Bold"/>
                <a:sym typeface="Poppins Bold"/>
              </a:rPr>
              <a:t>clarear</a:t>
            </a:r>
            <a:r>
              <a:rPr lang="en-US" sz="3400" b="1" dirty="0">
                <a:solidFill>
                  <a:srgbClr val="867162"/>
                </a:solidFill>
                <a:latin typeface="Poppins Bold"/>
                <a:ea typeface="Poppins Bold"/>
                <a:cs typeface="Poppins Bold"/>
                <a:sym typeface="Poppins Bold"/>
              </a:rPr>
              <a:t> la </a:t>
            </a:r>
            <a:r>
              <a:rPr lang="en-US" sz="3400" b="1" err="1">
                <a:solidFill>
                  <a:srgbClr val="867162"/>
                </a:solidFill>
                <a:latin typeface="Poppins Bold"/>
                <a:ea typeface="Poppins Bold"/>
                <a:cs typeface="Poppins Bold"/>
                <a:sym typeface="Poppins Bold"/>
              </a:rPr>
              <a:t>mañana</a:t>
            </a:r>
            <a:r>
              <a:rPr lang="en-US" sz="3400" b="1" dirty="0">
                <a:solidFill>
                  <a:srgbClr val="867162"/>
                </a:solidFill>
                <a:latin typeface="Poppins Bold"/>
                <a:ea typeface="Poppins Bold"/>
                <a:cs typeface="Poppins Bold"/>
                <a:sym typeface="Poppins Bold"/>
              </a:rPr>
              <a:t>”.</a:t>
            </a:r>
          </a:p>
        </p:txBody>
      </p:sp>
      <p:sp>
        <p:nvSpPr>
          <p:cNvPr id="7" name="TextBox 7"/>
          <p:cNvSpPr txBox="1"/>
          <p:nvPr/>
        </p:nvSpPr>
        <p:spPr>
          <a:xfrm rot="-261556">
            <a:off x="6663130" y="8770555"/>
            <a:ext cx="2876956" cy="378954"/>
          </a:xfrm>
          <a:prstGeom prst="rect">
            <a:avLst/>
          </a:prstGeom>
        </p:spPr>
        <p:txBody>
          <a:bodyPr lIns="0" tIns="0" rIns="0" bIns="0" rtlCol="0" anchor="t">
            <a:spAutoFit/>
          </a:bodyPr>
          <a:lstStyle/>
          <a:p>
            <a:pPr algn="ctr">
              <a:lnSpc>
                <a:spcPts val="2601"/>
              </a:lnSpc>
              <a:spcBef>
                <a:spcPct val="0"/>
              </a:spcBef>
            </a:pPr>
            <a:r>
              <a:rPr lang="en-US" sz="2550" b="1">
                <a:solidFill>
                  <a:srgbClr val="867162"/>
                </a:solidFill>
                <a:latin typeface="Poppins Bold"/>
                <a:ea typeface="Poppins Bold"/>
                <a:cs typeface="Poppins Bold"/>
                <a:sym typeface="Poppins Bold"/>
              </a:rPr>
              <a:t>Salmo 46:4,5</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sp>
        <p:nvSpPr>
          <p:cNvPr id="3" name="Freeform 3"/>
          <p:cNvSpPr/>
          <p:nvPr/>
        </p:nvSpPr>
        <p:spPr>
          <a:xfrm>
            <a:off x="2051547" y="1832894"/>
            <a:ext cx="8919407" cy="7425406"/>
          </a:xfrm>
          <a:custGeom>
            <a:avLst/>
            <a:gdLst/>
            <a:ahLst/>
            <a:cxnLst/>
            <a:rect l="l" t="t" r="r" b="b"/>
            <a:pathLst>
              <a:path w="8919407" h="7425406">
                <a:moveTo>
                  <a:pt x="0" y="0"/>
                </a:moveTo>
                <a:lnTo>
                  <a:pt x="8919406" y="0"/>
                </a:lnTo>
                <a:lnTo>
                  <a:pt x="8919406" y="7425406"/>
                </a:lnTo>
                <a:lnTo>
                  <a:pt x="0" y="7425406"/>
                </a:lnTo>
                <a:lnTo>
                  <a:pt x="0" y="0"/>
                </a:lnTo>
                <a:close/>
              </a:path>
            </a:pathLst>
          </a:custGeom>
          <a:blipFill>
            <a:blip r:embed="rId5"/>
            <a:stretch>
              <a:fillRect/>
            </a:stretch>
          </a:blipFill>
        </p:spPr>
        <p:txBody>
          <a:bodyPr/>
          <a:lstStyle/>
          <a:p>
            <a:endParaRPr lang="pt-BR"/>
          </a:p>
        </p:txBody>
      </p:sp>
      <p:sp>
        <p:nvSpPr>
          <p:cNvPr id="4" name="Freeform 4"/>
          <p:cNvSpPr/>
          <p:nvPr/>
        </p:nvSpPr>
        <p:spPr>
          <a:xfrm>
            <a:off x="7720801" y="1701847"/>
            <a:ext cx="8919407" cy="7425406"/>
          </a:xfrm>
          <a:custGeom>
            <a:avLst/>
            <a:gdLst/>
            <a:ahLst/>
            <a:cxnLst/>
            <a:rect l="l" t="t" r="r" b="b"/>
            <a:pathLst>
              <a:path w="8919407" h="7425406">
                <a:moveTo>
                  <a:pt x="0" y="0"/>
                </a:moveTo>
                <a:lnTo>
                  <a:pt x="8919407" y="0"/>
                </a:lnTo>
                <a:lnTo>
                  <a:pt x="8919407" y="7425406"/>
                </a:lnTo>
                <a:lnTo>
                  <a:pt x="0" y="7425406"/>
                </a:lnTo>
                <a:lnTo>
                  <a:pt x="0" y="0"/>
                </a:lnTo>
                <a:close/>
              </a:path>
            </a:pathLst>
          </a:custGeom>
          <a:blipFill>
            <a:blip r:embed="rId5"/>
            <a:stretch>
              <a:fillRect/>
            </a:stretch>
          </a:blipFill>
        </p:spPr>
        <p:txBody>
          <a:bodyPr/>
          <a:lstStyle/>
          <a:p>
            <a:endParaRPr lang="pt-BR"/>
          </a:p>
        </p:txBody>
      </p:sp>
      <p:sp>
        <p:nvSpPr>
          <p:cNvPr id="5" name="AutoShape 5"/>
          <p:cNvSpPr/>
          <p:nvPr/>
        </p:nvSpPr>
        <p:spPr>
          <a:xfrm flipH="1">
            <a:off x="9215274" y="3851130"/>
            <a:ext cx="0" cy="2768187"/>
          </a:xfrm>
          <a:prstGeom prst="line">
            <a:avLst/>
          </a:prstGeom>
          <a:ln w="66675" cap="flat">
            <a:solidFill>
              <a:srgbClr val="986139"/>
            </a:solidFill>
            <a:prstDash val="solid"/>
            <a:headEnd type="none" w="sm" len="sm"/>
            <a:tailEnd type="none" w="sm" len="sm"/>
          </a:ln>
        </p:spPr>
        <p:txBody>
          <a:bodyPr/>
          <a:lstStyle/>
          <a:p>
            <a:endParaRPr lang="pt-BR"/>
          </a:p>
        </p:txBody>
      </p:sp>
      <p:sp>
        <p:nvSpPr>
          <p:cNvPr id="6" name="TextBox 6"/>
          <p:cNvSpPr txBox="1"/>
          <p:nvPr/>
        </p:nvSpPr>
        <p:spPr>
          <a:xfrm>
            <a:off x="1524000" y="3962187"/>
            <a:ext cx="7089679" cy="2933367"/>
          </a:xfrm>
          <a:prstGeom prst="rect">
            <a:avLst/>
          </a:prstGeom>
        </p:spPr>
        <p:txBody>
          <a:bodyPr wrap="square" lIns="0" tIns="0" rIns="0" bIns="0" rtlCol="0" anchor="t">
            <a:spAutoFit/>
          </a:bodyPr>
          <a:lstStyle/>
          <a:p>
            <a:pPr algn="ctr">
              <a:lnSpc>
                <a:spcPts val="21927"/>
              </a:lnSpc>
              <a:spcBef>
                <a:spcPct val="0"/>
              </a:spcBef>
            </a:pPr>
            <a:r>
              <a:rPr lang="en-US" sz="21497" b="1" dirty="0">
                <a:solidFill>
                  <a:srgbClr val="986139"/>
                </a:solidFill>
                <a:latin typeface="Charm Bold"/>
                <a:ea typeface="Charm Bold"/>
                <a:cs typeface="Charm Bold"/>
                <a:sym typeface="Charm Bold"/>
              </a:rPr>
              <a:t>Selah</a:t>
            </a:r>
          </a:p>
        </p:txBody>
      </p:sp>
      <p:sp>
        <p:nvSpPr>
          <p:cNvPr id="7" name="TextBox 7"/>
          <p:cNvSpPr txBox="1"/>
          <p:nvPr/>
        </p:nvSpPr>
        <p:spPr>
          <a:xfrm>
            <a:off x="9791932" y="3851138"/>
            <a:ext cx="4732297" cy="2697726"/>
          </a:xfrm>
          <a:prstGeom prst="rect">
            <a:avLst/>
          </a:prstGeom>
        </p:spPr>
        <p:txBody>
          <a:bodyPr lIns="0" tIns="0" rIns="0" bIns="0" rtlCol="0" anchor="t">
            <a:spAutoFit/>
          </a:bodyPr>
          <a:lstStyle/>
          <a:p>
            <a:pPr algn="l">
              <a:spcBef>
                <a:spcPct val="0"/>
              </a:spcBef>
            </a:pPr>
            <a:r>
              <a:rPr lang="en-US" sz="5059" dirty="0">
                <a:solidFill>
                  <a:srgbClr val="986139"/>
                </a:solidFill>
                <a:latin typeface="Poppins"/>
                <a:ea typeface="Poppins"/>
                <a:cs typeface="Poppins"/>
                <a:sym typeface="Poppins"/>
              </a:rPr>
              <a:t>Dios que </a:t>
            </a:r>
            <a:r>
              <a:rPr lang="en-US" sz="5059" b="1" dirty="0">
                <a:solidFill>
                  <a:srgbClr val="986139"/>
                </a:solidFill>
                <a:latin typeface="Poppins Bold"/>
                <a:ea typeface="Poppins"/>
                <a:cs typeface="Poppins Bold"/>
                <a:sym typeface="Poppins Bold"/>
              </a:rPr>
              <a:t>ES</a:t>
            </a:r>
            <a:r>
              <a:rPr lang="en-US" sz="5059" dirty="0">
                <a:solidFill>
                  <a:srgbClr val="986139"/>
                </a:solidFill>
                <a:latin typeface="Poppins"/>
                <a:ea typeface="Poppins"/>
                <a:cs typeface="Poppins"/>
                <a:sym typeface="Poppins"/>
              </a:rPr>
              <a:t> </a:t>
            </a:r>
          </a:p>
          <a:p>
            <a:pPr algn="l">
              <a:spcBef>
                <a:spcPct val="0"/>
              </a:spcBef>
            </a:pPr>
            <a:r>
              <a:rPr lang="en-US" sz="4157" dirty="0">
                <a:solidFill>
                  <a:srgbClr val="986139"/>
                </a:solidFill>
                <a:latin typeface="Poppins"/>
                <a:ea typeface="Poppins"/>
                <a:cs typeface="Poppins"/>
                <a:sym typeface="Poppins"/>
              </a:rPr>
              <a:t>”también ES EL </a:t>
            </a:r>
          </a:p>
          <a:p>
            <a:pPr algn="l">
              <a:spcBef>
                <a:spcPct val="0"/>
              </a:spcBef>
            </a:pPr>
            <a:r>
              <a:rPr lang="en-US" sz="4157" dirty="0">
                <a:solidFill>
                  <a:srgbClr val="986139"/>
                </a:solidFill>
                <a:latin typeface="Poppins"/>
                <a:ea typeface="Poppins"/>
                <a:cs typeface="Poppins"/>
                <a:sym typeface="Poppins"/>
              </a:rPr>
              <a:t>“Dios que </a:t>
            </a:r>
            <a:r>
              <a:rPr lang="en-US" sz="4157" b="1" dirty="0">
                <a:solidFill>
                  <a:srgbClr val="986139"/>
                </a:solidFill>
                <a:latin typeface="Poppins Bold"/>
                <a:ea typeface="Poppins Bold"/>
                <a:cs typeface="Poppins Bold"/>
                <a:sym typeface="Poppins Bold"/>
              </a:rPr>
              <a:t>ESTÁ</a:t>
            </a:r>
            <a:r>
              <a:rPr lang="en-US" sz="4157" dirty="0">
                <a:solidFill>
                  <a:srgbClr val="986139"/>
                </a:solidFill>
                <a:latin typeface="Poppins"/>
                <a:ea typeface="Poppins"/>
                <a:cs typeface="Poppins"/>
                <a:sym typeface="Poppins"/>
              </a:rPr>
              <a:t>” </a:t>
            </a:r>
          </a:p>
          <a:p>
            <a:pPr algn="l">
              <a:spcBef>
                <a:spcPct val="0"/>
              </a:spcBef>
            </a:pPr>
            <a:r>
              <a:rPr lang="en-US" sz="4150" dirty="0">
                <a:solidFill>
                  <a:srgbClr val="986139"/>
                </a:solidFill>
                <a:latin typeface="Poppins"/>
                <a:ea typeface="Poppins"/>
                <a:cs typeface="Poppins"/>
                <a:sym typeface="Poppins"/>
              </a:rPr>
              <a:t>con </a:t>
            </a:r>
            <a:r>
              <a:rPr lang="en-US" sz="4150" dirty="0" err="1">
                <a:solidFill>
                  <a:srgbClr val="986139"/>
                </a:solidFill>
                <a:latin typeface="Poppins"/>
                <a:ea typeface="Poppins"/>
                <a:cs typeface="Poppins"/>
                <a:sym typeface="Poppins"/>
              </a:rPr>
              <a:t>su</a:t>
            </a:r>
            <a:r>
              <a:rPr lang="en-US" sz="4150" dirty="0">
                <a:solidFill>
                  <a:srgbClr val="986139"/>
                </a:solidFill>
                <a:latin typeface="Poppins"/>
                <a:ea typeface="Poppins"/>
                <a:cs typeface="Poppins"/>
                <a:sym typeface="Poppins"/>
              </a:rPr>
              <a:t> pueblo.</a:t>
            </a:r>
            <a:endParaRPr lang="en-US" sz="4150" dirty="0">
              <a:solidFill>
                <a:srgbClr val="986139"/>
              </a:solidFill>
              <a:latin typeface="Poppins"/>
              <a:ea typeface="Poppins"/>
              <a:cs typeface="Poppin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233" t="-16203" b="-14443"/>
            </a:stretch>
          </a:blipFill>
        </p:spPr>
        <p:txBody>
          <a:bodyPr/>
          <a:lstStyle/>
          <a:p>
            <a:endParaRPr lang="pt-BR"/>
          </a:p>
        </p:txBody>
      </p:sp>
      <p:grpSp>
        <p:nvGrpSpPr>
          <p:cNvPr id="3" name="Group 3"/>
          <p:cNvGrpSpPr/>
          <p:nvPr/>
        </p:nvGrpSpPr>
        <p:grpSpPr>
          <a:xfrm rot="5400000">
            <a:off x="7310012" y="-7310012"/>
            <a:ext cx="3632198" cy="18252221"/>
            <a:chOff x="0" y="0"/>
            <a:chExt cx="956628" cy="4807169"/>
          </a:xfrm>
        </p:grpSpPr>
        <p:sp>
          <p:nvSpPr>
            <p:cNvPr id="4" name="Freeform 4"/>
            <p:cNvSpPr/>
            <p:nvPr/>
          </p:nvSpPr>
          <p:spPr>
            <a:xfrm>
              <a:off x="0" y="0"/>
              <a:ext cx="956628" cy="4807169"/>
            </a:xfrm>
            <a:custGeom>
              <a:avLst/>
              <a:gdLst/>
              <a:ahLst/>
              <a:cxnLst/>
              <a:rect l="l" t="t" r="r" b="b"/>
              <a:pathLst>
                <a:path w="956628" h="4807169">
                  <a:moveTo>
                    <a:pt x="0" y="0"/>
                  </a:moveTo>
                  <a:lnTo>
                    <a:pt x="956628" y="0"/>
                  </a:lnTo>
                  <a:lnTo>
                    <a:pt x="956628" y="4807169"/>
                  </a:lnTo>
                  <a:lnTo>
                    <a:pt x="0" y="4807169"/>
                  </a:lnTo>
                  <a:close/>
                </a:path>
              </a:pathLst>
            </a:custGeom>
            <a:gradFill rotWithShape="1">
              <a:gsLst>
                <a:gs pos="0">
                  <a:srgbClr val="7E8BA4">
                    <a:alpha val="100000"/>
                  </a:srgbClr>
                </a:gs>
                <a:gs pos="50000">
                  <a:srgbClr val="7E8BA5">
                    <a:alpha val="87500"/>
                  </a:srgbClr>
                </a:gs>
                <a:gs pos="100000">
                  <a:srgbClr val="8B97AE">
                    <a:alpha val="0"/>
                  </a:srgbClr>
                </a:gs>
              </a:gsLst>
              <a:lin ang="0"/>
            </a:gradFill>
          </p:spPr>
          <p:txBody>
            <a:bodyPr/>
            <a:lstStyle/>
            <a:p>
              <a:endParaRPr lang="pt-BR"/>
            </a:p>
          </p:txBody>
        </p:sp>
        <p:sp>
          <p:nvSpPr>
            <p:cNvPr id="5" name="TextBox 5"/>
            <p:cNvSpPr txBox="1"/>
            <p:nvPr/>
          </p:nvSpPr>
          <p:spPr>
            <a:xfrm>
              <a:off x="0" y="9525"/>
              <a:ext cx="956628" cy="4797644"/>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706897" y="962025"/>
            <a:ext cx="14361817" cy="1231106"/>
          </a:xfrm>
          <a:prstGeom prst="rect">
            <a:avLst/>
          </a:prstGeom>
        </p:spPr>
        <p:txBody>
          <a:bodyPr lIns="0" tIns="0" rIns="0" bIns="0" rtlCol="0" anchor="t">
            <a:spAutoFit/>
          </a:bodyPr>
          <a:lstStyle>
            <a:defPPr>
              <a:defRPr lang="en-US"/>
            </a:defPPr>
            <a:lvl1pPr>
              <a:spcBef>
                <a:spcPct val="0"/>
              </a:spcBef>
              <a:defRPr sz="5059">
                <a:solidFill>
                  <a:srgbClr val="986139"/>
                </a:solidFill>
                <a:latin typeface="Poppins"/>
                <a:ea typeface="Poppins"/>
                <a:cs typeface="Poppins"/>
              </a:defRPr>
            </a:lvl1pPr>
          </a:lstStyle>
          <a:p>
            <a:pPr algn="ctr"/>
            <a:r>
              <a:rPr lang="es-419" sz="4000" b="1" dirty="0">
                <a:solidFill>
                  <a:schemeClr val="bg1"/>
                </a:solidFill>
              </a:rPr>
              <a:t>En el Salmo 43 encontramos consuelo para quienes han sufrido violencia física, psicológica o sexual:</a:t>
            </a:r>
            <a:endParaRPr lang="en-US" sz="4000" b="1" dirty="0">
              <a:solidFill>
                <a:schemeClr val="bg1"/>
              </a:solidFill>
              <a:sym typeface="Poppins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233" t="-16203" b="-14443"/>
            </a:stretch>
          </a:blipFill>
        </p:spPr>
        <p:txBody>
          <a:bodyPr/>
          <a:lstStyle/>
          <a:p>
            <a:endParaRPr lang="pt-BR"/>
          </a:p>
        </p:txBody>
      </p:sp>
      <p:sp>
        <p:nvSpPr>
          <p:cNvPr id="3" name="Freeform 3"/>
          <p:cNvSpPr/>
          <p:nvPr/>
        </p:nvSpPr>
        <p:spPr>
          <a:xfrm rot="-362854" flipV="1">
            <a:off x="-96667" y="972220"/>
            <a:ext cx="11507645" cy="4773673"/>
          </a:xfrm>
          <a:custGeom>
            <a:avLst/>
            <a:gdLst/>
            <a:ahLst/>
            <a:cxnLst/>
            <a:rect l="l" t="t" r="r" b="b"/>
            <a:pathLst>
              <a:path w="11507645" h="4773673">
                <a:moveTo>
                  <a:pt x="0" y="4773673"/>
                </a:moveTo>
                <a:lnTo>
                  <a:pt x="11507644" y="4773673"/>
                </a:lnTo>
                <a:lnTo>
                  <a:pt x="11507644" y="0"/>
                </a:lnTo>
                <a:lnTo>
                  <a:pt x="0" y="0"/>
                </a:lnTo>
                <a:lnTo>
                  <a:pt x="0" y="4773673"/>
                </a:lnTo>
                <a:close/>
              </a:path>
            </a:pathLst>
          </a:custGeom>
          <a:blipFill>
            <a:blip r:embed="rId3"/>
            <a:stretch>
              <a:fillRect l="-2889" t="-46765" r="-37182" b="-109365"/>
            </a:stretch>
          </a:blipFill>
        </p:spPr>
        <p:txBody>
          <a:bodyPr/>
          <a:lstStyle/>
          <a:p>
            <a:endParaRPr lang="pt-BR"/>
          </a:p>
        </p:txBody>
      </p:sp>
      <p:sp>
        <p:nvSpPr>
          <p:cNvPr id="4" name="Freeform 4"/>
          <p:cNvSpPr/>
          <p:nvPr/>
        </p:nvSpPr>
        <p:spPr>
          <a:xfrm rot="-174803">
            <a:off x="-205167" y="915715"/>
            <a:ext cx="12283002" cy="4549517"/>
          </a:xfrm>
          <a:custGeom>
            <a:avLst/>
            <a:gdLst/>
            <a:ahLst/>
            <a:cxnLst/>
            <a:rect l="l" t="t" r="r" b="b"/>
            <a:pathLst>
              <a:path w="12283002" h="4549517">
                <a:moveTo>
                  <a:pt x="0" y="0"/>
                </a:moveTo>
                <a:lnTo>
                  <a:pt x="12283001" y="0"/>
                </a:lnTo>
                <a:lnTo>
                  <a:pt x="12283001" y="4549517"/>
                </a:lnTo>
                <a:lnTo>
                  <a:pt x="0" y="4549517"/>
                </a:lnTo>
                <a:lnTo>
                  <a:pt x="0" y="0"/>
                </a:lnTo>
                <a:close/>
              </a:path>
            </a:pathLst>
          </a:custGeom>
          <a:blipFill>
            <a:blip r:embed="rId4"/>
            <a:stretch>
              <a:fillRect l="-3192" t="-57868" r="-51567" b="-159070"/>
            </a:stretch>
          </a:blipFill>
        </p:spPr>
        <p:txBody>
          <a:bodyPr/>
          <a:lstStyle/>
          <a:p>
            <a:endParaRPr lang="pt-BR"/>
          </a:p>
        </p:txBody>
      </p:sp>
      <p:sp>
        <p:nvSpPr>
          <p:cNvPr id="5" name="TextBox 5"/>
          <p:cNvSpPr txBox="1"/>
          <p:nvPr/>
        </p:nvSpPr>
        <p:spPr>
          <a:xfrm rot="-158177">
            <a:off x="1276583" y="1582384"/>
            <a:ext cx="9951092" cy="3553345"/>
          </a:xfrm>
          <a:prstGeom prst="rect">
            <a:avLst/>
          </a:prstGeom>
        </p:spPr>
        <p:txBody>
          <a:bodyPr lIns="0" tIns="0" rIns="0" bIns="0" rtlCol="0" anchor="t">
            <a:spAutoFit/>
          </a:bodyPr>
          <a:lstStyle/>
          <a:p>
            <a:pPr marL="0" lvl="0" indent="0" algn="l">
              <a:lnSpc>
                <a:spcPts val="5579"/>
              </a:lnSpc>
              <a:spcBef>
                <a:spcPct val="0"/>
              </a:spcBef>
            </a:pPr>
            <a:r>
              <a:rPr lang="en-US" sz="4300" b="1" u="none" strike="noStrike" dirty="0">
                <a:solidFill>
                  <a:srgbClr val="867162"/>
                </a:solidFill>
                <a:latin typeface="Poppins Bold"/>
                <a:ea typeface="Poppins Bold"/>
                <a:cs typeface="Poppins Bold"/>
                <a:sym typeface="Poppins Bold"/>
              </a:rPr>
              <a:t>“</a:t>
            </a:r>
            <a:r>
              <a:rPr lang="en-US" sz="4300" b="1" u="none" strike="noStrike" dirty="0" err="1">
                <a:solidFill>
                  <a:srgbClr val="867162"/>
                </a:solidFill>
                <a:latin typeface="Poppins Bold"/>
                <a:ea typeface="Poppins Bold"/>
                <a:cs typeface="Poppins Bold"/>
                <a:sym typeface="Poppins Bold"/>
              </a:rPr>
              <a:t>Hazme</a:t>
            </a:r>
            <a:r>
              <a:rPr lang="en-US" sz="4300" b="1" u="none" strike="noStrike" dirty="0">
                <a:solidFill>
                  <a:srgbClr val="867162"/>
                </a:solidFill>
                <a:latin typeface="Poppins Bold"/>
                <a:ea typeface="Poppins Bold"/>
                <a:cs typeface="Poppins Bold"/>
                <a:sym typeface="Poppins Bold"/>
              </a:rPr>
              <a:t> </a:t>
            </a:r>
            <a:r>
              <a:rPr lang="en-US" sz="4300" b="1" u="none" strike="noStrike" dirty="0" err="1">
                <a:solidFill>
                  <a:srgbClr val="867162"/>
                </a:solidFill>
                <a:latin typeface="Poppins Bold"/>
                <a:ea typeface="Poppins Bold"/>
                <a:cs typeface="Poppins Bold"/>
                <a:sym typeface="Poppins Bold"/>
              </a:rPr>
              <a:t>justicia</a:t>
            </a:r>
            <a:r>
              <a:rPr lang="en-US" sz="4300" b="1" u="none" strike="noStrike" dirty="0">
                <a:solidFill>
                  <a:srgbClr val="867162"/>
                </a:solidFill>
                <a:latin typeface="Poppins Bold"/>
                <a:ea typeface="Poppins Bold"/>
                <a:cs typeface="Poppins Bold"/>
                <a:sym typeface="Poppins Bold"/>
              </a:rPr>
              <a:t>, oh Dios, y </a:t>
            </a:r>
            <a:r>
              <a:rPr lang="en-US" sz="4300" b="1" u="none" strike="noStrike" dirty="0" err="1">
                <a:solidFill>
                  <a:srgbClr val="867162"/>
                </a:solidFill>
                <a:latin typeface="Poppins Bold"/>
                <a:ea typeface="Poppins Bold"/>
                <a:cs typeface="Poppins Bold"/>
                <a:sym typeface="Poppins Bold"/>
              </a:rPr>
              <a:t>defiende</a:t>
            </a:r>
            <a:r>
              <a:rPr lang="en-US" sz="4300" b="1" u="none" strike="noStrike" dirty="0">
                <a:solidFill>
                  <a:srgbClr val="867162"/>
                </a:solidFill>
                <a:latin typeface="Poppins Bold"/>
                <a:ea typeface="Poppins Bold"/>
                <a:cs typeface="Poppins Bold"/>
                <a:sym typeface="Poppins Bold"/>
              </a:rPr>
              <a:t> mi causa [...] </a:t>
            </a:r>
            <a:r>
              <a:rPr lang="en-US" sz="4300" b="1" u="none" strike="noStrike" dirty="0" err="1">
                <a:solidFill>
                  <a:srgbClr val="867162"/>
                </a:solidFill>
                <a:latin typeface="Poppins Bold"/>
                <a:ea typeface="Poppins Bold"/>
                <a:cs typeface="Poppins Bold"/>
                <a:sym typeface="Poppins Bold"/>
              </a:rPr>
              <a:t>líbrame</a:t>
            </a:r>
            <a:r>
              <a:rPr lang="en-US" sz="4300" b="1" u="none" strike="noStrike" dirty="0">
                <a:solidFill>
                  <a:srgbClr val="867162"/>
                </a:solidFill>
                <a:latin typeface="Poppins Bold"/>
                <a:ea typeface="Poppins Bold"/>
                <a:cs typeface="Poppins Bold"/>
                <a:sym typeface="Poppins Bold"/>
              </a:rPr>
              <a:t> del hombre </a:t>
            </a:r>
            <a:r>
              <a:rPr lang="en-US" sz="4300" b="1" u="none" strike="noStrike" dirty="0" err="1">
                <a:solidFill>
                  <a:srgbClr val="867162"/>
                </a:solidFill>
                <a:latin typeface="Poppins Bold"/>
                <a:ea typeface="Poppins Bold"/>
                <a:cs typeface="Poppins Bold"/>
                <a:sym typeface="Poppins Bold"/>
              </a:rPr>
              <a:t>engañoso</a:t>
            </a:r>
            <a:r>
              <a:rPr lang="en-US" sz="4300" b="1" u="none" strike="noStrike" dirty="0">
                <a:solidFill>
                  <a:srgbClr val="867162"/>
                </a:solidFill>
                <a:latin typeface="Poppins Bold"/>
                <a:ea typeface="Poppins Bold"/>
                <a:cs typeface="Poppins Bold"/>
                <a:sym typeface="Poppins Bold"/>
              </a:rPr>
              <a:t> e </a:t>
            </a:r>
            <a:r>
              <a:rPr lang="en-US" sz="4300" b="1" u="none" strike="noStrike" dirty="0" err="1">
                <a:solidFill>
                  <a:srgbClr val="867162"/>
                </a:solidFill>
                <a:latin typeface="Poppins Bold"/>
                <a:ea typeface="Poppins Bold"/>
                <a:cs typeface="Poppins Bold"/>
                <a:sym typeface="Poppins Bold"/>
              </a:rPr>
              <a:t>injusto</a:t>
            </a:r>
            <a:r>
              <a:rPr lang="en-US" sz="4300" b="1" u="none" strike="noStrike" dirty="0">
                <a:solidFill>
                  <a:srgbClr val="867162"/>
                </a:solidFill>
                <a:latin typeface="Poppins Bold"/>
                <a:ea typeface="Poppins Bold"/>
                <a:cs typeface="Poppins Bold"/>
                <a:sym typeface="Poppins Bold"/>
              </a:rPr>
              <a:t>. </a:t>
            </a:r>
            <a:r>
              <a:rPr lang="en-US" sz="4300" b="1" u="none" strike="noStrike" dirty="0" err="1">
                <a:solidFill>
                  <a:srgbClr val="867162"/>
                </a:solidFill>
                <a:latin typeface="Poppins Bold"/>
                <a:ea typeface="Poppins Bold"/>
                <a:cs typeface="Poppins Bold"/>
                <a:sym typeface="Poppins Bold"/>
              </a:rPr>
              <a:t>Porque</a:t>
            </a:r>
            <a:r>
              <a:rPr lang="en-US" sz="4300" b="1" u="none" strike="noStrike" dirty="0">
                <a:solidFill>
                  <a:srgbClr val="867162"/>
                </a:solidFill>
                <a:latin typeface="Poppins Bold"/>
                <a:ea typeface="Poppins Bold"/>
                <a:cs typeface="Poppins Bold"/>
                <a:sym typeface="Poppins Bold"/>
              </a:rPr>
              <a:t> </a:t>
            </a:r>
            <a:r>
              <a:rPr lang="en-US" sz="4300" b="1" u="none" strike="noStrike" dirty="0" err="1">
                <a:solidFill>
                  <a:srgbClr val="867162"/>
                </a:solidFill>
                <a:latin typeface="Poppins Bold"/>
                <a:ea typeface="Poppins Bold"/>
                <a:cs typeface="Poppins Bold"/>
                <a:sym typeface="Poppins Bold"/>
              </a:rPr>
              <a:t>tú</a:t>
            </a:r>
            <a:r>
              <a:rPr lang="en-US" sz="4300" b="1" u="none" strike="noStrike" dirty="0">
                <a:solidFill>
                  <a:srgbClr val="867162"/>
                </a:solidFill>
                <a:latin typeface="Poppins Bold"/>
                <a:ea typeface="Poppins Bold"/>
                <a:cs typeface="Poppins Bold"/>
                <a:sym typeface="Poppins Bold"/>
              </a:rPr>
              <a:t> </a:t>
            </a:r>
            <a:r>
              <a:rPr lang="en-US" sz="4300" b="1" u="none" strike="noStrike" dirty="0" err="1">
                <a:solidFill>
                  <a:srgbClr val="867162"/>
                </a:solidFill>
                <a:latin typeface="Poppins Bold"/>
                <a:ea typeface="Poppins Bold"/>
                <a:cs typeface="Poppins Bold"/>
                <a:sym typeface="Poppins Bold"/>
              </a:rPr>
              <a:t>eres</a:t>
            </a:r>
            <a:r>
              <a:rPr lang="en-US" sz="4300" b="1" u="none" strike="noStrike" dirty="0">
                <a:solidFill>
                  <a:srgbClr val="867162"/>
                </a:solidFill>
                <a:latin typeface="Poppins Bold"/>
                <a:ea typeface="Poppins Bold"/>
                <a:cs typeface="Poppins Bold"/>
                <a:sym typeface="Poppins Bold"/>
              </a:rPr>
              <a:t> </a:t>
            </a:r>
            <a:r>
              <a:rPr lang="en-US" sz="4300" b="1" u="none" strike="noStrike" dirty="0" err="1">
                <a:solidFill>
                  <a:srgbClr val="867162"/>
                </a:solidFill>
                <a:latin typeface="Poppins Bold"/>
                <a:ea typeface="Poppins Bold"/>
                <a:cs typeface="Poppins Bold"/>
                <a:sym typeface="Poppins Bold"/>
              </a:rPr>
              <a:t>el</a:t>
            </a:r>
            <a:r>
              <a:rPr lang="en-US" sz="4300" b="1" u="none" strike="noStrike" dirty="0">
                <a:solidFill>
                  <a:srgbClr val="867162"/>
                </a:solidFill>
                <a:latin typeface="Poppins Bold"/>
                <a:ea typeface="Poppins Bold"/>
                <a:cs typeface="Poppins Bold"/>
                <a:sym typeface="Poppins Bold"/>
              </a:rPr>
              <a:t> Dios de mi </a:t>
            </a:r>
            <a:r>
              <a:rPr lang="en-US" sz="4300" b="1" u="none" strike="noStrike" dirty="0" err="1">
                <a:solidFill>
                  <a:srgbClr val="867162"/>
                </a:solidFill>
                <a:latin typeface="Poppins Bold"/>
                <a:ea typeface="Poppins Bold"/>
                <a:cs typeface="Poppins Bold"/>
                <a:sym typeface="Poppins Bold"/>
              </a:rPr>
              <a:t>fortaleza</a:t>
            </a:r>
            <a:r>
              <a:rPr lang="en-US" sz="4300" b="1" dirty="0">
                <a:solidFill>
                  <a:srgbClr val="867162"/>
                </a:solidFill>
                <a:latin typeface="Poppins Bold"/>
                <a:ea typeface="Poppins Bold"/>
                <a:cs typeface="Poppins Bold"/>
                <a:sym typeface="Poppins Bold"/>
              </a:rPr>
              <a:t>”</a:t>
            </a:r>
            <a:r>
              <a:rPr lang="en-US" sz="4300" b="1" u="none" strike="noStrike" dirty="0">
                <a:solidFill>
                  <a:srgbClr val="867162"/>
                </a:solidFill>
                <a:latin typeface="Poppins Bold"/>
                <a:ea typeface="Poppins Bold"/>
                <a:cs typeface="Poppins Bold"/>
                <a:sym typeface="Poppins Bold"/>
              </a:rPr>
              <a:t> </a:t>
            </a:r>
            <a:r>
              <a:rPr lang="en-US" sz="3200" u="none" strike="noStrike" dirty="0">
                <a:solidFill>
                  <a:srgbClr val="867162"/>
                </a:solidFill>
                <a:latin typeface="Poppins"/>
                <a:ea typeface="Poppins"/>
                <a:cs typeface="Poppins"/>
                <a:sym typeface="Poppins"/>
              </a:rPr>
              <a:t>Salmo 43:1, 2</a:t>
            </a:r>
            <a:endParaRPr lang="en-US" sz="3695" u="none" strike="noStrike" dirty="0">
              <a:solidFill>
                <a:srgbClr val="867162"/>
              </a:solidFill>
              <a:latin typeface="Poppins"/>
              <a:ea typeface="Poppins"/>
              <a:cs typeface="Poppins"/>
              <a:sym typeface="Poppins"/>
            </a:endParaRPr>
          </a:p>
        </p:txBody>
      </p:sp>
      <p:sp>
        <p:nvSpPr>
          <p:cNvPr id="6" name="Freeform 6"/>
          <p:cNvSpPr/>
          <p:nvPr/>
        </p:nvSpPr>
        <p:spPr>
          <a:xfrm rot="-194420">
            <a:off x="377786" y="929810"/>
            <a:ext cx="481553" cy="1605176"/>
          </a:xfrm>
          <a:custGeom>
            <a:avLst/>
            <a:gdLst/>
            <a:ahLst/>
            <a:cxnLst/>
            <a:rect l="l" t="t" r="r" b="b"/>
            <a:pathLst>
              <a:path w="481553" h="1605176">
                <a:moveTo>
                  <a:pt x="0" y="0"/>
                </a:moveTo>
                <a:lnTo>
                  <a:pt x="481553" y="0"/>
                </a:lnTo>
                <a:lnTo>
                  <a:pt x="481553" y="1605176"/>
                </a:lnTo>
                <a:lnTo>
                  <a:pt x="0" y="1605176"/>
                </a:lnTo>
                <a:lnTo>
                  <a:pt x="0" y="0"/>
                </a:lnTo>
                <a:close/>
              </a:path>
            </a:pathLst>
          </a:custGeom>
          <a:blipFill>
            <a:blip r:embed="rId5"/>
            <a:stretch>
              <a:fillRect/>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96" b="-9296"/>
            </a:stretch>
          </a:blipFill>
        </p:spPr>
        <p:txBody>
          <a:bodyPr/>
          <a:lstStyle/>
          <a:p>
            <a:endParaRPr lang="pt-BR"/>
          </a:p>
        </p:txBody>
      </p:sp>
      <p:grpSp>
        <p:nvGrpSpPr>
          <p:cNvPr id="3" name="Group 3"/>
          <p:cNvGrpSpPr/>
          <p:nvPr/>
        </p:nvGrpSpPr>
        <p:grpSpPr>
          <a:xfrm rot="-10800000">
            <a:off x="9017375" y="0"/>
            <a:ext cx="9270625" cy="10287000"/>
            <a:chOff x="0" y="0"/>
            <a:chExt cx="2441646" cy="2709333"/>
          </a:xfrm>
        </p:grpSpPr>
        <p:sp>
          <p:nvSpPr>
            <p:cNvPr id="4" name="Freeform 4"/>
            <p:cNvSpPr/>
            <p:nvPr/>
          </p:nvSpPr>
          <p:spPr>
            <a:xfrm>
              <a:off x="0" y="0"/>
              <a:ext cx="2441646" cy="2709333"/>
            </a:xfrm>
            <a:custGeom>
              <a:avLst/>
              <a:gdLst/>
              <a:ahLst/>
              <a:cxnLst/>
              <a:rect l="l" t="t" r="r" b="b"/>
              <a:pathLst>
                <a:path w="2441646" h="2709333">
                  <a:moveTo>
                    <a:pt x="0" y="0"/>
                  </a:moveTo>
                  <a:lnTo>
                    <a:pt x="2441646" y="0"/>
                  </a:lnTo>
                  <a:lnTo>
                    <a:pt x="2441646" y="2709333"/>
                  </a:lnTo>
                  <a:lnTo>
                    <a:pt x="0" y="2709333"/>
                  </a:lnTo>
                  <a:close/>
                </a:path>
              </a:pathLst>
            </a:custGeom>
            <a:gradFill rotWithShape="1">
              <a:gsLst>
                <a:gs pos="0">
                  <a:srgbClr val="EFECE8">
                    <a:alpha val="100000"/>
                  </a:srgbClr>
                </a:gs>
                <a:gs pos="50000">
                  <a:srgbClr val="EFECE8">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44164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8534400" y="1829314"/>
            <a:ext cx="9120996" cy="4496103"/>
          </a:xfrm>
          <a:prstGeom prst="rect">
            <a:avLst/>
          </a:prstGeom>
        </p:spPr>
        <p:txBody>
          <a:bodyPr wrap="square" lIns="0" tIns="0" rIns="0" bIns="0" rtlCol="0" anchor="t">
            <a:spAutoFit/>
          </a:bodyPr>
          <a:lstStyle/>
          <a:p>
            <a:pPr algn="r">
              <a:lnSpc>
                <a:spcPts val="4418"/>
              </a:lnSpc>
              <a:spcBef>
                <a:spcPct val="0"/>
              </a:spcBef>
            </a:pPr>
            <a:r>
              <a:rPr lang="es-ES_tradnl" sz="3200" dirty="0">
                <a:solidFill>
                  <a:srgbClr val="50311A"/>
                </a:solidFill>
                <a:latin typeface="Poppins"/>
                <a:ea typeface="Poppins"/>
                <a:cs typeface="Poppins"/>
                <a:sym typeface="Poppins"/>
              </a:rPr>
              <a:t>Así como el agua de un río humedece la tierra y refresca la vegetación a su alrededor, así también </a:t>
            </a:r>
            <a:r>
              <a:rPr lang="es-ES_tradnl" sz="3200" b="1" dirty="0">
                <a:solidFill>
                  <a:srgbClr val="50311A"/>
                </a:solidFill>
                <a:latin typeface="Poppins"/>
                <a:ea typeface="Poppins"/>
                <a:cs typeface="Poppins"/>
                <a:sym typeface="Poppins"/>
              </a:rPr>
              <a:t>la presencia de Dios refresca el alma.</a:t>
            </a:r>
            <a:r>
              <a:rPr lang="es-ES_tradnl" sz="3200" dirty="0">
                <a:solidFill>
                  <a:srgbClr val="50311A"/>
                </a:solidFill>
                <a:latin typeface="Poppins"/>
                <a:ea typeface="Poppins"/>
                <a:cs typeface="Poppins"/>
                <a:sym typeface="Poppins"/>
              </a:rPr>
              <a:t> Las corrientes que descienden del trono de Dios hacen brotar la esperanza de quienes sufren —ya sea por el aislamiento en hogares de ancianos, ya sea por recibir cuidados paliativos.</a:t>
            </a:r>
            <a:endParaRPr lang="es-ES_tradnl" sz="3200" dirty="0">
              <a:solidFill>
                <a:srgbClr val="50311A"/>
              </a:solidFill>
              <a:latin typeface="Poppins"/>
              <a:ea typeface="Poppins"/>
              <a:cs typeface="Poppins"/>
            </a:endParaRPr>
          </a:p>
        </p:txBody>
      </p:sp>
      <p:sp>
        <p:nvSpPr>
          <p:cNvPr id="7" name="AutoShape 7"/>
          <p:cNvSpPr/>
          <p:nvPr/>
        </p:nvSpPr>
        <p:spPr>
          <a:xfrm>
            <a:off x="12801600" y="6743700"/>
            <a:ext cx="4151441" cy="0"/>
          </a:xfrm>
          <a:prstGeom prst="line">
            <a:avLst/>
          </a:prstGeom>
          <a:ln w="38100" cap="flat">
            <a:solidFill>
              <a:srgbClr val="5030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4279836"/>
            <a:ext cx="9532927" cy="4755469"/>
            <a:chOff x="0" y="0"/>
            <a:chExt cx="12710569" cy="6340625"/>
          </a:xfrm>
        </p:grpSpPr>
        <p:sp>
          <p:nvSpPr>
            <p:cNvPr id="4" name="Freeform 4"/>
            <p:cNvSpPr/>
            <p:nvPr/>
          </p:nvSpPr>
          <p:spPr>
            <a:xfrm rot="-362854" flipV="1">
              <a:off x="233476" y="630826"/>
              <a:ext cx="12243616" cy="5078973"/>
            </a:xfrm>
            <a:custGeom>
              <a:avLst/>
              <a:gdLst/>
              <a:ahLst/>
              <a:cxnLst/>
              <a:rect l="l" t="t" r="r" b="b"/>
              <a:pathLst>
                <a:path w="12243616" h="5078973">
                  <a:moveTo>
                    <a:pt x="0" y="5078973"/>
                  </a:moveTo>
                  <a:lnTo>
                    <a:pt x="12243617" y="5078973"/>
                  </a:lnTo>
                  <a:lnTo>
                    <a:pt x="12243617" y="0"/>
                  </a:lnTo>
                  <a:lnTo>
                    <a:pt x="0" y="0"/>
                  </a:lnTo>
                  <a:lnTo>
                    <a:pt x="0" y="5078973"/>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124631" y="591518"/>
              <a:ext cx="12243616" cy="5078973"/>
            </a:xfrm>
            <a:custGeom>
              <a:avLst/>
              <a:gdLst/>
              <a:ahLst/>
              <a:cxnLst/>
              <a:rect l="l" t="t" r="r" b="b"/>
              <a:pathLst>
                <a:path w="12243616" h="5078973">
                  <a:moveTo>
                    <a:pt x="0" y="0"/>
                  </a:moveTo>
                  <a:lnTo>
                    <a:pt x="12243617" y="0"/>
                  </a:lnTo>
                  <a:lnTo>
                    <a:pt x="12243617" y="5078972"/>
                  </a:lnTo>
                  <a:lnTo>
                    <a:pt x="0" y="5078972"/>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360368" y="611917"/>
              <a:ext cx="512351" cy="1707835"/>
            </a:xfrm>
            <a:custGeom>
              <a:avLst/>
              <a:gdLst/>
              <a:ahLst/>
              <a:cxnLst/>
              <a:rect l="l" t="t" r="r" b="b"/>
              <a:pathLst>
                <a:path w="512351" h="1707835">
                  <a:moveTo>
                    <a:pt x="0" y="0"/>
                  </a:moveTo>
                  <a:lnTo>
                    <a:pt x="512351" y="0"/>
                  </a:lnTo>
                  <a:lnTo>
                    <a:pt x="512351" y="1707835"/>
                  </a:lnTo>
                  <a:lnTo>
                    <a:pt x="0" y="1707835"/>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68248">
            <a:off x="1134931" y="5683325"/>
            <a:ext cx="7642718" cy="2162515"/>
          </a:xfrm>
          <a:prstGeom prst="rect">
            <a:avLst/>
          </a:prstGeom>
        </p:spPr>
        <p:txBody>
          <a:bodyPr wrap="square" lIns="0" tIns="0" rIns="0" bIns="0" rtlCol="0" anchor="t">
            <a:spAutoFit/>
          </a:bodyPr>
          <a:lstStyle/>
          <a:p>
            <a:pPr>
              <a:lnSpc>
                <a:spcPts val="4231"/>
              </a:lnSpc>
            </a:pPr>
            <a:r>
              <a:rPr lang="en-US" sz="3700" b="1" dirty="0">
                <a:solidFill>
                  <a:srgbClr val="867162"/>
                </a:solidFill>
                <a:latin typeface="Poppins"/>
                <a:ea typeface="Poppins Bold"/>
                <a:cs typeface="Poppins"/>
                <a:sym typeface="Poppins Bold"/>
              </a:rPr>
              <a:t>“</a:t>
            </a:r>
            <a:r>
              <a:rPr lang="en-US" sz="3700" b="1" dirty="0" err="1">
                <a:solidFill>
                  <a:srgbClr val="867162"/>
                </a:solidFill>
                <a:latin typeface="Poppins"/>
                <a:ea typeface="Poppins Bold"/>
                <a:cs typeface="Poppins"/>
                <a:sym typeface="Poppins Bold"/>
              </a:rPr>
              <a:t>Él</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alza</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su</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voz</a:t>
            </a:r>
            <a:r>
              <a:rPr lang="en-US" sz="3700" b="1" dirty="0">
                <a:solidFill>
                  <a:srgbClr val="867162"/>
                </a:solidFill>
                <a:latin typeface="Poppins"/>
                <a:ea typeface="Poppins Bold"/>
                <a:cs typeface="Poppins"/>
                <a:sym typeface="Poppins Bold"/>
              </a:rPr>
              <a:t> [...] El </a:t>
            </a:r>
            <a:r>
              <a:rPr lang="en-US" sz="3700" b="1" dirty="0" err="1">
                <a:solidFill>
                  <a:srgbClr val="867162"/>
                </a:solidFill>
                <a:latin typeface="Poppins"/>
                <a:ea typeface="Poppins Bold"/>
                <a:cs typeface="Poppins"/>
                <a:sym typeface="Poppins Bold"/>
              </a:rPr>
              <a:t>Señor</a:t>
            </a:r>
            <a:r>
              <a:rPr lang="en-US" sz="3700" b="1" dirty="0">
                <a:solidFill>
                  <a:srgbClr val="867162"/>
                </a:solidFill>
                <a:latin typeface="Poppins"/>
                <a:ea typeface="Poppins Bold"/>
                <a:cs typeface="Poppins"/>
                <a:sym typeface="Poppins Bold"/>
              </a:rPr>
              <a:t> de </a:t>
            </a:r>
            <a:r>
              <a:rPr lang="en-US" sz="3700" b="1" dirty="0" err="1">
                <a:solidFill>
                  <a:srgbClr val="867162"/>
                </a:solidFill>
                <a:latin typeface="Poppins"/>
                <a:ea typeface="Poppins Bold"/>
                <a:cs typeface="Poppins"/>
                <a:sym typeface="Poppins Bold"/>
              </a:rPr>
              <a:t>los</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Ejércitos</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está</a:t>
            </a:r>
            <a:r>
              <a:rPr lang="en-US" sz="3700" b="1" dirty="0">
                <a:solidFill>
                  <a:srgbClr val="867162"/>
                </a:solidFill>
                <a:latin typeface="Poppins"/>
                <a:ea typeface="Poppins Bold"/>
                <a:cs typeface="Poppins"/>
                <a:sym typeface="Poppins Bold"/>
              </a:rPr>
              <a:t> con </a:t>
            </a:r>
            <a:r>
              <a:rPr lang="en-US" sz="3700" b="1" dirty="0" err="1">
                <a:solidFill>
                  <a:srgbClr val="867162"/>
                </a:solidFill>
                <a:latin typeface="Poppins"/>
                <a:ea typeface="Poppins Bold"/>
                <a:cs typeface="Poppins"/>
                <a:sym typeface="Poppins Bold"/>
              </a:rPr>
              <a:t>nosotros</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el</a:t>
            </a:r>
            <a:r>
              <a:rPr lang="en-US" sz="3700" b="1" dirty="0">
                <a:solidFill>
                  <a:srgbClr val="867162"/>
                </a:solidFill>
                <a:latin typeface="Poppins"/>
                <a:ea typeface="Poppins Bold"/>
                <a:cs typeface="Poppins"/>
                <a:sym typeface="Poppins Bold"/>
              </a:rPr>
              <a:t> Dios de Jacob es </a:t>
            </a:r>
            <a:r>
              <a:rPr lang="en-US" sz="3700" b="1" dirty="0" err="1">
                <a:solidFill>
                  <a:srgbClr val="867162"/>
                </a:solidFill>
                <a:latin typeface="Poppins"/>
                <a:ea typeface="Poppins Bold"/>
                <a:cs typeface="Poppins"/>
                <a:sym typeface="Poppins Bold"/>
              </a:rPr>
              <a:t>nuestro</a:t>
            </a:r>
            <a:r>
              <a:rPr lang="en-US" sz="3700" b="1" dirty="0">
                <a:solidFill>
                  <a:srgbClr val="867162"/>
                </a:solidFill>
                <a:latin typeface="Poppins"/>
                <a:ea typeface="Poppins Bold"/>
                <a:cs typeface="Poppins"/>
                <a:sym typeface="Poppins Bold"/>
              </a:rPr>
              <a:t> </a:t>
            </a:r>
            <a:r>
              <a:rPr lang="en-US" sz="3700" b="1" dirty="0" err="1">
                <a:solidFill>
                  <a:srgbClr val="867162"/>
                </a:solidFill>
                <a:latin typeface="Poppins"/>
                <a:ea typeface="Poppins Bold"/>
                <a:cs typeface="Poppins"/>
                <a:sym typeface="Poppins Bold"/>
              </a:rPr>
              <a:t>refugio</a:t>
            </a:r>
            <a:r>
              <a:rPr lang="en-US" sz="3700" b="1" dirty="0">
                <a:solidFill>
                  <a:srgbClr val="867162"/>
                </a:solidFill>
                <a:latin typeface="Poppins"/>
                <a:ea typeface="Poppins Bold"/>
                <a:cs typeface="Poppins"/>
                <a:sym typeface="Poppins Bold"/>
              </a:rPr>
              <a:t>”</a:t>
            </a:r>
            <a:r>
              <a:rPr lang="en-US" sz="3300" b="1" dirty="0">
                <a:solidFill>
                  <a:srgbClr val="867162"/>
                </a:solidFill>
                <a:latin typeface="Poppins"/>
                <a:ea typeface="Poppins Bold"/>
                <a:cs typeface="Poppins"/>
                <a:sym typeface="Poppins Bold"/>
              </a:rPr>
              <a:t>   </a:t>
            </a:r>
            <a:r>
              <a:rPr lang="en-US" sz="3300" u="none" strike="noStrike" dirty="0">
                <a:solidFill>
                  <a:srgbClr val="867162"/>
                </a:solidFill>
                <a:latin typeface="Poppins"/>
                <a:ea typeface="Poppins Bold"/>
                <a:cs typeface="Poppins"/>
                <a:sym typeface="Poppins Bold"/>
              </a:rPr>
              <a:t>Salmo 46:6, 7</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518"/>
            </a:stretch>
          </a:blipFill>
        </p:spPr>
        <p:txBody>
          <a:bodyPr/>
          <a:lstStyle/>
          <a:p>
            <a:endParaRPr lang="pt-BR"/>
          </a:p>
        </p:txBody>
      </p:sp>
      <p:sp>
        <p:nvSpPr>
          <p:cNvPr id="3" name="TextBox 3"/>
          <p:cNvSpPr txBox="1"/>
          <p:nvPr/>
        </p:nvSpPr>
        <p:spPr>
          <a:xfrm>
            <a:off x="1005147" y="4076700"/>
            <a:ext cx="7848600" cy="1736373"/>
          </a:xfrm>
          <a:prstGeom prst="rect">
            <a:avLst/>
          </a:prstGeom>
        </p:spPr>
        <p:txBody>
          <a:bodyPr wrap="square" lIns="0" tIns="0" rIns="0" bIns="0" rtlCol="0" anchor="t">
            <a:spAutoFit/>
          </a:bodyPr>
          <a:lstStyle>
            <a:defPPr>
              <a:defRPr lang="en-US"/>
            </a:defPPr>
            <a:lvl1pPr algn="r">
              <a:lnSpc>
                <a:spcPts val="4418"/>
              </a:lnSpc>
              <a:spcBef>
                <a:spcPct val="0"/>
              </a:spcBef>
              <a:defRPr sz="3200">
                <a:solidFill>
                  <a:srgbClr val="50311A"/>
                </a:solidFill>
                <a:latin typeface="Poppins"/>
                <a:ea typeface="Poppins"/>
                <a:cs typeface="Poppins"/>
              </a:defRPr>
            </a:lvl1pPr>
          </a:lstStyle>
          <a:p>
            <a:pPr algn="l"/>
            <a:r>
              <a:rPr lang="es-419" sz="4800" b="1" dirty="0">
                <a:solidFill>
                  <a:schemeClr val="bg1"/>
                </a:solidFill>
              </a:rPr>
              <a:t>Confiar en Dios </a:t>
            </a:r>
          </a:p>
          <a:p>
            <a:pPr algn="l"/>
            <a:r>
              <a:rPr lang="es-419" sz="4800" dirty="0">
                <a:solidFill>
                  <a:schemeClr val="bg1"/>
                </a:solidFill>
              </a:rPr>
              <a:t>es la única salida en este mundo lleno de peligros.</a:t>
            </a:r>
            <a:endParaRPr lang="en-US" sz="4800" dirty="0">
              <a:solidFill>
                <a:schemeClr val="bg1"/>
              </a:solidFill>
              <a:sym typeface="Poppins"/>
            </a:endParaRPr>
          </a:p>
        </p:txBody>
      </p:sp>
      <p:sp>
        <p:nvSpPr>
          <p:cNvPr id="4" name="AutoShape 4"/>
          <p:cNvSpPr/>
          <p:nvPr/>
        </p:nvSpPr>
        <p:spPr>
          <a:xfrm>
            <a:off x="1005147" y="6210300"/>
            <a:ext cx="6492240" cy="0"/>
          </a:xfrm>
          <a:prstGeom prst="line">
            <a:avLst/>
          </a:prstGeom>
          <a:ln w="38100" cap="flat">
            <a:solidFill>
              <a:srgbClr val="FFFFFF"/>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4365" r="24818" b="11442"/>
          <a:stretch>
            <a:fillRect/>
          </a:stretch>
        </p:blipFill>
        <p:spPr>
          <a:xfrm>
            <a:off x="0" y="0"/>
            <a:ext cx="18288000" cy="10287000"/>
          </a:xfrm>
          <a:prstGeom prst="rect">
            <a:avLst/>
          </a:prstGeom>
        </p:spPr>
      </p:pic>
      <p:grpSp>
        <p:nvGrpSpPr>
          <p:cNvPr id="3" name="Group 3"/>
          <p:cNvGrpSpPr/>
          <p:nvPr/>
        </p:nvGrpSpPr>
        <p:grpSpPr>
          <a:xfrm>
            <a:off x="0" y="2765766"/>
            <a:ext cx="8748525" cy="4364172"/>
            <a:chOff x="0" y="0"/>
            <a:chExt cx="11664700" cy="5818896"/>
          </a:xfrm>
        </p:grpSpPr>
        <p:sp>
          <p:nvSpPr>
            <p:cNvPr id="4" name="Freeform 4"/>
            <p:cNvSpPr/>
            <p:nvPr/>
          </p:nvSpPr>
          <p:spPr>
            <a:xfrm rot="-362854" flipV="1">
              <a:off x="214265" y="578920"/>
              <a:ext cx="11236169" cy="4661057"/>
            </a:xfrm>
            <a:custGeom>
              <a:avLst/>
              <a:gdLst/>
              <a:ahLst/>
              <a:cxnLst/>
              <a:rect l="l" t="t" r="r" b="b"/>
              <a:pathLst>
                <a:path w="11236169" h="4661057">
                  <a:moveTo>
                    <a:pt x="0" y="4661057"/>
                  </a:moveTo>
                  <a:lnTo>
                    <a:pt x="11236169" y="4661057"/>
                  </a:lnTo>
                  <a:lnTo>
                    <a:pt x="11236169" y="0"/>
                  </a:lnTo>
                  <a:lnTo>
                    <a:pt x="0" y="0"/>
                  </a:lnTo>
                  <a:lnTo>
                    <a:pt x="0" y="4661057"/>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114376" y="542845"/>
              <a:ext cx="11236169" cy="4661057"/>
            </a:xfrm>
            <a:custGeom>
              <a:avLst/>
              <a:gdLst/>
              <a:ahLst/>
              <a:cxnLst/>
              <a:rect l="l" t="t" r="r" b="b"/>
              <a:pathLst>
                <a:path w="11236169" h="4661057">
                  <a:moveTo>
                    <a:pt x="0" y="0"/>
                  </a:moveTo>
                  <a:lnTo>
                    <a:pt x="11236169" y="0"/>
                  </a:lnTo>
                  <a:lnTo>
                    <a:pt x="11236169" y="4661058"/>
                  </a:lnTo>
                  <a:lnTo>
                    <a:pt x="0" y="4661058"/>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330716" y="561566"/>
              <a:ext cx="470193" cy="1567309"/>
            </a:xfrm>
            <a:custGeom>
              <a:avLst/>
              <a:gdLst/>
              <a:ahLst/>
              <a:cxnLst/>
              <a:rect l="l" t="t" r="r" b="b"/>
              <a:pathLst>
                <a:path w="470193" h="1567309">
                  <a:moveTo>
                    <a:pt x="0" y="0"/>
                  </a:moveTo>
                  <a:lnTo>
                    <a:pt x="470193" y="0"/>
                  </a:lnTo>
                  <a:lnTo>
                    <a:pt x="470193" y="1567309"/>
                  </a:lnTo>
                  <a:lnTo>
                    <a:pt x="0" y="1567309"/>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68248">
            <a:off x="1311830" y="3750440"/>
            <a:ext cx="5975027" cy="2394823"/>
          </a:xfrm>
          <a:prstGeom prst="rect">
            <a:avLst/>
          </a:prstGeom>
        </p:spPr>
        <p:txBody>
          <a:bodyPr wrap="square" lIns="0" tIns="0" rIns="0" bIns="0" rtlCol="0" anchor="t">
            <a:spAutoFit/>
          </a:bodyPr>
          <a:lstStyle/>
          <a:p>
            <a:pPr lvl="0"/>
            <a:r>
              <a:rPr lang="es-419" sz="4000" b="1" dirty="0">
                <a:solidFill>
                  <a:srgbClr val="857161"/>
                </a:solidFill>
                <a:latin typeface="Poppins" pitchFamily="2" charset="77"/>
                <a:cs typeface="Poppins" pitchFamily="2" charset="77"/>
              </a:rPr>
              <a:t>“Escucha, Señor, mis palabras, considera mi lamento”</a:t>
            </a:r>
            <a:endParaRPr lang="en-US" sz="3875" b="1" u="none" strike="noStrike" dirty="0">
              <a:solidFill>
                <a:srgbClr val="857161"/>
              </a:solidFill>
              <a:latin typeface="Poppins" pitchFamily="2" charset="77"/>
              <a:ea typeface="Poppins Bold"/>
              <a:cs typeface="Poppins" pitchFamily="2" charset="77"/>
              <a:sym typeface="Poppins Bold"/>
            </a:endParaRPr>
          </a:p>
          <a:p>
            <a:pPr marL="0" lvl="0" indent="0" algn="ctr"/>
            <a:r>
              <a:rPr lang="en-US" sz="3562" u="none" strike="noStrike" dirty="0">
                <a:solidFill>
                  <a:srgbClr val="867162"/>
                </a:solidFill>
                <a:latin typeface="Poppins Bold"/>
                <a:ea typeface="Poppins Bold"/>
                <a:cs typeface="Poppins Bold"/>
                <a:sym typeface="Poppins Bold"/>
              </a:rPr>
              <a:t>Salmo 5:1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33968" b="33968"/>
          <a:stretch>
            <a:fillRect/>
          </a:stretch>
        </p:blipFill>
        <p:spPr>
          <a:xfrm>
            <a:off x="0" y="0"/>
            <a:ext cx="18288000" cy="10287000"/>
          </a:xfrm>
          <a:prstGeom prst="rect">
            <a:avLst/>
          </a:prstGeom>
        </p:spPr>
      </p:pic>
      <p:grpSp>
        <p:nvGrpSpPr>
          <p:cNvPr id="3" name="Group 3"/>
          <p:cNvGrpSpPr/>
          <p:nvPr/>
        </p:nvGrpSpPr>
        <p:grpSpPr>
          <a:xfrm rot="-10800000">
            <a:off x="0" y="1485901"/>
            <a:ext cx="18288000" cy="8945760"/>
            <a:chOff x="0" y="-38100"/>
            <a:chExt cx="4816593" cy="2356085"/>
          </a:xfrm>
        </p:grpSpPr>
        <p:sp>
          <p:nvSpPr>
            <p:cNvPr id="4" name="Freeform 4"/>
            <p:cNvSpPr/>
            <p:nvPr/>
          </p:nvSpPr>
          <p:spPr>
            <a:xfrm>
              <a:off x="0" y="0"/>
              <a:ext cx="4816592" cy="2317985"/>
            </a:xfrm>
            <a:custGeom>
              <a:avLst/>
              <a:gdLst/>
              <a:ahLst/>
              <a:cxnLst/>
              <a:rect l="l" t="t" r="r" b="b"/>
              <a:pathLst>
                <a:path w="4816592" h="2186889">
                  <a:moveTo>
                    <a:pt x="0" y="0"/>
                  </a:moveTo>
                  <a:lnTo>
                    <a:pt x="4816592" y="0"/>
                  </a:lnTo>
                  <a:lnTo>
                    <a:pt x="4816592" y="2186889"/>
                  </a:lnTo>
                  <a:lnTo>
                    <a:pt x="0" y="2186889"/>
                  </a:lnTo>
                  <a:close/>
                </a:path>
              </a:pathLst>
            </a:custGeom>
            <a:gradFill rotWithShape="1">
              <a:gsLst>
                <a:gs pos="0">
                  <a:srgbClr val="09180F">
                    <a:alpha val="100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222498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524000" y="5676900"/>
            <a:ext cx="15911672" cy="4025461"/>
          </a:xfrm>
          <a:prstGeom prst="rect">
            <a:avLst/>
          </a:prstGeom>
        </p:spPr>
        <p:txBody>
          <a:bodyPr wrap="square" lIns="0" tIns="0" rIns="0" bIns="0" rtlCol="0" anchor="t">
            <a:spAutoFit/>
          </a:bodyPr>
          <a:lstStyle/>
          <a:p>
            <a:pPr algn="ctr">
              <a:lnSpc>
                <a:spcPts val="3953"/>
              </a:lnSpc>
              <a:spcBef>
                <a:spcPct val="0"/>
              </a:spcBef>
            </a:pPr>
            <a:r>
              <a:rPr lang="en-US" sz="3200" u="none" strike="noStrike" dirty="0">
                <a:solidFill>
                  <a:srgbClr val="FFFFFF"/>
                </a:solidFill>
                <a:latin typeface="Poppins"/>
                <a:ea typeface="Poppins"/>
                <a:cs typeface="Poppins"/>
                <a:sym typeface="Poppins"/>
              </a:rPr>
              <a:t>“</a:t>
            </a:r>
            <a:r>
              <a:rPr lang="en-US" sz="3200" dirty="0">
                <a:solidFill>
                  <a:srgbClr val="FFFFFF"/>
                </a:solidFill>
                <a:latin typeface="Poppins"/>
                <a:ea typeface="+mn-lt"/>
                <a:cs typeface="Poppins"/>
                <a:sym typeface="Poppins"/>
              </a:rPr>
              <a:t>No se </a:t>
            </a:r>
            <a:r>
              <a:rPr lang="en-US" sz="3200" dirty="0" err="1">
                <a:solidFill>
                  <a:srgbClr val="FFFFFF"/>
                </a:solidFill>
                <a:latin typeface="Poppins"/>
                <a:ea typeface="+mn-lt"/>
                <a:cs typeface="Poppins"/>
                <a:sym typeface="Poppins"/>
              </a:rPr>
              <a:t>exhala</a:t>
            </a:r>
            <a:r>
              <a:rPr lang="en-US" sz="3200" dirty="0">
                <a:solidFill>
                  <a:srgbClr val="FFFFFF"/>
                </a:solidFill>
                <a:latin typeface="Poppins"/>
                <a:ea typeface="+mn-lt"/>
                <a:cs typeface="Poppins"/>
                <a:sym typeface="Poppins"/>
              </a:rPr>
              <a:t> un </a:t>
            </a:r>
            <a:r>
              <a:rPr lang="en-US" sz="3200" u="none" strike="noStrike" dirty="0" err="1">
                <a:solidFill>
                  <a:srgbClr val="FFFFFF"/>
                </a:solidFill>
                <a:latin typeface="Poppins"/>
                <a:ea typeface="+mn-lt"/>
                <a:cs typeface="Poppins"/>
                <a:sym typeface="Poppins"/>
              </a:rPr>
              <a:t>suspiro</a:t>
            </a:r>
            <a:r>
              <a:rPr lang="en-US" sz="3200" u="none" strike="noStrike" dirty="0">
                <a:solidFill>
                  <a:srgbClr val="FFFFFF"/>
                </a:solidFill>
                <a:latin typeface="Poppins"/>
                <a:ea typeface="+mn-lt"/>
                <a:cs typeface="Poppins"/>
                <a:sym typeface="Poppins"/>
              </a:rPr>
              <a:t>, </a:t>
            </a:r>
            <a:r>
              <a:rPr lang="en-US" sz="3200" dirty="0">
                <a:solidFill>
                  <a:srgbClr val="FFFFFF"/>
                </a:solidFill>
                <a:latin typeface="Poppins"/>
                <a:ea typeface="+mn-lt"/>
                <a:cs typeface="Poppins"/>
                <a:sym typeface="Poppins"/>
              </a:rPr>
              <a:t>no se </a:t>
            </a:r>
            <a:r>
              <a:rPr lang="en-US" sz="3200" dirty="0" err="1">
                <a:solidFill>
                  <a:srgbClr val="FFFFFF"/>
                </a:solidFill>
                <a:latin typeface="Poppins"/>
                <a:ea typeface="+mn-lt"/>
                <a:cs typeface="Poppins"/>
                <a:sym typeface="Poppins"/>
              </a:rPr>
              <a:t>siente</a:t>
            </a:r>
            <a:r>
              <a:rPr lang="en-US" sz="3200" dirty="0">
                <a:solidFill>
                  <a:srgbClr val="FFFFFF"/>
                </a:solidFill>
                <a:latin typeface="Poppins"/>
                <a:ea typeface="+mn-lt"/>
                <a:cs typeface="Poppins"/>
                <a:sym typeface="Poppins"/>
              </a:rPr>
              <a:t> un dolor</a:t>
            </a:r>
            <a:r>
              <a:rPr lang="en-US" sz="3200" u="none" strike="noStrike"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ni</a:t>
            </a:r>
            <a:r>
              <a:rPr lang="en-US" sz="3200"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ningún</a:t>
            </a:r>
            <a:r>
              <a:rPr lang="en-US" sz="3200"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agravio</a:t>
            </a:r>
            <a:r>
              <a:rPr lang="en-US" sz="3200"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atormenta</a:t>
            </a:r>
            <a:r>
              <a:rPr lang="en-US" sz="3200"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el</a:t>
            </a:r>
            <a:r>
              <a:rPr lang="en-US" sz="3200" dirty="0">
                <a:solidFill>
                  <a:srgbClr val="FFFFFF"/>
                </a:solidFill>
                <a:latin typeface="Poppins"/>
                <a:ea typeface="+mn-lt"/>
                <a:cs typeface="Poppins"/>
                <a:sym typeface="Poppins"/>
              </a:rPr>
              <a:t> </a:t>
            </a:r>
            <a:r>
              <a:rPr lang="en-US" sz="3200" u="none" strike="noStrike" dirty="0">
                <a:solidFill>
                  <a:srgbClr val="FFFFFF"/>
                </a:solidFill>
                <a:latin typeface="Poppins"/>
                <a:ea typeface="+mn-lt"/>
                <a:cs typeface="Poppins"/>
                <a:sym typeface="Poppins"/>
              </a:rPr>
              <a:t>alma</a:t>
            </a:r>
            <a:r>
              <a:rPr lang="en-US" sz="3200" dirty="0">
                <a:solidFill>
                  <a:srgbClr val="FFFFFF"/>
                </a:solidFill>
                <a:latin typeface="Poppins"/>
                <a:ea typeface="+mn-lt"/>
                <a:cs typeface="Poppins"/>
                <a:sym typeface="Poppins"/>
              </a:rPr>
              <a:t>, sin</a:t>
            </a:r>
            <a:r>
              <a:rPr lang="en-US" sz="3200" u="none" strike="noStrike" dirty="0">
                <a:solidFill>
                  <a:srgbClr val="FFFFFF"/>
                </a:solidFill>
                <a:latin typeface="Poppins"/>
                <a:ea typeface="+mn-lt"/>
                <a:cs typeface="Poppins"/>
                <a:sym typeface="Poppins"/>
              </a:rPr>
              <a:t> </a:t>
            </a:r>
            <a:r>
              <a:rPr lang="en-US" sz="3200" u="none" strike="noStrike" dirty="0" err="1">
                <a:solidFill>
                  <a:srgbClr val="FFFFFF"/>
                </a:solidFill>
                <a:latin typeface="Poppins"/>
                <a:ea typeface="+mn-lt"/>
                <a:cs typeface="Poppins"/>
                <a:sym typeface="Poppins"/>
              </a:rPr>
              <a:t>que</a:t>
            </a:r>
            <a:r>
              <a:rPr lang="en-US" sz="3200" u="none" strike="noStrike"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haga</a:t>
            </a:r>
            <a:r>
              <a:rPr lang="en-US" sz="3200" dirty="0">
                <a:solidFill>
                  <a:srgbClr val="FFFFFF"/>
                </a:solidFill>
                <a:latin typeface="Poppins"/>
                <a:ea typeface="+mn-lt"/>
                <a:cs typeface="Poppins"/>
                <a:sym typeface="Poppins"/>
              </a:rPr>
              <a:t> también </a:t>
            </a:r>
            <a:r>
              <a:rPr lang="en-US" sz="3200" u="none" strike="noStrike" dirty="0" err="1">
                <a:solidFill>
                  <a:srgbClr val="FFFFFF"/>
                </a:solidFill>
                <a:latin typeface="Poppins"/>
                <a:ea typeface="+mn-lt"/>
                <a:cs typeface="Poppins"/>
                <a:sym typeface="Poppins"/>
              </a:rPr>
              <a:t>palpitar</a:t>
            </a:r>
            <a:r>
              <a:rPr lang="en-US" sz="3200" u="none" strike="noStrike"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el</a:t>
            </a:r>
            <a:r>
              <a:rPr lang="en-US" sz="3200" dirty="0">
                <a:solidFill>
                  <a:srgbClr val="FFFFFF"/>
                </a:solidFill>
                <a:latin typeface="Poppins"/>
                <a:ea typeface="+mn-lt"/>
                <a:cs typeface="Poppins"/>
                <a:sym typeface="Poppins"/>
              </a:rPr>
              <a:t> </a:t>
            </a:r>
            <a:r>
              <a:rPr lang="en-US" sz="3200" dirty="0" err="1">
                <a:solidFill>
                  <a:srgbClr val="FFFFFF"/>
                </a:solidFill>
                <a:latin typeface="Poppins"/>
                <a:ea typeface="+mn-lt"/>
                <a:cs typeface="Poppins"/>
                <a:sym typeface="Poppins"/>
              </a:rPr>
              <a:t>corazón</a:t>
            </a:r>
            <a:r>
              <a:rPr lang="en-US" sz="3200" dirty="0">
                <a:solidFill>
                  <a:srgbClr val="FFFFFF"/>
                </a:solidFill>
                <a:latin typeface="Poppins"/>
                <a:ea typeface="+mn-lt"/>
                <a:cs typeface="Poppins"/>
                <a:sym typeface="Poppins"/>
              </a:rPr>
              <a:t> del Padre</a:t>
            </a:r>
            <a:r>
              <a:rPr lang="en-US" sz="3200" u="none" strike="noStrike" dirty="0">
                <a:solidFill>
                  <a:srgbClr val="FFFFFF"/>
                </a:solidFill>
                <a:latin typeface="Poppins"/>
                <a:ea typeface="Poppins"/>
                <a:cs typeface="Poppins"/>
                <a:sym typeface="Poppins"/>
              </a:rPr>
              <a:t>. </a:t>
            </a:r>
            <a:r>
              <a:rPr lang="en-US" sz="4000" u="none" strike="noStrike" dirty="0">
                <a:solidFill>
                  <a:srgbClr val="FFFFFF"/>
                </a:solidFill>
                <a:latin typeface="Poppins"/>
                <a:ea typeface="Poppins"/>
                <a:cs typeface="Poppins"/>
                <a:sym typeface="Poppins"/>
              </a:rPr>
              <a:t>[...] </a:t>
            </a:r>
            <a:r>
              <a:rPr lang="en-US" sz="4000" dirty="0">
                <a:solidFill>
                  <a:srgbClr val="FFFFFF"/>
                </a:solidFill>
                <a:ea typeface="+mn-lt"/>
                <a:cs typeface="+mn-lt"/>
                <a:sym typeface="Poppins"/>
              </a:rPr>
              <a:t>Dios se </a:t>
            </a:r>
            <a:r>
              <a:rPr lang="en-US" sz="4000" u="none" strike="noStrike" dirty="0" err="1">
                <a:solidFill>
                  <a:srgbClr val="FFFFFF"/>
                </a:solidFill>
                <a:ea typeface="+mn-lt"/>
                <a:cs typeface="+mn-lt"/>
                <a:sym typeface="Poppins"/>
              </a:rPr>
              <a:t>inclina</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desde</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su</a:t>
            </a:r>
            <a:r>
              <a:rPr lang="en-US" sz="4000" dirty="0">
                <a:solidFill>
                  <a:srgbClr val="FFFFFF"/>
                </a:solidFill>
                <a:ea typeface="+mn-lt"/>
                <a:cs typeface="+mn-lt"/>
                <a:sym typeface="Poppins"/>
              </a:rPr>
              <a:t> </a:t>
            </a:r>
            <a:r>
              <a:rPr lang="en-US" sz="4000" u="none" strike="noStrike" dirty="0" err="1">
                <a:solidFill>
                  <a:srgbClr val="FFFFFF"/>
                </a:solidFill>
                <a:ea typeface="+mn-lt"/>
                <a:cs typeface="+mn-lt"/>
                <a:sym typeface="Poppins"/>
              </a:rPr>
              <a:t>trono</a:t>
            </a:r>
            <a:r>
              <a:rPr lang="en-US" sz="4000" u="none" strike="noStrike" dirty="0">
                <a:solidFill>
                  <a:srgbClr val="FFFFFF"/>
                </a:solidFill>
                <a:ea typeface="+mn-lt"/>
                <a:cs typeface="+mn-lt"/>
                <a:sym typeface="Poppins"/>
              </a:rPr>
              <a:t> para </a:t>
            </a:r>
            <a:r>
              <a:rPr lang="en-US" sz="4000" dirty="0" err="1">
                <a:solidFill>
                  <a:srgbClr val="FFFFFF"/>
                </a:solidFill>
                <a:ea typeface="+mn-lt"/>
                <a:cs typeface="+mn-lt"/>
                <a:sym typeface="Poppins"/>
              </a:rPr>
              <a:t>oír</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el</a:t>
            </a:r>
            <a:r>
              <a:rPr lang="en-US" sz="4000" dirty="0">
                <a:solidFill>
                  <a:srgbClr val="FFFFFF"/>
                </a:solidFill>
                <a:ea typeface="+mn-lt"/>
                <a:cs typeface="+mn-lt"/>
                <a:sym typeface="Poppins"/>
              </a:rPr>
              <a:t> </a:t>
            </a:r>
            <a:r>
              <a:rPr lang="en-US" sz="4000" u="none" strike="noStrike" dirty="0">
                <a:solidFill>
                  <a:srgbClr val="FFFFFF"/>
                </a:solidFill>
                <a:ea typeface="+mn-lt"/>
                <a:cs typeface="+mn-lt"/>
                <a:sym typeface="Poppins"/>
              </a:rPr>
              <a:t>clamor </a:t>
            </a:r>
            <a:r>
              <a:rPr lang="en-US" sz="4000" dirty="0">
                <a:solidFill>
                  <a:srgbClr val="FFFFFF"/>
                </a:solidFill>
                <a:ea typeface="+mn-lt"/>
                <a:cs typeface="+mn-lt"/>
                <a:sym typeface="Poppins"/>
              </a:rPr>
              <a:t>de </a:t>
            </a:r>
            <a:r>
              <a:rPr lang="en-US" sz="4000" dirty="0" err="1">
                <a:solidFill>
                  <a:srgbClr val="FFFFFF"/>
                </a:solidFill>
                <a:ea typeface="+mn-lt"/>
                <a:cs typeface="+mn-lt"/>
                <a:sym typeface="Poppins"/>
              </a:rPr>
              <a:t>los</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oprimidos</a:t>
            </a:r>
            <a:r>
              <a:rPr lang="en-US" sz="4000" u="none" strike="noStrike" dirty="0">
                <a:solidFill>
                  <a:srgbClr val="FFFFFF"/>
                </a:solidFill>
                <a:ea typeface="+mn-lt"/>
                <a:cs typeface="+mn-lt"/>
                <a:sym typeface="Poppins"/>
              </a:rPr>
              <a:t>. A </a:t>
            </a:r>
            <a:r>
              <a:rPr lang="en-US" sz="4000" u="none" strike="noStrike" dirty="0" err="1">
                <a:solidFill>
                  <a:srgbClr val="FFFFFF"/>
                </a:solidFill>
                <a:ea typeface="+mn-lt"/>
                <a:cs typeface="+mn-lt"/>
                <a:sym typeface="Poppins"/>
              </a:rPr>
              <a:t>toda</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oración</a:t>
            </a:r>
            <a:r>
              <a:rPr lang="en-US" sz="4000" dirty="0">
                <a:solidFill>
                  <a:srgbClr val="FFFFFF"/>
                </a:solidFill>
                <a:ea typeface="+mn-lt"/>
                <a:cs typeface="+mn-lt"/>
                <a:sym typeface="Poppins"/>
              </a:rPr>
              <a:t> </a:t>
            </a:r>
            <a:r>
              <a:rPr lang="en-US" sz="4000" u="none" strike="noStrike" dirty="0" err="1">
                <a:solidFill>
                  <a:srgbClr val="FFFFFF"/>
                </a:solidFill>
                <a:ea typeface="+mn-lt"/>
                <a:cs typeface="+mn-lt"/>
                <a:sym typeface="Poppins"/>
              </a:rPr>
              <a:t>sincera</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él</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contesta</a:t>
            </a:r>
            <a:r>
              <a:rPr lang="en-US" sz="4000" u="none" strike="noStrike" dirty="0">
                <a:solidFill>
                  <a:srgbClr val="FFFFFF"/>
                </a:solidFill>
                <a:ea typeface="+mn-lt"/>
                <a:cs typeface="+mn-lt"/>
                <a:sym typeface="Poppins"/>
              </a:rPr>
              <a:t>: </a:t>
            </a:r>
            <a:r>
              <a:rPr lang="en-US" sz="4000" dirty="0">
                <a:solidFill>
                  <a:srgbClr val="FFFFFF"/>
                </a:solidFill>
                <a:ea typeface="+mn-lt"/>
                <a:cs typeface="+mn-lt"/>
                <a:sym typeface="Poppins"/>
              </a:rPr>
              <a:t>'</a:t>
            </a:r>
            <a:r>
              <a:rPr lang="en-US" sz="4000" dirty="0" err="1">
                <a:solidFill>
                  <a:srgbClr val="FFFFFF"/>
                </a:solidFill>
                <a:ea typeface="+mn-lt"/>
                <a:cs typeface="+mn-lt"/>
                <a:sym typeface="Poppins"/>
              </a:rPr>
              <a:t>Aquí</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estoy</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Levanta</a:t>
            </a:r>
            <a:r>
              <a:rPr lang="en-US" sz="4000" dirty="0">
                <a:solidFill>
                  <a:srgbClr val="FFFFFF"/>
                </a:solidFill>
                <a:ea typeface="+mn-lt"/>
                <a:cs typeface="+mn-lt"/>
                <a:sym typeface="Poppins"/>
              </a:rPr>
              <a:t> al </a:t>
            </a:r>
            <a:r>
              <a:rPr lang="en-US" sz="4000" dirty="0" err="1">
                <a:solidFill>
                  <a:srgbClr val="FFFFFF"/>
                </a:solidFill>
                <a:ea typeface="+mn-lt"/>
                <a:cs typeface="+mn-lt"/>
                <a:sym typeface="Poppins"/>
              </a:rPr>
              <a:t>angustiado</a:t>
            </a:r>
            <a:r>
              <a:rPr lang="en-US" sz="4000" dirty="0">
                <a:solidFill>
                  <a:srgbClr val="FFFFFF"/>
                </a:solidFill>
                <a:ea typeface="+mn-lt"/>
                <a:cs typeface="+mn-lt"/>
                <a:sym typeface="Poppins"/>
              </a:rPr>
              <a:t> y </a:t>
            </a:r>
            <a:r>
              <a:rPr lang="en-US" sz="4000" dirty="0" err="1">
                <a:solidFill>
                  <a:srgbClr val="FFFFFF"/>
                </a:solidFill>
                <a:ea typeface="+mn-lt"/>
                <a:cs typeface="+mn-lt"/>
                <a:sym typeface="Poppins"/>
              </a:rPr>
              <a:t>pisoteado</a:t>
            </a:r>
            <a:r>
              <a:rPr lang="en-US" sz="4000" u="none" strike="noStrike" dirty="0">
                <a:solidFill>
                  <a:srgbClr val="FFFFFF"/>
                </a:solidFill>
                <a:ea typeface="+mn-lt"/>
                <a:cs typeface="+mn-lt"/>
                <a:sym typeface="Poppins"/>
              </a:rPr>
              <a:t>. </a:t>
            </a:r>
            <a:r>
              <a:rPr lang="en-US" sz="4000" dirty="0">
                <a:solidFill>
                  <a:srgbClr val="FFFFFF"/>
                </a:solidFill>
                <a:ea typeface="+mn-lt"/>
                <a:cs typeface="+mn-lt"/>
                <a:sym typeface="Poppins"/>
              </a:rPr>
              <a:t>En </a:t>
            </a:r>
            <a:r>
              <a:rPr lang="en-US" sz="4000" u="none" strike="noStrike" dirty="0" err="1">
                <a:solidFill>
                  <a:srgbClr val="FFFFFF"/>
                </a:solidFill>
                <a:ea typeface="+mn-lt"/>
                <a:cs typeface="+mn-lt"/>
                <a:sym typeface="Poppins"/>
              </a:rPr>
              <a:t>todas</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nuestras</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aflicciones</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él</a:t>
            </a:r>
            <a:r>
              <a:rPr lang="en-US" sz="4000" dirty="0">
                <a:solidFill>
                  <a:srgbClr val="FFFFFF"/>
                </a:solidFill>
                <a:ea typeface="+mn-lt"/>
                <a:cs typeface="+mn-lt"/>
                <a:sym typeface="Poppins"/>
              </a:rPr>
              <a:t> es </a:t>
            </a:r>
            <a:r>
              <a:rPr lang="en-US" sz="4000" u="none" strike="noStrike" dirty="0" err="1">
                <a:solidFill>
                  <a:srgbClr val="FFFFFF"/>
                </a:solidFill>
                <a:ea typeface="+mn-lt"/>
                <a:cs typeface="+mn-lt"/>
                <a:sym typeface="Poppins"/>
              </a:rPr>
              <a:t>afligido</a:t>
            </a:r>
            <a:r>
              <a:rPr lang="en-US" sz="4000" u="none" strike="noStrike" dirty="0">
                <a:solidFill>
                  <a:srgbClr val="FFFFFF"/>
                </a:solidFill>
                <a:ea typeface="+mn-lt"/>
                <a:cs typeface="+mn-lt"/>
                <a:sym typeface="Poppins"/>
              </a:rPr>
              <a:t>. </a:t>
            </a:r>
            <a:r>
              <a:rPr lang="en-US" sz="4000" dirty="0">
                <a:solidFill>
                  <a:srgbClr val="FFFFFF"/>
                </a:solidFill>
                <a:ea typeface="+mn-lt"/>
                <a:cs typeface="+mn-lt"/>
                <a:sym typeface="Poppins"/>
              </a:rPr>
              <a:t>En </a:t>
            </a:r>
            <a:r>
              <a:rPr lang="en-US" sz="4000" dirty="0" err="1">
                <a:solidFill>
                  <a:srgbClr val="FFFFFF"/>
                </a:solidFill>
                <a:ea typeface="+mn-lt"/>
                <a:cs typeface="+mn-lt"/>
                <a:sym typeface="Poppins"/>
              </a:rPr>
              <a:t>cada</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tentación</a:t>
            </a:r>
            <a:r>
              <a:rPr lang="en-US" sz="4000" dirty="0">
                <a:solidFill>
                  <a:srgbClr val="FFFFFF"/>
                </a:solidFill>
                <a:ea typeface="+mn-lt"/>
                <a:cs typeface="+mn-lt"/>
                <a:sym typeface="Poppins"/>
              </a:rPr>
              <a:t> y </a:t>
            </a:r>
            <a:r>
              <a:rPr lang="en-US" sz="4000" dirty="0" err="1">
                <a:solidFill>
                  <a:srgbClr val="FFFFFF"/>
                </a:solidFill>
                <a:ea typeface="+mn-lt"/>
                <a:cs typeface="+mn-lt"/>
                <a:sym typeface="Poppins"/>
              </a:rPr>
              <a:t>prueba</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el</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ángel</a:t>
            </a:r>
            <a:r>
              <a:rPr lang="en-US" sz="4000" dirty="0">
                <a:solidFill>
                  <a:srgbClr val="FFFFFF"/>
                </a:solidFill>
                <a:ea typeface="+mn-lt"/>
                <a:cs typeface="+mn-lt"/>
                <a:sym typeface="Poppins"/>
              </a:rPr>
              <a:t> </a:t>
            </a:r>
            <a:r>
              <a:rPr lang="en-US" sz="4000" u="none" strike="noStrike" dirty="0">
                <a:solidFill>
                  <a:srgbClr val="FFFFFF"/>
                </a:solidFill>
                <a:ea typeface="+mn-lt"/>
                <a:cs typeface="+mn-lt"/>
                <a:sym typeface="Poppins"/>
              </a:rPr>
              <a:t>de </a:t>
            </a:r>
            <a:r>
              <a:rPr lang="en-US" sz="4000" dirty="0" err="1">
                <a:solidFill>
                  <a:srgbClr val="FFFFFF"/>
                </a:solidFill>
                <a:ea typeface="+mn-lt"/>
                <a:cs typeface="+mn-lt"/>
                <a:sym typeface="Poppins"/>
              </a:rPr>
              <a:t>su</a:t>
            </a:r>
            <a:r>
              <a:rPr lang="en-US" sz="4000" dirty="0">
                <a:solidFill>
                  <a:srgbClr val="FFFFFF"/>
                </a:solidFill>
                <a:ea typeface="+mn-lt"/>
                <a:cs typeface="+mn-lt"/>
                <a:sym typeface="Poppins"/>
              </a:rPr>
              <a:t> </a:t>
            </a:r>
            <a:r>
              <a:rPr lang="en-US" sz="4000" dirty="0" err="1">
                <a:solidFill>
                  <a:srgbClr val="FFFFFF"/>
                </a:solidFill>
                <a:ea typeface="+mn-lt"/>
                <a:cs typeface="+mn-lt"/>
                <a:sym typeface="Poppins"/>
              </a:rPr>
              <a:t>presencia</a:t>
            </a:r>
            <a:r>
              <a:rPr lang="en-US" sz="4000" dirty="0">
                <a:solidFill>
                  <a:srgbClr val="FFFFFF"/>
                </a:solidFill>
                <a:ea typeface="+mn-lt"/>
                <a:cs typeface="+mn-lt"/>
                <a:sym typeface="Poppins"/>
              </a:rPr>
              <a:t> </a:t>
            </a:r>
            <a:r>
              <a:rPr lang="en-US" sz="4000" u="none" strike="noStrike" dirty="0" err="1">
                <a:solidFill>
                  <a:srgbClr val="FFFFFF"/>
                </a:solidFill>
                <a:ea typeface="+mn-lt"/>
                <a:cs typeface="+mn-lt"/>
                <a:sym typeface="Poppins"/>
              </a:rPr>
              <a:t>está</a:t>
            </a:r>
            <a:r>
              <a:rPr lang="en-US" sz="4000" u="none" strike="noStrike" dirty="0">
                <a:solidFill>
                  <a:srgbClr val="FFFFFF"/>
                </a:solidFill>
                <a:ea typeface="+mn-lt"/>
                <a:cs typeface="+mn-lt"/>
                <a:sym typeface="Poppins"/>
              </a:rPr>
              <a:t> </a:t>
            </a:r>
            <a:r>
              <a:rPr lang="en-US" sz="4000" dirty="0" err="1">
                <a:solidFill>
                  <a:srgbClr val="FFFFFF"/>
                </a:solidFill>
                <a:ea typeface="+mn-lt"/>
                <a:cs typeface="+mn-lt"/>
                <a:sym typeface="Poppins"/>
              </a:rPr>
              <a:t>cerca</a:t>
            </a:r>
            <a:r>
              <a:rPr lang="en-US" sz="4000" dirty="0">
                <a:solidFill>
                  <a:srgbClr val="FFFFFF"/>
                </a:solidFill>
                <a:ea typeface="+mn-lt"/>
                <a:cs typeface="+mn-lt"/>
                <a:sym typeface="Poppins"/>
              </a:rPr>
              <a:t> de </a:t>
            </a:r>
            <a:r>
              <a:rPr lang="en-US" sz="4000" dirty="0" err="1">
                <a:solidFill>
                  <a:srgbClr val="FFFFFF"/>
                </a:solidFill>
                <a:ea typeface="+mn-lt"/>
                <a:cs typeface="+mn-lt"/>
                <a:sym typeface="Poppins"/>
              </a:rPr>
              <a:t>nosotros</a:t>
            </a:r>
            <a:r>
              <a:rPr lang="en-US" sz="4000" dirty="0">
                <a:solidFill>
                  <a:srgbClr val="FFFFFF"/>
                </a:solidFill>
                <a:ea typeface="+mn-lt"/>
                <a:cs typeface="+mn-lt"/>
                <a:sym typeface="Poppins"/>
              </a:rPr>
              <a:t> </a:t>
            </a:r>
            <a:r>
              <a:rPr lang="en-US" sz="4000" u="none" strike="noStrike" dirty="0">
                <a:solidFill>
                  <a:srgbClr val="FFFFFF"/>
                </a:solidFill>
                <a:ea typeface="+mn-lt"/>
                <a:cs typeface="+mn-lt"/>
                <a:sym typeface="Poppins"/>
              </a:rPr>
              <a:t>para </a:t>
            </a:r>
            <a:r>
              <a:rPr lang="en-US" sz="4000" dirty="0" err="1">
                <a:solidFill>
                  <a:srgbClr val="FFFFFF"/>
                </a:solidFill>
                <a:ea typeface="+mn-lt"/>
                <a:cs typeface="+mn-lt"/>
                <a:sym typeface="Poppins"/>
              </a:rPr>
              <a:t>librarnos</a:t>
            </a:r>
            <a:r>
              <a:rPr lang="en-US" sz="4000" u="none" strike="noStrike" dirty="0">
                <a:solidFill>
                  <a:srgbClr val="FFFFFF"/>
                </a:solidFill>
                <a:latin typeface="Poppins"/>
                <a:ea typeface="Poppins"/>
                <a:cs typeface="Poppins"/>
                <a:sym typeface="Poppins"/>
              </a:rPr>
              <a:t>”.</a:t>
            </a:r>
            <a:endParaRPr lang="en-US" sz="4000" u="none" strike="noStrike" dirty="0">
              <a:solidFill>
                <a:srgbClr val="FFFFFF"/>
              </a:solidFill>
              <a:latin typeface="Poppins"/>
              <a:ea typeface="Poppins"/>
              <a:cs typeface="Poppins"/>
            </a:endParaRPr>
          </a:p>
          <a:p>
            <a:pPr marL="0" lvl="0" indent="0" algn="ctr">
              <a:lnSpc>
                <a:spcPts val="3953"/>
              </a:lnSpc>
              <a:spcBef>
                <a:spcPct val="0"/>
              </a:spcBef>
            </a:pPr>
            <a:endParaRPr lang="en-US" sz="3200" u="none" strike="noStrike" dirty="0">
              <a:solidFill>
                <a:srgbClr val="FFFFFF"/>
              </a:solidFill>
              <a:latin typeface="Poppins"/>
              <a:ea typeface="Poppins"/>
              <a:cs typeface="Poppins"/>
              <a:sym typeface="Poppins"/>
            </a:endParaRPr>
          </a:p>
          <a:p>
            <a:pPr algn="ctr">
              <a:lnSpc>
                <a:spcPts val="3377"/>
              </a:lnSpc>
              <a:spcBef>
                <a:spcPct val="0"/>
              </a:spcBef>
            </a:pPr>
            <a:r>
              <a:rPr lang="en-US" sz="2800" dirty="0">
                <a:solidFill>
                  <a:srgbClr val="FFFFFF"/>
                </a:solidFill>
                <a:latin typeface="Poppins"/>
                <a:ea typeface="Poppins"/>
                <a:cs typeface="Poppins"/>
                <a:sym typeface="Poppins"/>
              </a:rPr>
              <a:t>El Deseado de </a:t>
            </a:r>
            <a:r>
              <a:rPr lang="en-US" sz="2800" dirty="0" err="1">
                <a:solidFill>
                  <a:srgbClr val="FFFFFF"/>
                </a:solidFill>
                <a:latin typeface="Poppins"/>
                <a:ea typeface="Poppins"/>
                <a:cs typeface="Poppins"/>
                <a:sym typeface="Poppins"/>
              </a:rPr>
              <a:t>todas</a:t>
            </a:r>
            <a:r>
              <a:rPr lang="en-US" sz="2800" dirty="0">
                <a:solidFill>
                  <a:srgbClr val="FFFFFF"/>
                </a:solidFill>
                <a:latin typeface="Poppins"/>
                <a:ea typeface="Poppins"/>
                <a:cs typeface="Poppins"/>
                <a:sym typeface="Poppins"/>
              </a:rPr>
              <a:t> las gentes</a:t>
            </a:r>
            <a:r>
              <a:rPr lang="en-US" sz="2800" u="none" strike="noStrike" dirty="0">
                <a:solidFill>
                  <a:srgbClr val="FFFFFF"/>
                </a:solidFill>
                <a:latin typeface="Poppins"/>
                <a:ea typeface="Poppins"/>
                <a:cs typeface="Poppins"/>
                <a:sym typeface="Poppins"/>
              </a:rPr>
              <a:t>, p. </a:t>
            </a:r>
            <a:r>
              <a:rPr lang="en-US" sz="2800" dirty="0">
                <a:solidFill>
                  <a:srgbClr val="FFFFFF"/>
                </a:solidFill>
                <a:latin typeface="Poppins"/>
                <a:ea typeface="Poppins"/>
                <a:cs typeface="Poppins"/>
                <a:sym typeface="Poppins"/>
              </a:rPr>
              <a:t>323.</a:t>
            </a:r>
            <a:endParaRPr lang="en-US" sz="2800" u="none" strike="noStrike" dirty="0">
              <a:solidFill>
                <a:srgbClr val="FFFFFF"/>
              </a:solidFill>
              <a:latin typeface="Poppins"/>
              <a:ea typeface="Poppins"/>
              <a:cs typeface="Poppin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9529949" cy="10287000"/>
            <a:chOff x="0" y="0"/>
            <a:chExt cx="2509945" cy="2709333"/>
          </a:xfrm>
        </p:grpSpPr>
        <p:sp>
          <p:nvSpPr>
            <p:cNvPr id="4" name="Freeform 4"/>
            <p:cNvSpPr/>
            <p:nvPr/>
          </p:nvSpPr>
          <p:spPr>
            <a:xfrm>
              <a:off x="0" y="0"/>
              <a:ext cx="2509945" cy="2709333"/>
            </a:xfrm>
            <a:custGeom>
              <a:avLst/>
              <a:gdLst/>
              <a:ahLst/>
              <a:cxnLst/>
              <a:rect l="l" t="t" r="r" b="b"/>
              <a:pathLst>
                <a:path w="2509945" h="2709333">
                  <a:moveTo>
                    <a:pt x="0" y="0"/>
                  </a:moveTo>
                  <a:lnTo>
                    <a:pt x="2509945" y="0"/>
                  </a:lnTo>
                  <a:lnTo>
                    <a:pt x="2509945"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509945"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86360" y="669119"/>
            <a:ext cx="2858489"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4</a:t>
            </a:r>
          </a:p>
        </p:txBody>
      </p:sp>
      <p:sp>
        <p:nvSpPr>
          <p:cNvPr id="7" name="TextBox 7"/>
          <p:cNvSpPr txBox="1"/>
          <p:nvPr/>
        </p:nvSpPr>
        <p:spPr>
          <a:xfrm>
            <a:off x="1559158" y="4727907"/>
            <a:ext cx="9337442" cy="1542730"/>
          </a:xfrm>
          <a:prstGeom prst="rect">
            <a:avLst/>
          </a:prstGeom>
        </p:spPr>
        <p:txBody>
          <a:bodyPr wrap="square" lIns="0" tIns="0" rIns="0" bIns="0" rtlCol="0" anchor="t">
            <a:spAutoFit/>
          </a:bodyPr>
          <a:lstStyle/>
          <a:p>
            <a:pPr algn="l">
              <a:lnSpc>
                <a:spcPts val="11379"/>
              </a:lnSpc>
            </a:pPr>
            <a:r>
              <a:rPr lang="en-US" sz="11600" b="1" dirty="0">
                <a:solidFill>
                  <a:srgbClr val="745B48"/>
                </a:solidFill>
                <a:latin typeface="Poppins Bold"/>
                <a:ea typeface="Poppins Bold"/>
                <a:cs typeface="Poppins Bold"/>
                <a:sym typeface="Poppins Bold"/>
              </a:rPr>
              <a:t>Dios HACE</a:t>
            </a:r>
            <a:endParaRPr lang="en-US" sz="11611" b="1" dirty="0">
              <a:solidFill>
                <a:srgbClr val="745B48"/>
              </a:solidFill>
              <a:latin typeface="Poppins Bold"/>
              <a:ea typeface="Poppins Bold"/>
              <a:cs typeface="Poppins Bold"/>
              <a:sym typeface="Poppins Bold"/>
            </a:endParaRPr>
          </a:p>
        </p:txBody>
      </p:sp>
      <p:sp>
        <p:nvSpPr>
          <p:cNvPr id="8" name="AutoShape 8"/>
          <p:cNvSpPr/>
          <p:nvPr/>
        </p:nvSpPr>
        <p:spPr>
          <a:xfrm>
            <a:off x="1784135" y="6433459"/>
            <a:ext cx="5325695" cy="0"/>
          </a:xfrm>
          <a:prstGeom prst="line">
            <a:avLst/>
          </a:prstGeom>
          <a:ln w="38100" cap="flat">
            <a:solidFill>
              <a:srgbClr val="867162"/>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r="7706" b="8920"/>
          <a:stretch>
            <a:fillRect/>
          </a:stretch>
        </p:blipFill>
        <p:spPr>
          <a:xfrm>
            <a:off x="0" y="0"/>
            <a:ext cx="18288000" cy="10287000"/>
          </a:xfrm>
          <a:prstGeom prst="rect">
            <a:avLst/>
          </a:prstGeom>
        </p:spPr>
      </p:pic>
      <p:grpSp>
        <p:nvGrpSpPr>
          <p:cNvPr id="3" name="Group 3"/>
          <p:cNvGrpSpPr/>
          <p:nvPr/>
        </p:nvGrpSpPr>
        <p:grpSpPr>
          <a:xfrm>
            <a:off x="-210004" y="3700329"/>
            <a:ext cx="8484160" cy="4232295"/>
            <a:chOff x="0" y="0"/>
            <a:chExt cx="11312213" cy="5643060"/>
          </a:xfrm>
        </p:grpSpPr>
        <p:sp>
          <p:nvSpPr>
            <p:cNvPr id="4" name="Freeform 4"/>
            <p:cNvSpPr/>
            <p:nvPr/>
          </p:nvSpPr>
          <p:spPr>
            <a:xfrm rot="-362854" flipV="1">
              <a:off x="207791" y="561426"/>
              <a:ext cx="10896632" cy="4520209"/>
            </a:xfrm>
            <a:custGeom>
              <a:avLst/>
              <a:gdLst/>
              <a:ahLst/>
              <a:cxnLst/>
              <a:rect l="l" t="t" r="r" b="b"/>
              <a:pathLst>
                <a:path w="10896632" h="4520209">
                  <a:moveTo>
                    <a:pt x="0" y="4520208"/>
                  </a:moveTo>
                  <a:lnTo>
                    <a:pt x="10896632" y="4520208"/>
                  </a:lnTo>
                  <a:lnTo>
                    <a:pt x="10896632" y="0"/>
                  </a:lnTo>
                  <a:lnTo>
                    <a:pt x="0" y="0"/>
                  </a:lnTo>
                  <a:lnTo>
                    <a:pt x="0" y="4520208"/>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107861" y="525263"/>
              <a:ext cx="10899662" cy="4521465"/>
            </a:xfrm>
            <a:custGeom>
              <a:avLst/>
              <a:gdLst/>
              <a:ahLst/>
              <a:cxnLst/>
              <a:rect l="l" t="t" r="r" b="b"/>
              <a:pathLst>
                <a:path w="10899662" h="4521465">
                  <a:moveTo>
                    <a:pt x="0" y="0"/>
                  </a:moveTo>
                  <a:lnTo>
                    <a:pt x="10899661" y="0"/>
                  </a:lnTo>
                  <a:lnTo>
                    <a:pt x="10899661" y="4521465"/>
                  </a:lnTo>
                  <a:lnTo>
                    <a:pt x="0" y="4521465"/>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320722" y="544596"/>
              <a:ext cx="455984" cy="1519947"/>
            </a:xfrm>
            <a:custGeom>
              <a:avLst/>
              <a:gdLst/>
              <a:ahLst/>
              <a:cxnLst/>
              <a:rect l="l" t="t" r="r" b="b"/>
              <a:pathLst>
                <a:path w="455984" h="1519947">
                  <a:moveTo>
                    <a:pt x="0" y="0"/>
                  </a:moveTo>
                  <a:lnTo>
                    <a:pt x="455985" y="0"/>
                  </a:lnTo>
                  <a:lnTo>
                    <a:pt x="455985" y="1519948"/>
                  </a:lnTo>
                  <a:lnTo>
                    <a:pt x="0" y="1519948"/>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68248">
            <a:off x="708909" y="4578489"/>
            <a:ext cx="6646334" cy="2519472"/>
          </a:xfrm>
          <a:prstGeom prst="rect">
            <a:avLst/>
          </a:prstGeom>
        </p:spPr>
        <p:txBody>
          <a:bodyPr lIns="0" tIns="0" rIns="0" bIns="0" rtlCol="0" anchor="t">
            <a:spAutoFit/>
          </a:bodyPr>
          <a:lstStyle/>
          <a:p>
            <a:pPr marL="0" lvl="0" indent="0" algn="ctr">
              <a:lnSpc>
                <a:spcPts val="4032"/>
              </a:lnSpc>
            </a:pPr>
            <a:r>
              <a:rPr lang="en-US" sz="3536" b="1" dirty="0">
                <a:solidFill>
                  <a:srgbClr val="867162"/>
                </a:solidFill>
                <a:latin typeface="Poppins Bold"/>
                <a:ea typeface="Poppins Bold"/>
                <a:cs typeface="Poppins Bold"/>
                <a:sym typeface="Poppins Bold"/>
              </a:rPr>
              <a:t>“</a:t>
            </a:r>
            <a:r>
              <a:rPr lang="en-US" sz="3536" b="1" dirty="0" err="1">
                <a:solidFill>
                  <a:srgbClr val="867162"/>
                </a:solidFill>
                <a:latin typeface="Poppins Bold"/>
                <a:ea typeface="Poppins Bold"/>
                <a:cs typeface="Poppins Bold"/>
                <a:sym typeface="Poppins Bold"/>
              </a:rPr>
              <a:t>Venid</a:t>
            </a:r>
            <a:r>
              <a:rPr lang="en-US" sz="3536" b="1" dirty="0">
                <a:solidFill>
                  <a:srgbClr val="867162"/>
                </a:solidFill>
                <a:latin typeface="Poppins Bold"/>
                <a:ea typeface="Poppins Bold"/>
                <a:cs typeface="Poppins Bold"/>
                <a:sym typeface="Poppins Bold"/>
              </a:rPr>
              <a:t>, </a:t>
            </a:r>
            <a:r>
              <a:rPr lang="en-US" sz="3536" b="1" dirty="0" err="1">
                <a:solidFill>
                  <a:srgbClr val="867162"/>
                </a:solidFill>
                <a:latin typeface="Poppins Bold"/>
                <a:ea typeface="Poppins Bold"/>
                <a:cs typeface="Poppins Bold"/>
                <a:sym typeface="Poppins Bold"/>
              </a:rPr>
              <a:t>ved</a:t>
            </a:r>
            <a:r>
              <a:rPr lang="en-US" sz="3536" b="1" dirty="0">
                <a:solidFill>
                  <a:srgbClr val="867162"/>
                </a:solidFill>
                <a:latin typeface="Poppins Bold"/>
                <a:ea typeface="Poppins Bold"/>
                <a:cs typeface="Poppins Bold"/>
                <a:sym typeface="Poppins Bold"/>
              </a:rPr>
              <a:t> las </a:t>
            </a:r>
            <a:r>
              <a:rPr lang="en-US" sz="3536" b="1" dirty="0" err="1">
                <a:solidFill>
                  <a:srgbClr val="867162"/>
                </a:solidFill>
                <a:latin typeface="Poppins Bold"/>
                <a:ea typeface="Poppins Bold"/>
                <a:cs typeface="Poppins Bold"/>
                <a:sym typeface="Poppins Bold"/>
              </a:rPr>
              <a:t>obras</a:t>
            </a:r>
            <a:r>
              <a:rPr lang="en-US" sz="3536" b="1" dirty="0">
                <a:solidFill>
                  <a:srgbClr val="867162"/>
                </a:solidFill>
                <a:latin typeface="Poppins Bold"/>
                <a:ea typeface="Poppins Bold"/>
                <a:cs typeface="Poppins Bold"/>
                <a:sym typeface="Poppins Bold"/>
              </a:rPr>
              <a:t> de </a:t>
            </a:r>
            <a:r>
              <a:rPr lang="en-US" sz="3536" b="1" dirty="0" err="1">
                <a:solidFill>
                  <a:srgbClr val="867162"/>
                </a:solidFill>
                <a:latin typeface="Poppins Bold"/>
                <a:ea typeface="Poppins Bold"/>
                <a:cs typeface="Poppins Bold"/>
                <a:sym typeface="Poppins Bold"/>
              </a:rPr>
              <a:t>Jehová</a:t>
            </a:r>
            <a:r>
              <a:rPr lang="en-US" sz="3536" b="1" dirty="0">
                <a:solidFill>
                  <a:srgbClr val="867162"/>
                </a:solidFill>
                <a:latin typeface="Poppins Bold"/>
                <a:ea typeface="Poppins Bold"/>
                <a:cs typeface="Poppins Bold"/>
                <a:sym typeface="Poppins Bold"/>
              </a:rPr>
              <a:t>, que ha </a:t>
            </a:r>
            <a:r>
              <a:rPr lang="en-US" sz="3536" b="1" dirty="0" err="1">
                <a:solidFill>
                  <a:srgbClr val="867162"/>
                </a:solidFill>
                <a:latin typeface="Poppins Bold"/>
                <a:ea typeface="Poppins Bold"/>
                <a:cs typeface="Poppins Bold"/>
                <a:sym typeface="Poppins Bold"/>
              </a:rPr>
              <a:t>puesto</a:t>
            </a:r>
            <a:r>
              <a:rPr lang="en-US" sz="3536" b="1" dirty="0">
                <a:solidFill>
                  <a:srgbClr val="867162"/>
                </a:solidFill>
                <a:latin typeface="Poppins Bold"/>
                <a:ea typeface="Poppins Bold"/>
                <a:cs typeface="Poppins Bold"/>
                <a:sym typeface="Poppins Bold"/>
              </a:rPr>
              <a:t> </a:t>
            </a:r>
            <a:r>
              <a:rPr lang="en-US" sz="3536" b="1" dirty="0" err="1">
                <a:solidFill>
                  <a:srgbClr val="867162"/>
                </a:solidFill>
                <a:latin typeface="Poppins Bold"/>
                <a:ea typeface="Poppins Bold"/>
                <a:cs typeface="Poppins Bold"/>
                <a:sym typeface="Poppins Bold"/>
              </a:rPr>
              <a:t>asolamientos</a:t>
            </a:r>
            <a:r>
              <a:rPr lang="en-US" sz="3536" b="1" dirty="0">
                <a:solidFill>
                  <a:srgbClr val="867162"/>
                </a:solidFill>
                <a:latin typeface="Poppins Bold"/>
                <a:ea typeface="Poppins Bold"/>
                <a:cs typeface="Poppins Bold"/>
                <a:sym typeface="Poppins Bold"/>
              </a:rPr>
              <a:t> </a:t>
            </a:r>
            <a:r>
              <a:rPr lang="en-US" sz="3536" b="1" dirty="0" err="1">
                <a:solidFill>
                  <a:srgbClr val="867162"/>
                </a:solidFill>
                <a:latin typeface="Poppins Bold"/>
                <a:ea typeface="Poppins Bold"/>
                <a:cs typeface="Poppins Bold"/>
                <a:sym typeface="Poppins Bold"/>
              </a:rPr>
              <a:t>en</a:t>
            </a:r>
            <a:r>
              <a:rPr lang="en-US" sz="3536" b="1" dirty="0">
                <a:solidFill>
                  <a:srgbClr val="867162"/>
                </a:solidFill>
                <a:latin typeface="Poppins Bold"/>
                <a:ea typeface="Poppins Bold"/>
                <a:cs typeface="Poppins Bold"/>
                <a:sym typeface="Poppins Bold"/>
              </a:rPr>
              <a:t> la tierra” </a:t>
            </a:r>
          </a:p>
          <a:p>
            <a:pPr marL="0" lvl="0" indent="0" algn="ctr">
              <a:lnSpc>
                <a:spcPts val="4032"/>
              </a:lnSpc>
            </a:pPr>
            <a:endParaRPr lang="en-US" b="1" u="none" strike="noStrike" dirty="0">
              <a:solidFill>
                <a:srgbClr val="867162"/>
              </a:solidFill>
              <a:latin typeface="Poppins Bold"/>
              <a:ea typeface="Poppins Bold"/>
              <a:cs typeface="Poppins Bold"/>
              <a:sym typeface="Poppins Bold"/>
            </a:endParaRPr>
          </a:p>
          <a:p>
            <a:pPr marL="0" lvl="0" indent="0" algn="ctr">
              <a:lnSpc>
                <a:spcPts val="3597"/>
              </a:lnSpc>
            </a:pPr>
            <a:r>
              <a:rPr lang="en-US" sz="3155" b="1" u="none" strike="noStrike" dirty="0">
                <a:solidFill>
                  <a:srgbClr val="867162"/>
                </a:solidFill>
                <a:latin typeface="Poppins Bold"/>
                <a:ea typeface="Poppins Bold"/>
                <a:cs typeface="Poppins Bold"/>
                <a:sym typeface="Poppins Bold"/>
              </a:rPr>
              <a:t>Salmo 46:8</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824464"/>
          </a:xfrm>
          <a:custGeom>
            <a:avLst/>
            <a:gdLst/>
            <a:ahLst/>
            <a:cxnLst/>
            <a:rect l="l" t="t" r="r" b="b"/>
            <a:pathLst>
              <a:path w="18288000" h="10824464">
                <a:moveTo>
                  <a:pt x="0" y="0"/>
                </a:moveTo>
                <a:lnTo>
                  <a:pt x="18288000" y="0"/>
                </a:lnTo>
                <a:lnTo>
                  <a:pt x="18288000" y="10824464"/>
                </a:lnTo>
                <a:lnTo>
                  <a:pt x="0" y="10824464"/>
                </a:lnTo>
                <a:lnTo>
                  <a:pt x="0" y="0"/>
                </a:lnTo>
                <a:close/>
              </a:path>
            </a:pathLst>
          </a:custGeom>
          <a:blipFill>
            <a:blip r:embed="rId2"/>
            <a:stretch>
              <a:fillRect t="-261" b="-12407"/>
            </a:stretch>
          </a:blipFill>
        </p:spPr>
        <p:txBody>
          <a:bodyPr/>
          <a:lstStyle/>
          <a:p>
            <a:endParaRPr lang="pt-BR"/>
          </a:p>
        </p:txBody>
      </p:sp>
      <p:sp>
        <p:nvSpPr>
          <p:cNvPr id="3" name="Freeform 3"/>
          <p:cNvSpPr/>
          <p:nvPr/>
        </p:nvSpPr>
        <p:spPr>
          <a:xfrm rot="-263445">
            <a:off x="7793712" y="1123815"/>
            <a:ext cx="12047169" cy="1018597"/>
          </a:xfrm>
          <a:custGeom>
            <a:avLst/>
            <a:gdLst/>
            <a:ahLst/>
            <a:cxnLst/>
            <a:rect l="l" t="t" r="r" b="b"/>
            <a:pathLst>
              <a:path w="12047169" h="1018597">
                <a:moveTo>
                  <a:pt x="0" y="0"/>
                </a:moveTo>
                <a:lnTo>
                  <a:pt x="12047169" y="0"/>
                </a:lnTo>
                <a:lnTo>
                  <a:pt x="12047169" y="1018597"/>
                </a:lnTo>
                <a:lnTo>
                  <a:pt x="0" y="1018597"/>
                </a:lnTo>
                <a:lnTo>
                  <a:pt x="0" y="0"/>
                </a:lnTo>
                <a:close/>
              </a:path>
            </a:pathLst>
          </a:custGeom>
          <a:blipFill>
            <a:blip r:embed="rId3"/>
            <a:stretch>
              <a:fillRect t="-826868" r="-133518" b="-1168125"/>
            </a:stretch>
          </a:blipFill>
        </p:spPr>
        <p:txBody>
          <a:bodyPr/>
          <a:lstStyle/>
          <a:p>
            <a:endParaRPr lang="pt-BR"/>
          </a:p>
        </p:txBody>
      </p:sp>
      <p:sp>
        <p:nvSpPr>
          <p:cNvPr id="4" name="TextBox 4"/>
          <p:cNvSpPr txBox="1"/>
          <p:nvPr/>
        </p:nvSpPr>
        <p:spPr>
          <a:xfrm>
            <a:off x="603128" y="748900"/>
            <a:ext cx="14027272" cy="568297"/>
          </a:xfrm>
          <a:prstGeom prst="rect">
            <a:avLst/>
          </a:prstGeom>
        </p:spPr>
        <p:txBody>
          <a:bodyPr wrap="square" lIns="0" tIns="0" rIns="0" bIns="0" rtlCol="0" anchor="t">
            <a:spAutoFit/>
          </a:bodyPr>
          <a:lstStyle/>
          <a:p>
            <a:pPr algn="l">
              <a:lnSpc>
                <a:spcPts val="4349"/>
              </a:lnSpc>
              <a:spcBef>
                <a:spcPct val="0"/>
              </a:spcBef>
            </a:pPr>
            <a:r>
              <a:rPr lang="en-US" sz="4264" b="1" dirty="0">
                <a:solidFill>
                  <a:srgbClr val="50311A"/>
                </a:solidFill>
                <a:latin typeface="Poppins Bold"/>
                <a:ea typeface="Poppins Bold"/>
                <a:cs typeface="Poppins Bold"/>
                <a:sym typeface="Poppins Bold"/>
              </a:rPr>
              <a:t> Las </a:t>
            </a:r>
            <a:r>
              <a:rPr lang="en-US" sz="4264" b="1" dirty="0" err="1">
                <a:solidFill>
                  <a:srgbClr val="50311A"/>
                </a:solidFill>
                <a:latin typeface="Poppins Bold"/>
                <a:ea typeface="Poppins Bold"/>
                <a:cs typeface="Poppins Bold"/>
                <a:sym typeface="Poppins Bold"/>
              </a:rPr>
              <a:t>obras</a:t>
            </a:r>
            <a:r>
              <a:rPr lang="en-US" sz="4264" b="1" dirty="0">
                <a:solidFill>
                  <a:srgbClr val="50311A"/>
                </a:solidFill>
                <a:latin typeface="Poppins Bold"/>
                <a:ea typeface="Poppins Bold"/>
                <a:cs typeface="Poppins Bold"/>
                <a:sym typeface="Poppins Bold"/>
              </a:rPr>
              <a:t> que </a:t>
            </a:r>
            <a:r>
              <a:rPr lang="en-US" sz="4264" b="1" dirty="0" err="1">
                <a:solidFill>
                  <a:srgbClr val="50311A"/>
                </a:solidFill>
                <a:latin typeface="Poppins Bold"/>
                <a:ea typeface="Poppins Bold"/>
                <a:cs typeface="Poppins Bold"/>
                <a:sym typeface="Poppins Bold"/>
              </a:rPr>
              <a:t>el</a:t>
            </a:r>
            <a:r>
              <a:rPr lang="en-US" sz="4264" b="1" dirty="0">
                <a:solidFill>
                  <a:srgbClr val="50311A"/>
                </a:solidFill>
                <a:latin typeface="Poppins Bold"/>
                <a:ea typeface="Poppins Bold"/>
                <a:cs typeface="Poppins Bold"/>
                <a:sym typeface="Poppins Bold"/>
              </a:rPr>
              <a:t> </a:t>
            </a:r>
            <a:r>
              <a:rPr lang="en-US" sz="4264" b="1" dirty="0" err="1">
                <a:solidFill>
                  <a:srgbClr val="50311A"/>
                </a:solidFill>
                <a:latin typeface="Poppins Bold"/>
                <a:ea typeface="Poppins Bold"/>
                <a:cs typeface="Poppins Bold"/>
                <a:sym typeface="Poppins Bold"/>
              </a:rPr>
              <a:t>Señor</a:t>
            </a:r>
            <a:r>
              <a:rPr lang="en-US" sz="4264" b="1" dirty="0">
                <a:solidFill>
                  <a:srgbClr val="50311A"/>
                </a:solidFill>
                <a:latin typeface="Poppins Bold"/>
                <a:ea typeface="Poppins Bold"/>
                <a:cs typeface="Poppins Bold"/>
                <a:sym typeface="Poppins Bold"/>
              </a:rPr>
              <a:t> que </a:t>
            </a:r>
            <a:r>
              <a:rPr lang="en-US" sz="4264" b="1" dirty="0" err="1">
                <a:solidFill>
                  <a:srgbClr val="50311A"/>
                </a:solidFill>
                <a:latin typeface="Poppins Bold"/>
                <a:ea typeface="Poppins Bold"/>
                <a:cs typeface="Poppins Bold"/>
                <a:sym typeface="Poppins Bold"/>
              </a:rPr>
              <a:t>hace</a:t>
            </a:r>
            <a:r>
              <a:rPr lang="en-US" sz="4264" b="1" dirty="0">
                <a:solidFill>
                  <a:srgbClr val="50311A"/>
                </a:solidFill>
                <a:latin typeface="Poppins Bold"/>
                <a:ea typeface="Poppins Bold"/>
                <a:cs typeface="Poppins Bold"/>
                <a:sym typeface="Poppins Bold"/>
              </a:rPr>
              <a:t> “</a:t>
            </a:r>
            <a:r>
              <a:rPr lang="en-US" sz="4264" b="1" dirty="0" err="1">
                <a:solidFill>
                  <a:srgbClr val="50311A"/>
                </a:solidFill>
                <a:latin typeface="Poppins Bold"/>
                <a:ea typeface="Poppins Bold"/>
                <a:cs typeface="Poppins Bold"/>
                <a:sym typeface="Poppins Bold"/>
              </a:rPr>
              <a:t>por</a:t>
            </a:r>
            <a:r>
              <a:rPr lang="en-US" sz="4264" b="1" dirty="0">
                <a:solidFill>
                  <a:srgbClr val="50311A"/>
                </a:solidFill>
                <a:latin typeface="Poppins Bold"/>
                <a:ea typeface="Poppins Bold"/>
                <a:cs typeface="Poppins Bold"/>
                <a:sym typeface="Poppins Bold"/>
              </a:rPr>
              <a:t> </a:t>
            </a:r>
            <a:r>
              <a:rPr lang="en-US" sz="4264" b="1" dirty="0" err="1">
                <a:solidFill>
                  <a:srgbClr val="50311A"/>
                </a:solidFill>
                <a:latin typeface="Poppins Bold"/>
                <a:ea typeface="Poppins Bold"/>
                <a:cs typeface="Poppins Bold"/>
                <a:sym typeface="Poppins Bold"/>
              </a:rPr>
              <a:t>nosotros</a:t>
            </a:r>
            <a:r>
              <a:rPr lang="en-US" sz="4264" b="1" dirty="0">
                <a:solidFill>
                  <a:srgbClr val="50311A"/>
                </a:solidFill>
                <a:latin typeface="Poppins Bold"/>
                <a:ea typeface="Poppins Bold"/>
                <a:cs typeface="Poppins Bold"/>
                <a:sym typeface="Poppins Bold"/>
              </a:rPr>
              <a:t>” </a:t>
            </a:r>
          </a:p>
        </p:txBody>
      </p:sp>
      <p:sp>
        <p:nvSpPr>
          <p:cNvPr id="5" name="Freeform 5"/>
          <p:cNvSpPr/>
          <p:nvPr/>
        </p:nvSpPr>
        <p:spPr>
          <a:xfrm>
            <a:off x="11382436" y="1943100"/>
            <a:ext cx="5861604" cy="8583577"/>
          </a:xfrm>
          <a:custGeom>
            <a:avLst/>
            <a:gdLst/>
            <a:ahLst/>
            <a:cxnLst/>
            <a:rect l="l" t="t" r="r" b="b"/>
            <a:pathLst>
              <a:path w="5861604" h="8583577">
                <a:moveTo>
                  <a:pt x="0" y="0"/>
                </a:moveTo>
                <a:lnTo>
                  <a:pt x="5861604" y="0"/>
                </a:lnTo>
                <a:lnTo>
                  <a:pt x="5861604" y="8583577"/>
                </a:lnTo>
                <a:lnTo>
                  <a:pt x="0" y="8583577"/>
                </a:lnTo>
                <a:lnTo>
                  <a:pt x="0" y="0"/>
                </a:lnTo>
                <a:close/>
              </a:path>
            </a:pathLst>
          </a:custGeom>
          <a:blipFill>
            <a:blip r:embed="rId4"/>
            <a:stretch>
              <a:fillRect l="-185074" t="-17066" r="-13059" b="-18703"/>
            </a:stretch>
          </a:blipFill>
        </p:spPr>
        <p:txBody>
          <a:bodyPr/>
          <a:lstStyle/>
          <a:p>
            <a:endParaRPr lang="pt-BR" dirty="0"/>
          </a:p>
        </p:txBody>
      </p:sp>
      <p:sp>
        <p:nvSpPr>
          <p:cNvPr id="6" name="TextBox 6"/>
          <p:cNvSpPr txBox="1"/>
          <p:nvPr/>
        </p:nvSpPr>
        <p:spPr>
          <a:xfrm rot="-253501">
            <a:off x="11696325" y="1163230"/>
            <a:ext cx="5965049" cy="857927"/>
          </a:xfrm>
          <a:prstGeom prst="rect">
            <a:avLst/>
          </a:prstGeom>
        </p:spPr>
        <p:txBody>
          <a:bodyPr lIns="0" tIns="0" rIns="0" bIns="0" rtlCol="0" anchor="t">
            <a:spAutoFit/>
          </a:bodyPr>
          <a:lstStyle/>
          <a:p>
            <a:pPr algn="l">
              <a:lnSpc>
                <a:spcPts val="6426"/>
              </a:lnSpc>
              <a:spcBef>
                <a:spcPct val="0"/>
              </a:spcBef>
            </a:pPr>
            <a:r>
              <a:rPr lang="en-US" sz="6300" b="1" dirty="0">
                <a:solidFill>
                  <a:srgbClr val="50311A"/>
                </a:solidFill>
                <a:latin typeface="Charm Bold"/>
                <a:ea typeface="Charm Bold"/>
                <a:cs typeface="Charm Bold"/>
                <a:sym typeface="Charm Bold"/>
              </a:rPr>
              <a:t>son </a:t>
            </a:r>
            <a:r>
              <a:rPr lang="en-US" sz="6300" b="1" dirty="0" err="1">
                <a:solidFill>
                  <a:srgbClr val="50311A"/>
                </a:solidFill>
                <a:latin typeface="Charm Bold"/>
                <a:ea typeface="Charm Bold"/>
                <a:cs typeface="Charm Bold"/>
                <a:sym typeface="Charm Bold"/>
              </a:rPr>
              <a:t>maravillosas</a:t>
            </a:r>
            <a:r>
              <a:rPr lang="en-US" sz="6300" b="1" dirty="0">
                <a:solidFill>
                  <a:srgbClr val="50311A"/>
                </a:solidFill>
                <a:latin typeface="Charm Bold"/>
                <a:ea typeface="Charm Bold"/>
                <a:cs typeface="Charm Bold"/>
                <a:sym typeface="Charm Bold"/>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505" t="7491" r="1244" b="969"/>
          <a:stretch>
            <a:fillRect/>
          </a:stretch>
        </p:blipFill>
        <p:spPr>
          <a:xfrm>
            <a:off x="0" y="0"/>
            <a:ext cx="18288000" cy="10287000"/>
          </a:xfrm>
          <a:prstGeom prst="rect">
            <a:avLst/>
          </a:prstGeom>
        </p:spPr>
      </p:pic>
      <p:grpSp>
        <p:nvGrpSpPr>
          <p:cNvPr id="3" name="Group 3"/>
          <p:cNvGrpSpPr/>
          <p:nvPr/>
        </p:nvGrpSpPr>
        <p:grpSpPr>
          <a:xfrm rot="-10800000">
            <a:off x="6719173" y="0"/>
            <a:ext cx="11568827" cy="10287000"/>
            <a:chOff x="0" y="0"/>
            <a:chExt cx="3046934" cy="2709333"/>
          </a:xfrm>
        </p:grpSpPr>
        <p:sp>
          <p:nvSpPr>
            <p:cNvPr id="4" name="Freeform 4"/>
            <p:cNvSpPr/>
            <p:nvPr/>
          </p:nvSpPr>
          <p:spPr>
            <a:xfrm>
              <a:off x="0" y="0"/>
              <a:ext cx="3046934" cy="2709333"/>
            </a:xfrm>
            <a:custGeom>
              <a:avLst/>
              <a:gdLst/>
              <a:ahLst/>
              <a:cxnLst/>
              <a:rect l="l" t="t" r="r" b="b"/>
              <a:pathLst>
                <a:path w="3046934" h="2709333">
                  <a:moveTo>
                    <a:pt x="0" y="0"/>
                  </a:moveTo>
                  <a:lnTo>
                    <a:pt x="3046934" y="0"/>
                  </a:lnTo>
                  <a:lnTo>
                    <a:pt x="3046934" y="2709333"/>
                  </a:lnTo>
                  <a:lnTo>
                    <a:pt x="0" y="2709333"/>
                  </a:lnTo>
                  <a:close/>
                </a:path>
              </a:pathLst>
            </a:custGeom>
            <a:gradFill rotWithShape="1">
              <a:gsLst>
                <a:gs pos="0">
                  <a:srgbClr val="FAE4CC">
                    <a:alpha val="99000"/>
                  </a:srgbClr>
                </a:gs>
                <a:gs pos="50000">
                  <a:srgbClr val="EFD4AB">
                    <a:alpha val="86625"/>
                  </a:srgbClr>
                </a:gs>
                <a:gs pos="100000">
                  <a:srgbClr val="EFD4AB">
                    <a:alpha val="0"/>
                  </a:srgbClr>
                </a:gs>
              </a:gsLst>
              <a:lin ang="0"/>
            </a:gradFill>
          </p:spPr>
          <p:txBody>
            <a:bodyPr/>
            <a:lstStyle/>
            <a:p>
              <a:endParaRPr lang="pt-BR"/>
            </a:p>
          </p:txBody>
        </p:sp>
        <p:sp>
          <p:nvSpPr>
            <p:cNvPr id="5" name="TextBox 5"/>
            <p:cNvSpPr txBox="1"/>
            <p:nvPr/>
          </p:nvSpPr>
          <p:spPr>
            <a:xfrm>
              <a:off x="0" y="9525"/>
              <a:ext cx="3046934"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9296400" y="2798431"/>
            <a:ext cx="8203643" cy="5872377"/>
          </a:xfrm>
          <a:prstGeom prst="rect">
            <a:avLst/>
          </a:prstGeom>
        </p:spPr>
        <p:txBody>
          <a:bodyPr wrap="square" lIns="0" tIns="0" rIns="0" bIns="0" rtlCol="0" anchor="t">
            <a:spAutoFit/>
          </a:bodyPr>
          <a:lstStyle/>
          <a:p>
            <a:pPr marL="0" lvl="0" indent="0" algn="r">
              <a:lnSpc>
                <a:spcPts val="4575"/>
              </a:lnSpc>
              <a:spcBef>
                <a:spcPct val="0"/>
              </a:spcBef>
            </a:pPr>
            <a:r>
              <a:rPr lang="en-US" sz="3546" b="1" u="none" strike="noStrike" dirty="0">
                <a:solidFill>
                  <a:srgbClr val="50311A"/>
                </a:solidFill>
                <a:latin typeface="Poppins Bold"/>
                <a:ea typeface="Poppins Bold"/>
                <a:cs typeface="Poppins Bold"/>
                <a:sym typeface="Poppins Bold"/>
              </a:rPr>
              <a:t>“Los </a:t>
            </a:r>
            <a:r>
              <a:rPr lang="en-US" sz="3546" b="1" u="none" strike="noStrike" dirty="0" err="1">
                <a:solidFill>
                  <a:srgbClr val="50311A"/>
                </a:solidFill>
                <a:latin typeface="Poppins Bold"/>
                <a:ea typeface="Poppins Bold"/>
                <a:cs typeface="Poppins Bold"/>
                <a:sym typeface="Poppins Bold"/>
              </a:rPr>
              <a:t>ángeles</a:t>
            </a:r>
            <a:r>
              <a:rPr lang="en-US" sz="3546" b="1" u="none" strike="noStrike" dirty="0">
                <a:solidFill>
                  <a:srgbClr val="50311A"/>
                </a:solidFill>
                <a:latin typeface="Poppins Bold"/>
                <a:ea typeface="Poppins Bold"/>
                <a:cs typeface="Poppins Bold"/>
                <a:sym typeface="Poppins Bold"/>
              </a:rPr>
              <a:t> de Dios </a:t>
            </a:r>
            <a:r>
              <a:rPr lang="en-US" sz="3546" b="1" u="none" strike="noStrike" dirty="0" err="1">
                <a:solidFill>
                  <a:srgbClr val="50311A"/>
                </a:solidFill>
                <a:latin typeface="Poppins Bold"/>
                <a:ea typeface="Poppins Bold"/>
                <a:cs typeface="Poppins Bold"/>
                <a:sym typeface="Poppins Bold"/>
              </a:rPr>
              <a:t>están</a:t>
            </a:r>
            <a:r>
              <a:rPr lang="en-US" sz="3546" b="1" u="none" strike="noStrike" dirty="0">
                <a:solidFill>
                  <a:srgbClr val="50311A"/>
                </a:solidFill>
                <a:latin typeface="Poppins Bold"/>
                <a:ea typeface="Poppins Bold"/>
                <a:cs typeface="Poppins Bold"/>
                <a:sym typeface="Poppins Bold"/>
              </a:rPr>
              <a:t> a </a:t>
            </a:r>
            <a:r>
              <a:rPr lang="en-US" sz="3546" b="1" u="none" strike="noStrike" dirty="0" err="1">
                <a:solidFill>
                  <a:srgbClr val="50311A"/>
                </a:solidFill>
                <a:latin typeface="Poppins Bold"/>
                <a:ea typeface="Poppins Bold"/>
                <a:cs typeface="Poppins Bold"/>
                <a:sym typeface="Poppins Bold"/>
              </a:rPr>
              <a:t>nuestro</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alrededor</a:t>
            </a:r>
            <a:r>
              <a:rPr lang="en-US" sz="3546" b="1" u="none" strike="noStrike" dirty="0">
                <a:solidFill>
                  <a:srgbClr val="50311A"/>
                </a:solidFill>
                <a:latin typeface="Poppins Bold"/>
                <a:ea typeface="Poppins Bold"/>
                <a:cs typeface="Poppins Bold"/>
                <a:sym typeface="Poppins Bold"/>
              </a:rPr>
              <a:t>…</a:t>
            </a:r>
            <a:r>
              <a:rPr lang="en-US" sz="3546" b="1" u="none" strike="noStrike" dirty="0" err="1">
                <a:solidFill>
                  <a:srgbClr val="50311A"/>
                </a:solidFill>
                <a:latin typeface="Poppins Bold"/>
                <a:ea typeface="Poppins Bold"/>
                <a:cs typeface="Poppins Bold"/>
                <a:sym typeface="Poppins Bold"/>
              </a:rPr>
              <a:t>debiéramos</a:t>
            </a:r>
            <a:r>
              <a:rPr lang="en-US" sz="3546" b="1" u="none" strike="noStrike" dirty="0">
                <a:solidFill>
                  <a:srgbClr val="50311A"/>
                </a:solidFill>
                <a:latin typeface="Poppins Bold"/>
                <a:ea typeface="Poppins Bold"/>
                <a:cs typeface="Poppins Bold"/>
                <a:sym typeface="Poppins Bold"/>
              </a:rPr>
              <a:t> saber </a:t>
            </a:r>
            <a:r>
              <a:rPr lang="en-US" sz="3546" b="1" u="none" strike="noStrike" dirty="0" err="1">
                <a:solidFill>
                  <a:srgbClr val="50311A"/>
                </a:solidFill>
                <a:latin typeface="Poppins Bold"/>
                <a:ea typeface="Poppins Bold"/>
                <a:cs typeface="Poppins Bold"/>
                <a:sym typeface="Poppins Bold"/>
              </a:rPr>
              <a:t>estas</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cosas</a:t>
            </a:r>
            <a:r>
              <a:rPr lang="en-US" sz="3546" b="1" u="none" strike="noStrike" dirty="0">
                <a:solidFill>
                  <a:srgbClr val="50311A"/>
                </a:solidFill>
                <a:latin typeface="Poppins Bold"/>
                <a:ea typeface="Poppins Bold"/>
                <a:cs typeface="Poppins Bold"/>
                <a:sym typeface="Poppins Bold"/>
              </a:rPr>
              <a:t> y </a:t>
            </a:r>
            <a:r>
              <a:rPr lang="en-US" sz="3546" b="1" u="none" strike="noStrike" dirty="0" err="1">
                <a:solidFill>
                  <a:srgbClr val="50311A"/>
                </a:solidFill>
                <a:latin typeface="Poppins Bold"/>
                <a:ea typeface="Poppins Bold"/>
                <a:cs typeface="Poppins Bold"/>
                <a:sym typeface="Poppins Bold"/>
              </a:rPr>
              <a:t>temblar</a:t>
            </a:r>
            <a:r>
              <a:rPr lang="en-US" sz="3546" b="1" u="none" strike="noStrike" dirty="0">
                <a:solidFill>
                  <a:srgbClr val="50311A"/>
                </a:solidFill>
                <a:latin typeface="Poppins Bold"/>
                <a:ea typeface="Poppins Bold"/>
                <a:cs typeface="Poppins Bold"/>
                <a:sym typeface="Poppins Bold"/>
              </a:rPr>
              <a:t>, y </a:t>
            </a:r>
            <a:r>
              <a:rPr lang="en-US" sz="3546" b="1" u="none" strike="noStrike" dirty="0" err="1">
                <a:solidFill>
                  <a:srgbClr val="50311A"/>
                </a:solidFill>
                <a:latin typeface="Poppins Bold"/>
                <a:ea typeface="Poppins Bold"/>
                <a:cs typeface="Poppins Bold"/>
                <a:sym typeface="Poppins Bold"/>
              </a:rPr>
              <a:t>dedicarnos</a:t>
            </a:r>
            <a:r>
              <a:rPr lang="en-US" sz="3546" b="1" u="none" strike="noStrike" dirty="0">
                <a:solidFill>
                  <a:srgbClr val="50311A"/>
                </a:solidFill>
                <a:latin typeface="Poppins Bold"/>
                <a:ea typeface="Poppins Bold"/>
                <a:cs typeface="Poppins Bold"/>
                <a:sym typeface="Poppins Bold"/>
              </a:rPr>
              <a:t> a </a:t>
            </a:r>
            <a:r>
              <a:rPr lang="en-US" sz="3546" b="1" u="none" strike="noStrike" dirty="0" err="1">
                <a:solidFill>
                  <a:srgbClr val="50311A"/>
                </a:solidFill>
                <a:latin typeface="Poppins Bold"/>
                <a:ea typeface="Poppins Bold"/>
                <a:cs typeface="Poppins Bold"/>
                <a:sym typeface="Poppins Bold"/>
              </a:rPr>
              <a:t>pensar</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mucho</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más</a:t>
            </a:r>
            <a:r>
              <a:rPr lang="en-US" sz="3546" b="1" u="none" strike="noStrike" dirty="0">
                <a:solidFill>
                  <a:srgbClr val="50311A"/>
                </a:solidFill>
                <a:latin typeface="Poppins Bold"/>
                <a:ea typeface="Poppins Bold"/>
                <a:cs typeface="Poppins Bold"/>
                <a:sym typeface="Poppins Bold"/>
              </a:rPr>
              <a:t> de lo que lo </a:t>
            </a:r>
            <a:r>
              <a:rPr lang="en-US" sz="3546" b="1" u="none" strike="noStrike" dirty="0" err="1">
                <a:solidFill>
                  <a:srgbClr val="50311A"/>
                </a:solidFill>
                <a:latin typeface="Poppins Bold"/>
                <a:ea typeface="Poppins Bold"/>
                <a:cs typeface="Poppins Bold"/>
                <a:sym typeface="Poppins Bold"/>
              </a:rPr>
              <a:t>hemos</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hecho</a:t>
            </a:r>
            <a:r>
              <a:rPr lang="en-US" sz="3546" b="1" u="none" strike="noStrike" dirty="0">
                <a:solidFill>
                  <a:srgbClr val="50311A"/>
                </a:solidFill>
                <a:latin typeface="Poppins Bold"/>
                <a:ea typeface="Poppins Bold"/>
                <a:cs typeface="Poppins Bold"/>
                <a:sym typeface="Poppins Bold"/>
              </a:rPr>
              <a:t> hasta </a:t>
            </a:r>
            <a:r>
              <a:rPr lang="en-US" sz="3546" b="1" u="none" strike="noStrike" dirty="0" err="1">
                <a:solidFill>
                  <a:srgbClr val="50311A"/>
                </a:solidFill>
                <a:latin typeface="Poppins Bold"/>
                <a:ea typeface="Poppins Bold"/>
                <a:cs typeface="Poppins Bold"/>
                <a:sym typeface="Poppins Bold"/>
              </a:rPr>
              <a:t>ahora</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en</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el</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poder</a:t>
            </a:r>
            <a:r>
              <a:rPr lang="en-US" sz="3546" b="1" u="none" strike="noStrike" dirty="0">
                <a:solidFill>
                  <a:srgbClr val="50311A"/>
                </a:solidFill>
                <a:latin typeface="Poppins Bold"/>
                <a:ea typeface="Poppins Bold"/>
                <a:cs typeface="Poppins Bold"/>
                <a:sym typeface="Poppins Bold"/>
              </a:rPr>
              <a:t> de </a:t>
            </a:r>
            <a:r>
              <a:rPr lang="en-US" sz="3546" b="1" u="none" strike="noStrike" dirty="0" err="1">
                <a:solidFill>
                  <a:srgbClr val="50311A"/>
                </a:solidFill>
                <a:latin typeface="Poppins Bold"/>
                <a:ea typeface="Poppins Bold"/>
                <a:cs typeface="Poppins Bold"/>
                <a:sym typeface="Poppins Bold"/>
              </a:rPr>
              <a:t>los</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ángeles</a:t>
            </a:r>
            <a:r>
              <a:rPr lang="en-US" sz="3546" b="1" u="none" strike="noStrike" dirty="0">
                <a:solidFill>
                  <a:srgbClr val="50311A"/>
                </a:solidFill>
                <a:latin typeface="Poppins Bold"/>
                <a:ea typeface="Poppins Bold"/>
                <a:cs typeface="Poppins Bold"/>
                <a:sym typeface="Poppins Bold"/>
              </a:rPr>
              <a:t> de Dios que </a:t>
            </a:r>
            <a:r>
              <a:rPr lang="en-US" sz="3546" b="1" u="none" strike="noStrike" dirty="0" err="1">
                <a:solidFill>
                  <a:srgbClr val="50311A"/>
                </a:solidFill>
                <a:latin typeface="Poppins Bold"/>
                <a:ea typeface="Poppins Bold"/>
                <a:cs typeface="Poppins Bold"/>
                <a:sym typeface="Poppins Bold"/>
              </a:rPr>
              <a:t>están</a:t>
            </a:r>
            <a:r>
              <a:rPr lang="en-US" sz="3546" b="1" u="none" strike="noStrike" dirty="0">
                <a:solidFill>
                  <a:srgbClr val="50311A"/>
                </a:solidFill>
                <a:latin typeface="Poppins Bold"/>
                <a:ea typeface="Poppins Bold"/>
                <a:cs typeface="Poppins Bold"/>
                <a:sym typeface="Poppins Bold"/>
              </a:rPr>
              <a:t> </a:t>
            </a:r>
            <a:r>
              <a:rPr lang="en-US" sz="3546" b="1" u="none" strike="noStrike" dirty="0" err="1">
                <a:solidFill>
                  <a:srgbClr val="50311A"/>
                </a:solidFill>
                <a:latin typeface="Poppins Bold"/>
                <a:ea typeface="Poppins Bold"/>
                <a:cs typeface="Poppins Bold"/>
                <a:sym typeface="Poppins Bold"/>
              </a:rPr>
              <a:t>vigilando</a:t>
            </a:r>
            <a:r>
              <a:rPr lang="en-US" sz="3546" b="1" u="none" strike="noStrike" dirty="0">
                <a:solidFill>
                  <a:srgbClr val="50311A"/>
                </a:solidFill>
                <a:latin typeface="Poppins Bold"/>
                <a:ea typeface="Poppins Bold"/>
                <a:cs typeface="Poppins Bold"/>
                <a:sym typeface="Poppins Bold"/>
              </a:rPr>
              <a:t> y </a:t>
            </a:r>
            <a:r>
              <a:rPr lang="en-US" sz="3546" b="1" u="none" strike="noStrike" dirty="0" err="1">
                <a:solidFill>
                  <a:srgbClr val="50311A"/>
                </a:solidFill>
                <a:latin typeface="Poppins Bold"/>
                <a:ea typeface="Poppins Bold"/>
                <a:cs typeface="Poppins Bold"/>
                <a:sym typeface="Poppins Bold"/>
              </a:rPr>
              <a:t>guardándonos</a:t>
            </a:r>
            <a:r>
              <a:rPr lang="en-US" sz="3546" b="1" u="none" strike="noStrike" dirty="0">
                <a:solidFill>
                  <a:srgbClr val="50311A"/>
                </a:solidFill>
                <a:latin typeface="Poppins Bold"/>
                <a:ea typeface="Poppins Bold"/>
                <a:cs typeface="Poppins Bold"/>
                <a:sym typeface="Poppins Bold"/>
              </a:rPr>
              <a:t>...”.</a:t>
            </a:r>
          </a:p>
          <a:p>
            <a:pPr marL="0" lvl="0" indent="0" algn="r">
              <a:lnSpc>
                <a:spcPts val="4575"/>
              </a:lnSpc>
              <a:spcBef>
                <a:spcPct val="0"/>
              </a:spcBef>
            </a:pPr>
            <a:endParaRPr lang="en-US" sz="3546" b="1" dirty="0">
              <a:solidFill>
                <a:srgbClr val="50311A"/>
              </a:solidFill>
              <a:latin typeface="Poppins Bold"/>
              <a:ea typeface="Poppins"/>
              <a:cs typeface="Poppins Bold"/>
              <a:sym typeface="Poppins Bold"/>
            </a:endParaRPr>
          </a:p>
          <a:p>
            <a:pPr marL="0" lvl="0" indent="0" algn="r">
              <a:lnSpc>
                <a:spcPts val="4575"/>
              </a:lnSpc>
              <a:spcBef>
                <a:spcPct val="0"/>
              </a:spcBef>
            </a:pPr>
            <a:r>
              <a:rPr lang="en-US" sz="2800" u="none" strike="noStrike" dirty="0">
                <a:solidFill>
                  <a:srgbClr val="50311A"/>
                </a:solidFill>
                <a:latin typeface="Poppins"/>
                <a:ea typeface="Poppins"/>
                <a:cs typeface="Poppins"/>
                <a:sym typeface="Poppins"/>
              </a:rPr>
              <a:t>La </a:t>
            </a:r>
            <a:r>
              <a:rPr lang="en-US" sz="2800" u="none" strike="noStrike" dirty="0" err="1">
                <a:solidFill>
                  <a:srgbClr val="50311A"/>
                </a:solidFill>
                <a:latin typeface="Poppins"/>
                <a:ea typeface="Poppins"/>
                <a:cs typeface="Poppins"/>
                <a:sym typeface="Poppins"/>
              </a:rPr>
              <a:t>verdad</a:t>
            </a:r>
            <a:r>
              <a:rPr lang="en-US" sz="2800" u="none" strike="noStrike" dirty="0">
                <a:solidFill>
                  <a:srgbClr val="50311A"/>
                </a:solidFill>
                <a:latin typeface="Poppins"/>
                <a:ea typeface="Poppins"/>
                <a:cs typeface="Poppins"/>
                <a:sym typeface="Poppins"/>
              </a:rPr>
              <a:t> </a:t>
            </a:r>
            <a:r>
              <a:rPr lang="en-US" sz="2800" u="none" strike="noStrike" dirty="0" err="1">
                <a:solidFill>
                  <a:srgbClr val="50311A"/>
                </a:solidFill>
                <a:latin typeface="Poppins"/>
                <a:ea typeface="Poppins"/>
                <a:cs typeface="Poppins"/>
                <a:sym typeface="Poppins"/>
              </a:rPr>
              <a:t>acerca</a:t>
            </a:r>
            <a:r>
              <a:rPr lang="en-US" sz="2800" u="none" strike="noStrike" dirty="0">
                <a:solidFill>
                  <a:srgbClr val="50311A"/>
                </a:solidFill>
                <a:latin typeface="Poppins"/>
                <a:ea typeface="Poppins"/>
                <a:cs typeface="Poppins"/>
                <a:sym typeface="Poppins"/>
              </a:rPr>
              <a:t> de </a:t>
            </a:r>
            <a:r>
              <a:rPr lang="en-US" sz="2800" u="none" strike="noStrike" dirty="0" err="1">
                <a:solidFill>
                  <a:srgbClr val="50311A"/>
                </a:solidFill>
                <a:latin typeface="Poppins"/>
                <a:ea typeface="Poppins"/>
                <a:cs typeface="Poppins"/>
                <a:sym typeface="Poppins"/>
              </a:rPr>
              <a:t>los</a:t>
            </a:r>
            <a:r>
              <a:rPr lang="en-US" sz="2800" u="none" strike="noStrike" dirty="0">
                <a:solidFill>
                  <a:srgbClr val="50311A"/>
                </a:solidFill>
                <a:latin typeface="Poppins"/>
                <a:ea typeface="Poppins"/>
                <a:cs typeface="Poppins"/>
                <a:sym typeface="Poppins"/>
              </a:rPr>
              <a:t> </a:t>
            </a:r>
            <a:r>
              <a:rPr lang="en-US" sz="2800" u="none" strike="noStrike" dirty="0" err="1">
                <a:solidFill>
                  <a:srgbClr val="50311A"/>
                </a:solidFill>
                <a:latin typeface="Poppins"/>
                <a:ea typeface="Poppins"/>
                <a:cs typeface="Poppins"/>
                <a:sym typeface="Poppins"/>
              </a:rPr>
              <a:t>ángeles</a:t>
            </a:r>
            <a:r>
              <a:rPr lang="en-US" sz="2800" u="none" strike="noStrike" dirty="0">
                <a:solidFill>
                  <a:srgbClr val="50311A"/>
                </a:solidFill>
                <a:latin typeface="Poppins"/>
                <a:ea typeface="Poppins"/>
                <a:cs typeface="Poppins"/>
                <a:sym typeface="Poppins"/>
              </a:rPr>
              <a:t>, p. 16</a:t>
            </a:r>
          </a:p>
        </p:txBody>
      </p:sp>
      <p:sp>
        <p:nvSpPr>
          <p:cNvPr id="7" name="AutoShape 7"/>
          <p:cNvSpPr/>
          <p:nvPr/>
        </p:nvSpPr>
        <p:spPr>
          <a:xfrm>
            <a:off x="6719173" y="5143500"/>
            <a:ext cx="221879" cy="0"/>
          </a:xfrm>
          <a:prstGeom prst="line">
            <a:avLst/>
          </a:prstGeom>
          <a:ln w="38100" cap="rnd">
            <a:solidFill>
              <a:srgbClr val="ACB8C0">
                <a:alpha val="64706"/>
              </a:srgbClr>
            </a:solidFill>
            <a:prstDash val="solid"/>
            <a:headEnd type="none" w="sm" len="sm"/>
            <a:tailEnd type="arrow" w="med"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pt-BR"/>
          </a:p>
        </p:txBody>
      </p:sp>
      <p:sp>
        <p:nvSpPr>
          <p:cNvPr id="3" name="Freeform 3"/>
          <p:cNvSpPr/>
          <p:nvPr/>
        </p:nvSpPr>
        <p:spPr>
          <a:xfrm rot="-362854" flipV="1">
            <a:off x="227847" y="2758986"/>
            <a:ext cx="10356597" cy="4872424"/>
          </a:xfrm>
          <a:custGeom>
            <a:avLst/>
            <a:gdLst/>
            <a:ahLst/>
            <a:cxnLst/>
            <a:rect l="l" t="t" r="r" b="b"/>
            <a:pathLst>
              <a:path w="11757711" h="5718278">
                <a:moveTo>
                  <a:pt x="0" y="5718278"/>
                </a:moveTo>
                <a:lnTo>
                  <a:pt x="11757712" y="5718278"/>
                </a:lnTo>
                <a:lnTo>
                  <a:pt x="11757712" y="0"/>
                </a:lnTo>
                <a:lnTo>
                  <a:pt x="0" y="0"/>
                </a:lnTo>
                <a:lnTo>
                  <a:pt x="0" y="5718278"/>
                </a:lnTo>
                <a:close/>
              </a:path>
            </a:pathLst>
          </a:custGeom>
          <a:blipFill>
            <a:blip r:embed="rId3"/>
            <a:stretch>
              <a:fillRect l="-2889" t="-32536" r="-37182" b="-85931"/>
            </a:stretch>
          </a:blipFill>
        </p:spPr>
        <p:txBody>
          <a:bodyPr/>
          <a:lstStyle/>
          <a:p>
            <a:endParaRPr lang="pt-BR"/>
          </a:p>
        </p:txBody>
      </p:sp>
      <p:sp>
        <p:nvSpPr>
          <p:cNvPr id="4" name="Freeform 4"/>
          <p:cNvSpPr/>
          <p:nvPr/>
        </p:nvSpPr>
        <p:spPr>
          <a:xfrm rot="-174803">
            <a:off x="112167" y="2665978"/>
            <a:ext cx="10694459" cy="4685665"/>
          </a:xfrm>
          <a:custGeom>
            <a:avLst/>
            <a:gdLst/>
            <a:ahLst/>
            <a:cxnLst/>
            <a:rect l="l" t="t" r="r" b="b"/>
            <a:pathLst>
              <a:path w="11805335" h="5719867">
                <a:moveTo>
                  <a:pt x="0" y="0"/>
                </a:moveTo>
                <a:lnTo>
                  <a:pt x="11805335" y="0"/>
                </a:lnTo>
                <a:lnTo>
                  <a:pt x="11805335" y="5719868"/>
                </a:lnTo>
                <a:lnTo>
                  <a:pt x="0" y="5719868"/>
                </a:lnTo>
                <a:lnTo>
                  <a:pt x="0" y="0"/>
                </a:lnTo>
                <a:close/>
              </a:path>
            </a:pathLst>
          </a:custGeom>
          <a:blipFill>
            <a:blip r:embed="rId4"/>
            <a:stretch>
              <a:fillRect l="-2889" t="-32847" r="-37182" b="-86443"/>
            </a:stretch>
          </a:blipFill>
        </p:spPr>
        <p:txBody>
          <a:bodyPr/>
          <a:lstStyle/>
          <a:p>
            <a:endParaRPr lang="pt-BR"/>
          </a:p>
        </p:txBody>
      </p:sp>
      <p:sp>
        <p:nvSpPr>
          <p:cNvPr id="5" name="Freeform 5"/>
          <p:cNvSpPr/>
          <p:nvPr/>
        </p:nvSpPr>
        <p:spPr>
          <a:xfrm rot="-194420">
            <a:off x="356245" y="2661536"/>
            <a:ext cx="480254" cy="1922806"/>
          </a:xfrm>
          <a:custGeom>
            <a:avLst/>
            <a:gdLst/>
            <a:ahLst/>
            <a:cxnLst/>
            <a:rect l="l" t="t" r="r" b="b"/>
            <a:pathLst>
              <a:path w="480254" h="1922806">
                <a:moveTo>
                  <a:pt x="0" y="0"/>
                </a:moveTo>
                <a:lnTo>
                  <a:pt x="480254" y="0"/>
                </a:lnTo>
                <a:lnTo>
                  <a:pt x="480254" y="1922806"/>
                </a:lnTo>
                <a:lnTo>
                  <a:pt x="0" y="1922806"/>
                </a:lnTo>
                <a:lnTo>
                  <a:pt x="0" y="0"/>
                </a:lnTo>
                <a:close/>
              </a:path>
            </a:pathLst>
          </a:custGeom>
          <a:blipFill>
            <a:blip r:embed="rId5"/>
            <a:stretch>
              <a:fillRect l="-10055" r="-10055"/>
            </a:stretch>
          </a:blipFill>
        </p:spPr>
        <p:txBody>
          <a:bodyPr/>
          <a:lstStyle/>
          <a:p>
            <a:endParaRPr lang="pt-BR"/>
          </a:p>
        </p:txBody>
      </p:sp>
      <p:sp>
        <p:nvSpPr>
          <p:cNvPr id="6" name="TextBox 6"/>
          <p:cNvSpPr txBox="1"/>
          <p:nvPr/>
        </p:nvSpPr>
        <p:spPr>
          <a:xfrm rot="-221104">
            <a:off x="1749464" y="5353699"/>
            <a:ext cx="6608122" cy="1213345"/>
          </a:xfrm>
          <a:prstGeom prst="rect">
            <a:avLst/>
          </a:prstGeom>
        </p:spPr>
        <p:txBody>
          <a:bodyPr wrap="square" lIns="0" tIns="0" rIns="0" bIns="0" rtlCol="0" anchor="t">
            <a:spAutoFit/>
          </a:bodyPr>
          <a:lstStyle/>
          <a:p>
            <a:pPr algn="l">
              <a:lnSpc>
                <a:spcPts val="4699"/>
              </a:lnSpc>
              <a:spcBef>
                <a:spcPct val="0"/>
              </a:spcBef>
            </a:pPr>
            <a:r>
              <a:rPr lang="en-US" sz="4100" dirty="0" err="1">
                <a:solidFill>
                  <a:schemeClr val="bg2">
                    <a:lumMod val="25000"/>
                  </a:schemeClr>
                </a:solidFill>
                <a:latin typeface="Poppins"/>
                <a:ea typeface="Poppins"/>
                <a:cs typeface="Poppins"/>
                <a:sym typeface="Poppins"/>
              </a:rPr>
              <a:t>Recordemos</a:t>
            </a:r>
            <a:r>
              <a:rPr lang="en-US" sz="4100" dirty="0">
                <a:solidFill>
                  <a:schemeClr val="bg2">
                    <a:lumMod val="25000"/>
                  </a:schemeClr>
                </a:solidFill>
                <a:latin typeface="Poppins"/>
                <a:ea typeface="Poppins"/>
                <a:cs typeface="Poppins"/>
                <a:sym typeface="Poppins"/>
              </a:rPr>
              <a:t> </a:t>
            </a:r>
            <a:r>
              <a:rPr lang="en-US" sz="4100" dirty="0" err="1">
                <a:solidFill>
                  <a:schemeClr val="bg2">
                    <a:lumMod val="25000"/>
                  </a:schemeClr>
                </a:solidFill>
                <a:latin typeface="Poppins"/>
                <a:ea typeface="Poppins"/>
                <a:cs typeface="Poppins"/>
                <a:sym typeface="Poppins"/>
              </a:rPr>
              <a:t>los</a:t>
            </a:r>
            <a:r>
              <a:rPr lang="en-US" sz="4100" dirty="0">
                <a:solidFill>
                  <a:schemeClr val="bg2">
                    <a:lumMod val="25000"/>
                  </a:schemeClr>
                </a:solidFill>
                <a:latin typeface="Poppins"/>
                <a:ea typeface="Poppins"/>
                <a:cs typeface="Poppins"/>
                <a:sym typeface="Poppins"/>
              </a:rPr>
              <a:t> que Dios ha </a:t>
            </a:r>
            <a:r>
              <a:rPr lang="en-US" sz="4100" dirty="0" err="1">
                <a:solidFill>
                  <a:schemeClr val="bg2">
                    <a:lumMod val="25000"/>
                  </a:schemeClr>
                </a:solidFill>
                <a:latin typeface="Poppins"/>
                <a:ea typeface="Poppins"/>
                <a:cs typeface="Poppins"/>
                <a:sym typeface="Poppins"/>
              </a:rPr>
              <a:t>hecho</a:t>
            </a:r>
            <a:r>
              <a:rPr lang="en-US" sz="4100" dirty="0">
                <a:solidFill>
                  <a:schemeClr val="bg2">
                    <a:lumMod val="25000"/>
                  </a:schemeClr>
                </a:solidFill>
                <a:latin typeface="Poppins"/>
                <a:ea typeface="Poppins"/>
                <a:cs typeface="Poppins"/>
                <a:sym typeface="Poppins"/>
              </a:rPr>
              <a:t> </a:t>
            </a:r>
            <a:r>
              <a:rPr lang="en-US" sz="4100" dirty="0" err="1">
                <a:solidFill>
                  <a:schemeClr val="bg2">
                    <a:lumMod val="25000"/>
                  </a:schemeClr>
                </a:solidFill>
                <a:latin typeface="Poppins"/>
                <a:ea typeface="Poppins"/>
                <a:cs typeface="Poppins"/>
                <a:sym typeface="Poppins"/>
              </a:rPr>
              <a:t>por</a:t>
            </a:r>
            <a:r>
              <a:rPr lang="en-US" sz="4100" dirty="0">
                <a:solidFill>
                  <a:schemeClr val="bg2">
                    <a:lumMod val="25000"/>
                  </a:schemeClr>
                </a:solidFill>
                <a:latin typeface="Poppins"/>
                <a:ea typeface="Poppins"/>
                <a:cs typeface="Poppins"/>
                <a:sym typeface="Poppins"/>
              </a:rPr>
              <a:t> la Iglesia. </a:t>
            </a:r>
          </a:p>
        </p:txBody>
      </p:sp>
      <p:sp>
        <p:nvSpPr>
          <p:cNvPr id="7" name="TextBox 7"/>
          <p:cNvSpPr txBox="1"/>
          <p:nvPr/>
        </p:nvSpPr>
        <p:spPr>
          <a:xfrm rot="-253501">
            <a:off x="1549097" y="3392293"/>
            <a:ext cx="6509051" cy="1513491"/>
          </a:xfrm>
          <a:prstGeom prst="rect">
            <a:avLst/>
          </a:prstGeom>
        </p:spPr>
        <p:txBody>
          <a:bodyPr wrap="square" lIns="0" tIns="0" rIns="0" bIns="0" rtlCol="0" anchor="t">
            <a:spAutoFit/>
          </a:bodyPr>
          <a:lstStyle/>
          <a:p>
            <a:pPr>
              <a:lnSpc>
                <a:spcPts val="11312"/>
              </a:lnSpc>
              <a:spcBef>
                <a:spcPct val="0"/>
              </a:spcBef>
            </a:pPr>
            <a:r>
              <a:rPr lang="en-US" sz="11090" b="1" dirty="0" err="1">
                <a:solidFill>
                  <a:srgbClr val="50311A"/>
                </a:solidFill>
                <a:latin typeface="Charm Bold"/>
                <a:ea typeface="Charm Bold"/>
                <a:cs typeface="Charm Bold"/>
                <a:sym typeface="Charm Bold"/>
              </a:rPr>
              <a:t>Invitación</a:t>
            </a:r>
            <a:endParaRPr lang="en-US" sz="11090" b="1" dirty="0">
              <a:solidFill>
                <a:srgbClr val="50311A"/>
              </a:solidFill>
              <a:latin typeface="Charm Bold"/>
              <a:ea typeface="Charm Bold"/>
              <a:cs typeface="Charm Bold"/>
              <a:sym typeface="Charm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415113" cy="10287000"/>
          </a:xfrm>
          <a:custGeom>
            <a:avLst/>
            <a:gdLst/>
            <a:ahLst/>
            <a:cxnLst/>
            <a:rect l="l" t="t" r="r" b="b"/>
            <a:pathLst>
              <a:path w="415113" h="10287000">
                <a:moveTo>
                  <a:pt x="0" y="0"/>
                </a:moveTo>
                <a:lnTo>
                  <a:pt x="415113" y="0"/>
                </a:lnTo>
                <a:lnTo>
                  <a:pt x="415113" y="10287000"/>
                </a:lnTo>
                <a:lnTo>
                  <a:pt x="0" y="10287000"/>
                </a:lnTo>
                <a:lnTo>
                  <a:pt x="0" y="0"/>
                </a:lnTo>
                <a:close/>
              </a:path>
            </a:pathLst>
          </a:custGeom>
          <a:blipFill>
            <a:blip r:embed="rId2"/>
            <a:stretch>
              <a:fillRect l="-30059" t="-6911" r="-4100946" b="-6911"/>
            </a:stretch>
          </a:blipFill>
        </p:spPr>
        <p:txBody>
          <a:bodyPr/>
          <a:lstStyle/>
          <a:p>
            <a:endParaRPr lang="pt-BR"/>
          </a:p>
        </p:txBody>
      </p:sp>
      <p:sp>
        <p:nvSpPr>
          <p:cNvPr id="3" name="Freeform 3"/>
          <p:cNvSpPr/>
          <p:nvPr/>
        </p:nvSpPr>
        <p:spPr>
          <a:xfrm>
            <a:off x="4901670" y="0"/>
            <a:ext cx="15641452" cy="10287000"/>
          </a:xfrm>
          <a:custGeom>
            <a:avLst/>
            <a:gdLst/>
            <a:ahLst/>
            <a:cxnLst/>
            <a:rect l="l" t="t" r="r" b="b"/>
            <a:pathLst>
              <a:path w="15641452" h="10287000">
                <a:moveTo>
                  <a:pt x="0" y="0"/>
                </a:moveTo>
                <a:lnTo>
                  <a:pt x="15641452" y="0"/>
                </a:lnTo>
                <a:lnTo>
                  <a:pt x="15641452" y="10287000"/>
                </a:lnTo>
                <a:lnTo>
                  <a:pt x="0" y="10287000"/>
                </a:lnTo>
                <a:lnTo>
                  <a:pt x="0" y="0"/>
                </a:lnTo>
                <a:close/>
              </a:path>
            </a:pathLst>
          </a:custGeom>
          <a:blipFill>
            <a:blip r:embed="rId2"/>
            <a:stretch>
              <a:fillRect t="-683" b="-683"/>
            </a:stretch>
          </a:blipFill>
        </p:spPr>
        <p:txBody>
          <a:bodyPr/>
          <a:lstStyle/>
          <a:p>
            <a:endParaRPr lang="pt-BR"/>
          </a:p>
        </p:txBody>
      </p:sp>
      <p:grpSp>
        <p:nvGrpSpPr>
          <p:cNvPr id="4" name="Group 4"/>
          <p:cNvGrpSpPr/>
          <p:nvPr/>
        </p:nvGrpSpPr>
        <p:grpSpPr>
          <a:xfrm>
            <a:off x="0" y="-4233"/>
            <a:ext cx="11582400" cy="10287000"/>
            <a:chOff x="0" y="0"/>
            <a:chExt cx="2969301" cy="2709333"/>
          </a:xfrm>
        </p:grpSpPr>
        <p:sp>
          <p:nvSpPr>
            <p:cNvPr id="5" name="Freeform 5"/>
            <p:cNvSpPr/>
            <p:nvPr/>
          </p:nvSpPr>
          <p:spPr>
            <a:xfrm>
              <a:off x="0" y="0"/>
              <a:ext cx="2969301" cy="2709333"/>
            </a:xfrm>
            <a:custGeom>
              <a:avLst/>
              <a:gdLst/>
              <a:ahLst/>
              <a:cxnLst/>
              <a:rect l="l" t="t" r="r" b="b"/>
              <a:pathLst>
                <a:path w="2969301" h="2709333">
                  <a:moveTo>
                    <a:pt x="0" y="0"/>
                  </a:moveTo>
                  <a:lnTo>
                    <a:pt x="2969301" y="0"/>
                  </a:lnTo>
                  <a:lnTo>
                    <a:pt x="2969301" y="2709333"/>
                  </a:lnTo>
                  <a:lnTo>
                    <a:pt x="0" y="2709333"/>
                  </a:lnTo>
                  <a:close/>
                </a:path>
              </a:pathLst>
            </a:custGeom>
            <a:gradFill rotWithShape="1">
              <a:gsLst>
                <a:gs pos="0">
                  <a:srgbClr val="FFFFFF">
                    <a:alpha val="100000"/>
                  </a:srgbClr>
                </a:gs>
                <a:gs pos="50000">
                  <a:srgbClr val="FFFFFF">
                    <a:alpha val="87500"/>
                  </a:srgbClr>
                </a:gs>
                <a:gs pos="100000">
                  <a:srgbClr val="FFFFFF">
                    <a:alpha val="0"/>
                  </a:srgbClr>
                </a:gs>
              </a:gsLst>
              <a:lin ang="0"/>
            </a:gradFill>
          </p:spPr>
          <p:txBody>
            <a:bodyPr/>
            <a:lstStyle/>
            <a:p>
              <a:endParaRPr lang="pt-BR"/>
            </a:p>
          </p:txBody>
        </p:sp>
        <p:sp>
          <p:nvSpPr>
            <p:cNvPr id="6" name="TextBox 6"/>
            <p:cNvSpPr txBox="1"/>
            <p:nvPr/>
          </p:nvSpPr>
          <p:spPr>
            <a:xfrm>
              <a:off x="0" y="9525"/>
              <a:ext cx="2969301" cy="2699808"/>
            </a:xfrm>
            <a:prstGeom prst="rect">
              <a:avLst/>
            </a:prstGeom>
          </p:spPr>
          <p:txBody>
            <a:bodyPr lIns="50800" tIns="50800" rIns="50800" bIns="50800" rtlCol="0" anchor="ctr"/>
            <a:lstStyle/>
            <a:p>
              <a:pPr algn="ctr">
                <a:lnSpc>
                  <a:spcPts val="2601"/>
                </a:lnSpc>
              </a:pPr>
              <a:endParaRPr/>
            </a:p>
          </p:txBody>
        </p:sp>
      </p:grpSp>
      <p:sp>
        <p:nvSpPr>
          <p:cNvPr id="7" name="Freeform 7"/>
          <p:cNvSpPr/>
          <p:nvPr/>
        </p:nvSpPr>
        <p:spPr>
          <a:xfrm rot="-174803">
            <a:off x="229047" y="140219"/>
            <a:ext cx="8810687" cy="4326861"/>
          </a:xfrm>
          <a:custGeom>
            <a:avLst/>
            <a:gdLst/>
            <a:ahLst/>
            <a:cxnLst/>
            <a:rect l="l" t="t" r="r" b="b"/>
            <a:pathLst>
              <a:path w="8810687" h="4326861">
                <a:moveTo>
                  <a:pt x="0" y="0"/>
                </a:moveTo>
                <a:lnTo>
                  <a:pt x="8810688" y="0"/>
                </a:lnTo>
                <a:lnTo>
                  <a:pt x="8810688" y="4326861"/>
                </a:lnTo>
                <a:lnTo>
                  <a:pt x="0" y="4326861"/>
                </a:lnTo>
                <a:lnTo>
                  <a:pt x="0" y="0"/>
                </a:lnTo>
                <a:close/>
              </a:path>
            </a:pathLst>
          </a:custGeom>
          <a:blipFill>
            <a:blip r:embed="rId3"/>
            <a:stretch>
              <a:fillRect t="-49962" r="-71302" b="-114630"/>
            </a:stretch>
          </a:blipFill>
        </p:spPr>
        <p:txBody>
          <a:bodyPr/>
          <a:lstStyle/>
          <a:p>
            <a:endParaRPr lang="pt-BR"/>
          </a:p>
        </p:txBody>
      </p:sp>
      <p:sp>
        <p:nvSpPr>
          <p:cNvPr id="8" name="Freeform 8"/>
          <p:cNvSpPr/>
          <p:nvPr/>
        </p:nvSpPr>
        <p:spPr>
          <a:xfrm rot="-194420">
            <a:off x="459803" y="92861"/>
            <a:ext cx="483467" cy="1594939"/>
          </a:xfrm>
          <a:custGeom>
            <a:avLst/>
            <a:gdLst/>
            <a:ahLst/>
            <a:cxnLst/>
            <a:rect l="l" t="t" r="r" b="b"/>
            <a:pathLst>
              <a:path w="483467" h="1594939">
                <a:moveTo>
                  <a:pt x="0" y="0"/>
                </a:moveTo>
                <a:lnTo>
                  <a:pt x="483467" y="0"/>
                </a:lnTo>
                <a:lnTo>
                  <a:pt x="483467" y="1594939"/>
                </a:lnTo>
                <a:lnTo>
                  <a:pt x="0" y="1594939"/>
                </a:lnTo>
                <a:lnTo>
                  <a:pt x="0" y="0"/>
                </a:lnTo>
                <a:close/>
              </a:path>
            </a:pathLst>
          </a:custGeom>
          <a:blipFill>
            <a:blip r:embed="rId4"/>
            <a:stretch>
              <a:fillRect l="-2018" t="-5121" r="-2018"/>
            </a:stretch>
          </a:blipFill>
        </p:spPr>
        <p:txBody>
          <a:bodyPr/>
          <a:lstStyle/>
          <a:p>
            <a:endParaRPr lang="pt-BR"/>
          </a:p>
        </p:txBody>
      </p:sp>
      <p:sp>
        <p:nvSpPr>
          <p:cNvPr id="10" name="TextBox 10"/>
          <p:cNvSpPr txBox="1"/>
          <p:nvPr/>
        </p:nvSpPr>
        <p:spPr>
          <a:xfrm rot="-264255">
            <a:off x="576375" y="2043735"/>
            <a:ext cx="8115300" cy="964880"/>
          </a:xfrm>
          <a:prstGeom prst="rect">
            <a:avLst/>
          </a:prstGeom>
        </p:spPr>
        <p:txBody>
          <a:bodyPr lIns="0" tIns="0" rIns="0" bIns="0" rtlCol="0" anchor="t">
            <a:spAutoFit/>
          </a:bodyPr>
          <a:lstStyle>
            <a:defPPr>
              <a:defRPr lang="en-US"/>
            </a:defPPr>
            <a:lvl1pPr lvl="0" indent="0" algn="ctr">
              <a:lnSpc>
                <a:spcPts val="4032"/>
              </a:lnSpc>
              <a:defRPr sz="3536" b="1">
                <a:solidFill>
                  <a:srgbClr val="867162"/>
                </a:solidFill>
                <a:latin typeface="Poppins Bold"/>
                <a:ea typeface="Poppins Bold"/>
                <a:cs typeface="Poppins Bold"/>
              </a:defRPr>
            </a:lvl1pPr>
          </a:lstStyle>
          <a:p>
            <a:r>
              <a:rPr lang="es-419" dirty="0"/>
              <a:t>Pero las obras que el Señor hace “en nosotros” son las mayores bendiciones. Son milagros que nos transforman desde dentro.</a:t>
            </a:r>
            <a:endParaRPr lang="en-US" dirty="0">
              <a:sym typeface="Poppins Bold"/>
            </a:endParaRPr>
          </a:p>
        </p:txBody>
      </p:sp>
      <p:sp>
        <p:nvSpPr>
          <p:cNvPr id="11" name="TextBox 11"/>
          <p:cNvSpPr txBox="1"/>
          <p:nvPr/>
        </p:nvSpPr>
        <p:spPr>
          <a:xfrm>
            <a:off x="987960" y="5295900"/>
            <a:ext cx="6318780" cy="2986074"/>
          </a:xfrm>
          <a:prstGeom prst="rect">
            <a:avLst/>
          </a:prstGeom>
        </p:spPr>
        <p:txBody>
          <a:bodyPr wrap="square" lIns="0" tIns="0" rIns="0" bIns="0" rtlCol="0" anchor="t">
            <a:spAutoFit/>
          </a:bodyPr>
          <a:lstStyle/>
          <a:p>
            <a:pPr>
              <a:lnSpc>
                <a:spcPts val="4668"/>
              </a:lnSpc>
            </a:pPr>
            <a:r>
              <a:rPr lang="en-US" sz="3200" dirty="0">
                <a:solidFill>
                  <a:srgbClr val="50301A"/>
                </a:solidFill>
                <a:latin typeface="Poppins"/>
                <a:ea typeface="Poppins"/>
                <a:cs typeface="Poppins"/>
                <a:sym typeface="Poppins"/>
              </a:rPr>
              <a:t>Es la </a:t>
            </a:r>
            <a:r>
              <a:rPr lang="en-US" sz="3200" dirty="0" err="1">
                <a:solidFill>
                  <a:srgbClr val="50301A"/>
                </a:solidFill>
                <a:latin typeface="Poppins"/>
                <a:ea typeface="Poppins"/>
                <a:cs typeface="Poppins"/>
                <a:sym typeface="Poppins"/>
              </a:rPr>
              <a:t>regeneración</a:t>
            </a:r>
            <a:r>
              <a:rPr lang="en-US" sz="3200" dirty="0">
                <a:solidFill>
                  <a:srgbClr val="50301A"/>
                </a:solidFill>
                <a:latin typeface="Poppins"/>
                <a:ea typeface="Poppins"/>
                <a:cs typeface="Poppins"/>
                <a:sym typeface="Poppins"/>
              </a:rPr>
              <a:t> </a:t>
            </a:r>
            <a:r>
              <a:rPr lang="en-US" sz="3200" dirty="0" err="1">
                <a:solidFill>
                  <a:srgbClr val="50301A"/>
                </a:solidFill>
                <a:latin typeface="Poppins"/>
                <a:ea typeface="Poppins"/>
                <a:cs typeface="Poppins"/>
                <a:sym typeface="Poppins"/>
              </a:rPr>
              <a:t>mediante</a:t>
            </a:r>
            <a:r>
              <a:rPr lang="en-US" sz="3200" dirty="0">
                <a:solidFill>
                  <a:srgbClr val="50301A"/>
                </a:solidFill>
                <a:latin typeface="Poppins"/>
                <a:ea typeface="Poppins"/>
                <a:cs typeface="Poppins"/>
                <a:sym typeface="Poppins"/>
              </a:rPr>
              <a:t> </a:t>
            </a:r>
            <a:r>
              <a:rPr lang="en-US" sz="3200" dirty="0" err="1">
                <a:solidFill>
                  <a:srgbClr val="50301A"/>
                </a:solidFill>
                <a:latin typeface="Poppins"/>
                <a:ea typeface="Poppins"/>
                <a:cs typeface="Poppins"/>
                <a:sym typeface="Poppins"/>
              </a:rPr>
              <a:t>el</a:t>
            </a:r>
            <a:r>
              <a:rPr lang="en-US" sz="3200" dirty="0">
                <a:solidFill>
                  <a:srgbClr val="50301A"/>
                </a:solidFill>
                <a:latin typeface="Poppins"/>
                <a:ea typeface="Poppins"/>
                <a:cs typeface="Poppins"/>
                <a:sym typeface="Poppins"/>
              </a:rPr>
              <a:t> </a:t>
            </a:r>
            <a:r>
              <a:rPr lang="en-US" sz="3200" dirty="0" err="1">
                <a:solidFill>
                  <a:srgbClr val="50301A"/>
                </a:solidFill>
                <a:latin typeface="Poppins"/>
                <a:ea typeface="Poppins"/>
                <a:cs typeface="Poppins"/>
                <a:sym typeface="Poppins"/>
              </a:rPr>
              <a:t>poder</a:t>
            </a:r>
            <a:r>
              <a:rPr lang="en-US" sz="3200" dirty="0">
                <a:solidFill>
                  <a:srgbClr val="50301A"/>
                </a:solidFill>
                <a:latin typeface="Poppins"/>
                <a:ea typeface="Poppins"/>
                <a:cs typeface="Poppins"/>
                <a:sym typeface="Poppins"/>
              </a:rPr>
              <a:t> de la </a:t>
            </a:r>
            <a:r>
              <a:rPr lang="en-US" sz="3200" dirty="0" err="1">
                <a:solidFill>
                  <a:srgbClr val="50301A"/>
                </a:solidFill>
                <a:latin typeface="Poppins"/>
                <a:ea typeface="Poppins"/>
                <a:cs typeface="Poppins"/>
                <a:sym typeface="Poppins"/>
              </a:rPr>
              <a:t>sangre</a:t>
            </a:r>
            <a:r>
              <a:rPr lang="en-US" sz="3200" dirty="0">
                <a:solidFill>
                  <a:srgbClr val="50301A"/>
                </a:solidFill>
                <a:latin typeface="Poppins"/>
                <a:ea typeface="Poppins"/>
                <a:cs typeface="Poppins"/>
                <a:sym typeface="Poppins"/>
              </a:rPr>
              <a:t> de Cristo, y </a:t>
            </a:r>
            <a:r>
              <a:rPr lang="en-US" sz="3200" dirty="0" err="1">
                <a:solidFill>
                  <a:srgbClr val="50301A"/>
                </a:solidFill>
                <a:latin typeface="Poppins"/>
                <a:ea typeface="Poppins"/>
                <a:cs typeface="Poppins"/>
                <a:sym typeface="Poppins"/>
              </a:rPr>
              <a:t>el</a:t>
            </a:r>
            <a:r>
              <a:rPr lang="en-US" sz="3200" dirty="0">
                <a:solidFill>
                  <a:srgbClr val="50301A"/>
                </a:solidFill>
                <a:latin typeface="Poppins"/>
                <a:ea typeface="Poppins"/>
                <a:cs typeface="Poppins"/>
                <a:sym typeface="Poppins"/>
              </a:rPr>
              <a:t> Espíritu Santo que “intercede </a:t>
            </a:r>
            <a:r>
              <a:rPr lang="en-US" sz="3200" dirty="0" err="1">
                <a:solidFill>
                  <a:srgbClr val="50301A"/>
                </a:solidFill>
                <a:latin typeface="Poppins"/>
                <a:ea typeface="Poppins"/>
                <a:cs typeface="Poppins"/>
                <a:sym typeface="Poppins"/>
              </a:rPr>
              <a:t>por</a:t>
            </a:r>
            <a:r>
              <a:rPr lang="en-US" sz="3200" dirty="0">
                <a:solidFill>
                  <a:srgbClr val="50301A"/>
                </a:solidFill>
                <a:latin typeface="Poppins"/>
                <a:ea typeface="Poppins"/>
                <a:cs typeface="Poppins"/>
                <a:sym typeface="Poppins"/>
              </a:rPr>
              <a:t> </a:t>
            </a:r>
            <a:r>
              <a:rPr lang="en-US" sz="3200" dirty="0" err="1">
                <a:solidFill>
                  <a:srgbClr val="50301A"/>
                </a:solidFill>
                <a:latin typeface="Poppins"/>
                <a:ea typeface="Poppins"/>
                <a:cs typeface="Poppins"/>
                <a:sym typeface="Poppins"/>
              </a:rPr>
              <a:t>nosotros</a:t>
            </a:r>
            <a:r>
              <a:rPr lang="en-US" sz="3200" dirty="0">
                <a:solidFill>
                  <a:srgbClr val="50301A"/>
                </a:solidFill>
                <a:latin typeface="Poppins"/>
                <a:ea typeface="Poppins"/>
                <a:cs typeface="Poppins"/>
                <a:sym typeface="Poppins"/>
              </a:rPr>
              <a:t> con </a:t>
            </a:r>
            <a:r>
              <a:rPr lang="en-US" sz="3200" dirty="0" err="1">
                <a:solidFill>
                  <a:srgbClr val="50301A"/>
                </a:solidFill>
                <a:latin typeface="Poppins"/>
                <a:ea typeface="Poppins"/>
                <a:cs typeface="Poppins"/>
                <a:sym typeface="Poppins"/>
              </a:rPr>
              <a:t>gemidos</a:t>
            </a:r>
            <a:r>
              <a:rPr lang="en-US" sz="3200" dirty="0">
                <a:solidFill>
                  <a:srgbClr val="50301A"/>
                </a:solidFill>
                <a:latin typeface="Poppins"/>
                <a:ea typeface="Poppins"/>
                <a:cs typeface="Poppins"/>
                <a:sym typeface="Poppins"/>
              </a:rPr>
              <a:t> </a:t>
            </a:r>
            <a:r>
              <a:rPr lang="en-US" sz="3200" dirty="0" err="1">
                <a:solidFill>
                  <a:srgbClr val="50301A"/>
                </a:solidFill>
                <a:latin typeface="Poppins"/>
                <a:ea typeface="Poppins"/>
                <a:cs typeface="Poppins"/>
                <a:sym typeface="Poppins"/>
              </a:rPr>
              <a:t>indecibles</a:t>
            </a:r>
            <a:r>
              <a:rPr lang="en-US" sz="3200" dirty="0">
                <a:solidFill>
                  <a:srgbClr val="50301A"/>
                </a:solidFill>
                <a:latin typeface="Poppins"/>
                <a:ea typeface="Poppins"/>
                <a:cs typeface="Poppins"/>
                <a:sym typeface="Poppins"/>
              </a:rPr>
              <a:t>”(Romanos 8:26).</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75000"/>
            </a:blip>
            <a:stretch>
              <a:fillRect t="-12786" r="-29702" b="-62119"/>
            </a:stretch>
          </a:blipFill>
        </p:spPr>
        <p:txBody>
          <a:bodyPr/>
          <a:lstStyle/>
          <a:p>
            <a:endParaRPr lang="pt-BR"/>
          </a:p>
        </p:txBody>
      </p:sp>
      <p:sp>
        <p:nvSpPr>
          <p:cNvPr id="3" name="Freeform 3"/>
          <p:cNvSpPr/>
          <p:nvPr/>
        </p:nvSpPr>
        <p:spPr>
          <a:xfrm rot="-174803">
            <a:off x="133745" y="3732471"/>
            <a:ext cx="14426456" cy="5629701"/>
          </a:xfrm>
          <a:custGeom>
            <a:avLst/>
            <a:gdLst/>
            <a:ahLst/>
            <a:cxnLst/>
            <a:rect l="l" t="t" r="r" b="b"/>
            <a:pathLst>
              <a:path w="14426456" h="5629701">
                <a:moveTo>
                  <a:pt x="0" y="0"/>
                </a:moveTo>
                <a:lnTo>
                  <a:pt x="14426456" y="0"/>
                </a:lnTo>
                <a:lnTo>
                  <a:pt x="14426456" y="5629701"/>
                </a:lnTo>
                <a:lnTo>
                  <a:pt x="0" y="5629701"/>
                </a:lnTo>
                <a:lnTo>
                  <a:pt x="0" y="0"/>
                </a:lnTo>
                <a:close/>
              </a:path>
            </a:pathLst>
          </a:custGeom>
          <a:blipFill>
            <a:blip r:embed="rId3"/>
            <a:stretch>
              <a:fillRect l="-3521" t="-49706" r="-67194" b="-182132"/>
            </a:stretch>
          </a:blipFill>
        </p:spPr>
        <p:txBody>
          <a:bodyPr/>
          <a:lstStyle/>
          <a:p>
            <a:endParaRPr lang="pt-BR"/>
          </a:p>
        </p:txBody>
      </p:sp>
      <p:sp>
        <p:nvSpPr>
          <p:cNvPr id="4" name="TextBox 4"/>
          <p:cNvSpPr txBox="1"/>
          <p:nvPr/>
        </p:nvSpPr>
        <p:spPr>
          <a:xfrm rot="-136457">
            <a:off x="1403312" y="4399627"/>
            <a:ext cx="12925407" cy="4221156"/>
          </a:xfrm>
          <a:prstGeom prst="rect">
            <a:avLst/>
          </a:prstGeom>
        </p:spPr>
        <p:txBody>
          <a:bodyPr wrap="square" lIns="0" tIns="0" rIns="0" bIns="0" rtlCol="0" anchor="t">
            <a:spAutoFit/>
          </a:bodyPr>
          <a:lstStyle/>
          <a:p>
            <a:pPr algn="l">
              <a:lnSpc>
                <a:spcPts val="4788"/>
              </a:lnSpc>
            </a:pPr>
            <a:r>
              <a:rPr lang="en-US" sz="3470" b="1" dirty="0">
                <a:solidFill>
                  <a:srgbClr val="50301A"/>
                </a:solidFill>
                <a:latin typeface="Poppins Bold"/>
                <a:ea typeface="Poppins Bold"/>
                <a:cs typeface="Poppins Bold"/>
                <a:sym typeface="Poppins Bold"/>
              </a:rPr>
              <a:t>Dios:</a:t>
            </a:r>
          </a:p>
          <a:p>
            <a:pPr marL="748665" lvl="1" indent="-374015">
              <a:lnSpc>
                <a:spcPts val="5725"/>
              </a:lnSpc>
              <a:buFont typeface="Arial"/>
              <a:buChar char="•"/>
            </a:pPr>
            <a:r>
              <a:rPr lang="en-US" sz="3450" dirty="0">
                <a:solidFill>
                  <a:srgbClr val="50301A"/>
                </a:solidFill>
                <a:latin typeface="Poppins"/>
                <a:ea typeface="Poppins"/>
                <a:cs typeface="Poppins"/>
                <a:sym typeface="Poppins"/>
              </a:rPr>
              <a:t>“</a:t>
            </a:r>
            <a:r>
              <a:rPr lang="en-US" sz="3450" dirty="0" err="1">
                <a:solidFill>
                  <a:srgbClr val="50301A"/>
                </a:solidFill>
                <a:latin typeface="Poppins"/>
                <a:ea typeface="Poppins"/>
                <a:cs typeface="Poppins"/>
                <a:sym typeface="Poppins"/>
              </a:rPr>
              <a:t>hace</a:t>
            </a:r>
            <a:r>
              <a:rPr lang="en-US" sz="3450" dirty="0">
                <a:solidFill>
                  <a:srgbClr val="50301A"/>
                </a:solidFill>
                <a:latin typeface="Poppins"/>
                <a:ea typeface="Poppins"/>
                <a:cs typeface="Poppins"/>
                <a:sym typeface="Poppins"/>
              </a:rPr>
              <a:t> </a:t>
            </a:r>
            <a:r>
              <a:rPr lang="en-US" sz="3450" dirty="0" err="1">
                <a:solidFill>
                  <a:srgbClr val="50301A"/>
                </a:solidFill>
                <a:latin typeface="Poppins"/>
                <a:ea typeface="Poppins"/>
                <a:cs typeface="Poppins"/>
                <a:sym typeface="Poppins"/>
              </a:rPr>
              <a:t>cesar</a:t>
            </a:r>
            <a:r>
              <a:rPr lang="en-US" sz="3450" dirty="0">
                <a:solidFill>
                  <a:srgbClr val="50301A"/>
                </a:solidFill>
                <a:latin typeface="Poppins"/>
                <a:ea typeface="Poppins"/>
                <a:cs typeface="Poppins"/>
                <a:sym typeface="Poppins"/>
              </a:rPr>
              <a:t> las </a:t>
            </a:r>
            <a:r>
              <a:rPr lang="en-US" sz="3450" dirty="0" err="1">
                <a:solidFill>
                  <a:srgbClr val="50301A"/>
                </a:solidFill>
                <a:latin typeface="Poppins"/>
                <a:ea typeface="Poppins"/>
                <a:cs typeface="Poppins"/>
                <a:sym typeface="Poppins"/>
              </a:rPr>
              <a:t>guerras</a:t>
            </a:r>
            <a:r>
              <a:rPr lang="en-US" sz="3450" dirty="0">
                <a:solidFill>
                  <a:srgbClr val="50301A"/>
                </a:solidFill>
                <a:latin typeface="Poppins"/>
                <a:ea typeface="Poppins"/>
                <a:cs typeface="Poppins"/>
                <a:sym typeface="Poppins"/>
              </a:rPr>
              <a:t> hasta </a:t>
            </a:r>
            <a:r>
              <a:rPr lang="en-US" sz="3450" dirty="0" err="1">
                <a:solidFill>
                  <a:srgbClr val="50301A"/>
                </a:solidFill>
                <a:latin typeface="Poppins"/>
                <a:ea typeface="Poppins"/>
                <a:cs typeface="Poppins"/>
                <a:sym typeface="Poppins"/>
              </a:rPr>
              <a:t>los</a:t>
            </a:r>
            <a:r>
              <a:rPr lang="en-US" sz="3450" dirty="0">
                <a:solidFill>
                  <a:srgbClr val="50301A"/>
                </a:solidFill>
                <a:latin typeface="Poppins"/>
                <a:ea typeface="Poppins"/>
                <a:cs typeface="Poppins"/>
                <a:sym typeface="Poppins"/>
              </a:rPr>
              <a:t> confines de la tierra”.</a:t>
            </a:r>
            <a:endParaRPr lang="en-US" sz="3450" dirty="0">
              <a:solidFill>
                <a:srgbClr val="50301A"/>
              </a:solidFill>
              <a:latin typeface="Poppins"/>
              <a:ea typeface="Poppins"/>
              <a:cs typeface="Poppins"/>
            </a:endParaRPr>
          </a:p>
          <a:p>
            <a:pPr marL="748665" lvl="1" indent="-374015">
              <a:lnSpc>
                <a:spcPts val="5725"/>
              </a:lnSpc>
              <a:buFont typeface="Arial"/>
              <a:buChar char="•"/>
            </a:pPr>
            <a:r>
              <a:rPr lang="en-US" sz="3470" dirty="0">
                <a:solidFill>
                  <a:srgbClr val="50301A"/>
                </a:solidFill>
                <a:latin typeface="Poppins"/>
                <a:ea typeface="Poppins"/>
                <a:cs typeface="Poppins"/>
                <a:sym typeface="Poppins"/>
              </a:rPr>
              <a:t>“</a:t>
            </a:r>
            <a:r>
              <a:rPr lang="en-US" sz="3470" dirty="0" err="1">
                <a:solidFill>
                  <a:srgbClr val="50301A"/>
                </a:solidFill>
                <a:latin typeface="Poppins"/>
                <a:ea typeface="Poppins"/>
                <a:cs typeface="Poppins"/>
                <a:sym typeface="Poppins"/>
              </a:rPr>
              <a:t>quiebra</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el</a:t>
            </a:r>
            <a:r>
              <a:rPr lang="en-US" sz="3470" dirty="0">
                <a:solidFill>
                  <a:srgbClr val="50301A"/>
                </a:solidFill>
                <a:latin typeface="Poppins"/>
                <a:ea typeface="Poppins"/>
                <a:cs typeface="Poppins"/>
                <a:sym typeface="Poppins"/>
              </a:rPr>
              <a:t> arco” del </a:t>
            </a:r>
            <a:r>
              <a:rPr lang="en-US" sz="3470" dirty="0" err="1">
                <a:solidFill>
                  <a:srgbClr val="50301A"/>
                </a:solidFill>
                <a:latin typeface="Poppins"/>
                <a:ea typeface="Poppins"/>
                <a:cs typeface="Poppins"/>
                <a:sym typeface="Poppins"/>
              </a:rPr>
              <a:t>enemigo</a:t>
            </a:r>
            <a:endParaRPr lang="en-US" sz="3470" dirty="0">
              <a:solidFill>
                <a:srgbClr val="50301A"/>
              </a:solidFill>
              <a:latin typeface="Poppins"/>
              <a:ea typeface="Poppins"/>
              <a:cs typeface="Poppins"/>
            </a:endParaRPr>
          </a:p>
          <a:p>
            <a:pPr marL="748665" lvl="1" indent="-374015">
              <a:lnSpc>
                <a:spcPts val="5725"/>
              </a:lnSpc>
              <a:buFont typeface="Arial"/>
              <a:buChar char="•"/>
            </a:pPr>
            <a:r>
              <a:rPr lang="en-US" sz="3450" dirty="0">
                <a:solidFill>
                  <a:srgbClr val="50301A"/>
                </a:solidFill>
                <a:latin typeface="Poppins"/>
                <a:ea typeface="Poppins"/>
                <a:cs typeface="Poppins"/>
                <a:sym typeface="Poppins"/>
              </a:rPr>
              <a:t>"</a:t>
            </a:r>
            <a:r>
              <a:rPr lang="en-US" sz="3450" dirty="0" err="1">
                <a:solidFill>
                  <a:srgbClr val="50301A"/>
                </a:solidFill>
                <a:latin typeface="Poppins"/>
                <a:ea typeface="Poppins"/>
                <a:cs typeface="Poppins"/>
                <a:sym typeface="Poppins"/>
              </a:rPr>
              <a:t>rompe</a:t>
            </a:r>
            <a:r>
              <a:rPr lang="en-US" sz="3450" dirty="0">
                <a:solidFill>
                  <a:srgbClr val="50301A"/>
                </a:solidFill>
                <a:latin typeface="Poppins"/>
                <a:ea typeface="Poppins"/>
                <a:cs typeface="Poppins"/>
                <a:sym typeface="Poppins"/>
              </a:rPr>
              <a:t> la </a:t>
            </a:r>
            <a:r>
              <a:rPr lang="en-US" sz="3450" dirty="0" err="1">
                <a:solidFill>
                  <a:srgbClr val="50301A"/>
                </a:solidFill>
                <a:latin typeface="Poppins"/>
                <a:ea typeface="Poppins"/>
                <a:cs typeface="Poppins"/>
                <a:sym typeface="Poppins"/>
              </a:rPr>
              <a:t>lanza</a:t>
            </a:r>
            <a:r>
              <a:rPr lang="en-US" sz="3450" dirty="0">
                <a:solidFill>
                  <a:srgbClr val="50301A"/>
                </a:solidFill>
                <a:latin typeface="Poppins"/>
                <a:ea typeface="Poppins"/>
                <a:cs typeface="Poppins"/>
                <a:sym typeface="Poppins"/>
              </a:rPr>
              <a:t>” de las </a:t>
            </a:r>
            <a:r>
              <a:rPr lang="en-US" sz="3450" dirty="0" err="1">
                <a:solidFill>
                  <a:srgbClr val="50301A"/>
                </a:solidFill>
                <a:latin typeface="Poppins"/>
                <a:ea typeface="Poppins"/>
                <a:cs typeface="Poppins"/>
                <a:sym typeface="Poppins"/>
              </a:rPr>
              <a:t>huestes</a:t>
            </a:r>
            <a:r>
              <a:rPr lang="en-US" sz="3450" dirty="0">
                <a:solidFill>
                  <a:srgbClr val="50301A"/>
                </a:solidFill>
                <a:latin typeface="Poppins"/>
                <a:ea typeface="Poppins"/>
                <a:cs typeface="Poppins"/>
                <a:sym typeface="Poppins"/>
              </a:rPr>
              <a:t> </a:t>
            </a:r>
            <a:r>
              <a:rPr lang="en-US" sz="3450" dirty="0" err="1">
                <a:solidFill>
                  <a:srgbClr val="50301A"/>
                </a:solidFill>
                <a:latin typeface="Poppins"/>
                <a:ea typeface="Poppins"/>
                <a:cs typeface="Poppins"/>
                <a:sym typeface="Poppins"/>
              </a:rPr>
              <a:t>satánicas</a:t>
            </a:r>
            <a:r>
              <a:rPr lang="en-US" sz="3450" dirty="0">
                <a:solidFill>
                  <a:srgbClr val="50301A"/>
                </a:solidFill>
                <a:latin typeface="Poppins"/>
                <a:ea typeface="Poppins"/>
                <a:cs typeface="Poppins"/>
                <a:sym typeface="Poppins"/>
              </a:rPr>
              <a:t> </a:t>
            </a:r>
            <a:endParaRPr lang="en-US" sz="3450" dirty="0">
              <a:solidFill>
                <a:srgbClr val="50301A"/>
              </a:solidFill>
              <a:latin typeface="Poppins"/>
              <a:ea typeface="Poppins"/>
              <a:cs typeface="Poppins"/>
            </a:endParaRPr>
          </a:p>
          <a:p>
            <a:pPr marL="748665" lvl="1" indent="-374015">
              <a:lnSpc>
                <a:spcPts val="5725"/>
              </a:lnSpc>
              <a:buFont typeface="Arial"/>
              <a:buChar char="•"/>
            </a:pPr>
            <a:r>
              <a:rPr lang="en-US" sz="3470" dirty="0" err="1">
                <a:solidFill>
                  <a:srgbClr val="50301A"/>
                </a:solidFill>
                <a:latin typeface="Poppins"/>
                <a:ea typeface="Poppins"/>
                <a:cs typeface="Poppins"/>
                <a:sym typeface="Poppins"/>
              </a:rPr>
              <a:t>en</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el</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fuego</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quema</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los</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carros</a:t>
            </a:r>
            <a:r>
              <a:rPr lang="en-US" sz="3470" dirty="0">
                <a:solidFill>
                  <a:srgbClr val="50301A"/>
                </a:solidFill>
                <a:latin typeface="Poppins"/>
                <a:ea typeface="Poppins"/>
                <a:cs typeface="Poppins"/>
                <a:sym typeface="Poppins"/>
              </a:rPr>
              <a:t>” que </a:t>
            </a:r>
            <a:r>
              <a:rPr lang="en-US" sz="3470" dirty="0" err="1">
                <a:solidFill>
                  <a:srgbClr val="50301A"/>
                </a:solidFill>
                <a:latin typeface="Poppins"/>
                <a:ea typeface="Poppins"/>
                <a:cs typeface="Poppins"/>
                <a:sym typeface="Poppins"/>
              </a:rPr>
              <a:t>nos</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desvían</a:t>
            </a:r>
            <a:r>
              <a:rPr lang="en-US" sz="3470" dirty="0">
                <a:solidFill>
                  <a:srgbClr val="50301A"/>
                </a:solidFill>
                <a:latin typeface="Poppins"/>
                <a:ea typeface="Poppins"/>
                <a:cs typeface="Poppins"/>
                <a:sym typeface="Poppins"/>
              </a:rPr>
              <a:t> </a:t>
            </a:r>
            <a:r>
              <a:rPr lang="en-US" sz="3470" dirty="0" err="1">
                <a:solidFill>
                  <a:srgbClr val="50301A"/>
                </a:solidFill>
                <a:latin typeface="Poppins"/>
                <a:ea typeface="Poppins"/>
                <a:cs typeface="Poppins"/>
                <a:sym typeface="Poppins"/>
              </a:rPr>
              <a:t>hacia</a:t>
            </a:r>
            <a:r>
              <a:rPr lang="en-US" sz="3470" dirty="0">
                <a:solidFill>
                  <a:srgbClr val="50301A"/>
                </a:solidFill>
                <a:latin typeface="Poppins"/>
                <a:ea typeface="Poppins"/>
                <a:cs typeface="Poppins"/>
                <a:sym typeface="Poppins"/>
              </a:rPr>
              <a:t> la </a:t>
            </a:r>
            <a:r>
              <a:rPr lang="en-US" sz="3470" dirty="0" err="1">
                <a:solidFill>
                  <a:srgbClr val="50301A"/>
                </a:solidFill>
                <a:latin typeface="Poppins"/>
                <a:ea typeface="Poppins"/>
                <a:cs typeface="Poppins"/>
                <a:sym typeface="Poppins"/>
              </a:rPr>
              <a:t>perdición</a:t>
            </a:r>
            <a:r>
              <a:rPr lang="en-US" sz="3470" dirty="0">
                <a:solidFill>
                  <a:srgbClr val="50301A"/>
                </a:solidFill>
                <a:latin typeface="Poppins"/>
                <a:ea typeface="Poppins"/>
                <a:cs typeface="Poppins"/>
                <a:sym typeface="Poppins"/>
              </a:rPr>
              <a:t> (Salmo 46:9).</a:t>
            </a:r>
            <a:endParaRPr lang="en-US" sz="3470" dirty="0">
              <a:solidFill>
                <a:srgbClr val="50301A"/>
              </a:solidFill>
              <a:latin typeface="Poppins"/>
              <a:ea typeface="Poppins"/>
              <a:cs typeface="Poppins"/>
            </a:endParaRPr>
          </a:p>
        </p:txBody>
      </p:sp>
      <p:sp>
        <p:nvSpPr>
          <p:cNvPr id="5" name="TextBox 5"/>
          <p:cNvSpPr txBox="1"/>
          <p:nvPr/>
        </p:nvSpPr>
        <p:spPr>
          <a:xfrm>
            <a:off x="735509" y="1663757"/>
            <a:ext cx="13589421" cy="588623"/>
          </a:xfrm>
          <a:prstGeom prst="rect">
            <a:avLst/>
          </a:prstGeom>
        </p:spPr>
        <p:txBody>
          <a:bodyPr lIns="0" tIns="0" rIns="0" bIns="0" rtlCol="0" anchor="t">
            <a:spAutoFit/>
          </a:bodyPr>
          <a:lstStyle/>
          <a:p>
            <a:pPr>
              <a:lnSpc>
                <a:spcPts val="4247"/>
              </a:lnSpc>
              <a:spcBef>
                <a:spcPct val="0"/>
              </a:spcBef>
            </a:pPr>
            <a:r>
              <a:rPr lang="es-419" sz="4600" b="1" dirty="0">
                <a:solidFill>
                  <a:srgbClr val="50301A"/>
                </a:solidFill>
                <a:latin typeface="Poppins" pitchFamily="2" charset="77"/>
                <a:cs typeface="Poppins" pitchFamily="2" charset="77"/>
              </a:rPr>
              <a:t>El tono en esta parte del Salmo 46 es de</a:t>
            </a:r>
            <a:endParaRPr lang="en-US" sz="4600" b="1" dirty="0">
              <a:solidFill>
                <a:srgbClr val="50301A"/>
              </a:solidFill>
              <a:latin typeface="Poppins" pitchFamily="2" charset="77"/>
              <a:ea typeface="Poppins Bold"/>
              <a:cs typeface="Poppins" pitchFamily="2" charset="77"/>
              <a:sym typeface="Poppins Bold"/>
            </a:endParaRPr>
          </a:p>
        </p:txBody>
      </p:sp>
      <p:sp>
        <p:nvSpPr>
          <p:cNvPr id="6" name="TextBox 6"/>
          <p:cNvSpPr txBox="1"/>
          <p:nvPr/>
        </p:nvSpPr>
        <p:spPr>
          <a:xfrm>
            <a:off x="12862531" y="1329019"/>
            <a:ext cx="5042210" cy="1258101"/>
          </a:xfrm>
          <a:prstGeom prst="rect">
            <a:avLst/>
          </a:prstGeom>
        </p:spPr>
        <p:txBody>
          <a:bodyPr lIns="0" tIns="0" rIns="0" bIns="0" rtlCol="0" anchor="t">
            <a:spAutoFit/>
          </a:bodyPr>
          <a:lstStyle/>
          <a:p>
            <a:pPr algn="l">
              <a:lnSpc>
                <a:spcPts val="9387"/>
              </a:lnSpc>
              <a:spcBef>
                <a:spcPct val="0"/>
              </a:spcBef>
            </a:pPr>
            <a:r>
              <a:rPr lang="en-US" sz="9200" b="1" dirty="0" err="1">
                <a:solidFill>
                  <a:srgbClr val="50301A"/>
                </a:solidFill>
                <a:latin typeface="Charm Bold"/>
                <a:ea typeface="Charm Bold"/>
                <a:cs typeface="Charm Bold"/>
                <a:sym typeface="Charm Bold"/>
              </a:rPr>
              <a:t>esperanza</a:t>
            </a:r>
            <a:endParaRPr lang="en-US" sz="9202" b="1" dirty="0" err="1">
              <a:solidFill>
                <a:srgbClr val="50301A"/>
              </a:solidFill>
              <a:latin typeface="Charm Bold"/>
              <a:ea typeface="Charm Bold"/>
              <a:cs typeface="Charm Bold"/>
              <a:sym typeface="Charm Bold"/>
            </a:endParaRPr>
          </a:p>
        </p:txBody>
      </p:sp>
      <p:sp>
        <p:nvSpPr>
          <p:cNvPr id="7" name="Freeform 7"/>
          <p:cNvSpPr/>
          <p:nvPr/>
        </p:nvSpPr>
        <p:spPr>
          <a:xfrm rot="-194420">
            <a:off x="465866" y="3798638"/>
            <a:ext cx="506037" cy="1858729"/>
          </a:xfrm>
          <a:custGeom>
            <a:avLst/>
            <a:gdLst/>
            <a:ahLst/>
            <a:cxnLst/>
            <a:rect l="l" t="t" r="r" b="b"/>
            <a:pathLst>
              <a:path w="506037" h="1858729">
                <a:moveTo>
                  <a:pt x="0" y="0"/>
                </a:moveTo>
                <a:lnTo>
                  <a:pt x="506037" y="0"/>
                </a:lnTo>
                <a:lnTo>
                  <a:pt x="506037" y="1858729"/>
                </a:lnTo>
                <a:lnTo>
                  <a:pt x="0" y="1858729"/>
                </a:lnTo>
                <a:lnTo>
                  <a:pt x="0" y="0"/>
                </a:lnTo>
                <a:close/>
              </a:path>
            </a:pathLst>
          </a:custGeom>
          <a:blipFill>
            <a:blip r:embed="rId4"/>
            <a:stretch>
              <a:fillRect l="-9225" r="-967"/>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par>
                                <p:cTn id="11" presetID="1" presetClass="entr" presetSubtype="0" fill="hold"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141858" cy="10287000"/>
          </a:xfrm>
          <a:custGeom>
            <a:avLst/>
            <a:gdLst/>
            <a:ahLst/>
            <a:cxnLst/>
            <a:rect l="l" t="t" r="r" b="b"/>
            <a:pathLst>
              <a:path w="15141858" h="10287000">
                <a:moveTo>
                  <a:pt x="0" y="0"/>
                </a:moveTo>
                <a:lnTo>
                  <a:pt x="15141858" y="0"/>
                </a:lnTo>
                <a:lnTo>
                  <a:pt x="15141858" y="10287000"/>
                </a:lnTo>
                <a:lnTo>
                  <a:pt x="0" y="10287000"/>
                </a:lnTo>
                <a:lnTo>
                  <a:pt x="0" y="0"/>
                </a:lnTo>
                <a:close/>
              </a:path>
            </a:pathLst>
          </a:custGeom>
          <a:blipFill>
            <a:blip r:embed="rId2"/>
            <a:stretch>
              <a:fillRect/>
            </a:stretch>
          </a:blipFill>
        </p:spPr>
        <p:txBody>
          <a:bodyPr/>
          <a:lstStyle/>
          <a:p>
            <a:endParaRPr lang="pt-BR" dirty="0"/>
          </a:p>
        </p:txBody>
      </p:sp>
      <p:sp>
        <p:nvSpPr>
          <p:cNvPr id="3" name="TextBox 3"/>
          <p:cNvSpPr txBox="1"/>
          <p:nvPr/>
        </p:nvSpPr>
        <p:spPr>
          <a:xfrm>
            <a:off x="10178929" y="1765011"/>
            <a:ext cx="7603040" cy="6756978"/>
          </a:xfrm>
          <a:prstGeom prst="rect">
            <a:avLst/>
          </a:prstGeom>
        </p:spPr>
        <p:txBody>
          <a:bodyPr lIns="0" tIns="0" rIns="0" bIns="0" rtlCol="0" anchor="t">
            <a:spAutoFit/>
          </a:bodyPr>
          <a:lstStyle/>
          <a:p>
            <a:pPr marL="0" lvl="0" indent="0" algn="r">
              <a:lnSpc>
                <a:spcPts val="4401"/>
              </a:lnSpc>
            </a:pPr>
            <a:r>
              <a:rPr lang="es-ES_tradnl" sz="3300" dirty="0">
                <a:solidFill>
                  <a:srgbClr val="50311A"/>
                </a:solidFill>
                <a:latin typeface="Poppins"/>
                <a:ea typeface="Poppins"/>
                <a:cs typeface="Poppins"/>
                <a:sym typeface="Poppins"/>
              </a:rPr>
              <a:t>La tercera edad es la etapa de la vida en la que se experimenta con mayor profundidad el gozo de lo que Cristo hizo en la cruz al librarnos de la culpa del pecado. Celebramos las obras de Dios por lo que Cristo hace en el santuario celestial, dándonos poder sobre el pecado. Y también nos invita a esperar con fe la liberación final, cuando Cristo venga a rescatarnos de la presencia misma del pecado.</a:t>
            </a:r>
            <a:endParaRPr lang="es-ES_tradnl" sz="3300" dirty="0">
              <a:solidFill>
                <a:srgbClr val="50311A"/>
              </a:solidFill>
              <a:latin typeface="Poppins"/>
              <a:ea typeface="Poppins"/>
              <a:cs typeface="Poppins"/>
            </a:endParaRPr>
          </a:p>
        </p:txBody>
      </p:sp>
      <p:sp>
        <p:nvSpPr>
          <p:cNvPr id="4" name="AutoShape 4"/>
          <p:cNvSpPr/>
          <p:nvPr/>
        </p:nvSpPr>
        <p:spPr>
          <a:xfrm>
            <a:off x="12953343" y="8801100"/>
            <a:ext cx="4828626" cy="0"/>
          </a:xfrm>
          <a:prstGeom prst="line">
            <a:avLst/>
          </a:prstGeom>
          <a:ln w="38100" cap="flat">
            <a:solidFill>
              <a:srgbClr val="000000"/>
            </a:solidFill>
            <a:prstDash val="solid"/>
            <a:headEnd type="none" w="sm" len="sm"/>
            <a:tailEnd type="none" w="sm" len="sm"/>
          </a:ln>
        </p:spPr>
        <p:txBody>
          <a:bodyPr/>
          <a:lstStyle/>
          <a:p>
            <a:endParaRPr lang="pt-BR">
              <a:ln>
                <a:solidFill>
                  <a:srgbClr val="857161"/>
                </a:solidFill>
              </a:l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2888" r="2147"/>
          <a:stretch>
            <a:fillRect/>
          </a:stretch>
        </p:blipFill>
        <p:spPr>
          <a:xfrm>
            <a:off x="0" y="0"/>
            <a:ext cx="18431982" cy="10287000"/>
          </a:xfrm>
          <a:prstGeom prst="rect">
            <a:avLst/>
          </a:prstGeom>
        </p:spPr>
      </p:pic>
      <p:grpSp>
        <p:nvGrpSpPr>
          <p:cNvPr id="3" name="Group 3"/>
          <p:cNvGrpSpPr/>
          <p:nvPr/>
        </p:nvGrpSpPr>
        <p:grpSpPr>
          <a:xfrm rot="-10800000">
            <a:off x="0" y="1983656"/>
            <a:ext cx="18288000" cy="8303344"/>
            <a:chOff x="0" y="0"/>
            <a:chExt cx="4816593" cy="2186889"/>
          </a:xfrm>
        </p:grpSpPr>
        <p:sp>
          <p:nvSpPr>
            <p:cNvPr id="4" name="Freeform 4"/>
            <p:cNvSpPr/>
            <p:nvPr/>
          </p:nvSpPr>
          <p:spPr>
            <a:xfrm>
              <a:off x="0" y="0"/>
              <a:ext cx="4816592" cy="2186889"/>
            </a:xfrm>
            <a:custGeom>
              <a:avLst/>
              <a:gdLst/>
              <a:ahLst/>
              <a:cxnLst/>
              <a:rect l="l" t="t" r="r" b="b"/>
              <a:pathLst>
                <a:path w="4816592" h="2186889">
                  <a:moveTo>
                    <a:pt x="0" y="0"/>
                  </a:moveTo>
                  <a:lnTo>
                    <a:pt x="4816592" y="0"/>
                  </a:lnTo>
                  <a:lnTo>
                    <a:pt x="4816592" y="2186889"/>
                  </a:lnTo>
                  <a:lnTo>
                    <a:pt x="0" y="2186889"/>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222498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2362200" y="7919404"/>
            <a:ext cx="14665438" cy="1577676"/>
          </a:xfrm>
          <a:prstGeom prst="rect">
            <a:avLst/>
          </a:prstGeom>
        </p:spPr>
        <p:txBody>
          <a:bodyPr wrap="square" lIns="0" tIns="0" rIns="0" bIns="0" rtlCol="0" anchor="t">
            <a:spAutoFit/>
          </a:bodyPr>
          <a:lstStyle/>
          <a:p>
            <a:pPr algn="ctr">
              <a:lnSpc>
                <a:spcPts val="6246"/>
              </a:lnSpc>
              <a:spcBef>
                <a:spcPct val="0"/>
              </a:spcBef>
            </a:pPr>
            <a:r>
              <a:rPr lang="en-US" sz="4842" b="1" u="none" strike="noStrike" dirty="0">
                <a:solidFill>
                  <a:srgbClr val="FFFFFF"/>
                </a:solidFill>
                <a:latin typeface="Poppins Bold"/>
                <a:ea typeface="Poppins Bold"/>
                <a:cs typeface="Poppins Bold"/>
                <a:sym typeface="Poppins Bold"/>
              </a:rPr>
              <a:t> para </a:t>
            </a:r>
            <a:r>
              <a:rPr lang="en-US" sz="4842" b="1" u="none" strike="noStrike" dirty="0" err="1">
                <a:solidFill>
                  <a:srgbClr val="FFFFFF"/>
                </a:solidFill>
                <a:latin typeface="Poppins Bold"/>
                <a:ea typeface="Poppins Bold"/>
                <a:cs typeface="Poppins Bold"/>
                <a:sym typeface="Poppins Bold"/>
              </a:rPr>
              <a:t>los</a:t>
            </a:r>
            <a:r>
              <a:rPr lang="en-US" sz="4842" b="1" u="none" strike="noStrike" dirty="0">
                <a:solidFill>
                  <a:srgbClr val="FFFFFF"/>
                </a:solidFill>
                <a:latin typeface="Poppins Bold"/>
                <a:ea typeface="Poppins Bold"/>
                <a:cs typeface="Poppins Bold"/>
                <a:sym typeface="Poppins Bold"/>
              </a:rPr>
              <a:t> </a:t>
            </a:r>
            <a:r>
              <a:rPr lang="en-US" sz="4842" b="1" u="none" strike="noStrike" dirty="0" err="1">
                <a:solidFill>
                  <a:srgbClr val="FFFFFF"/>
                </a:solidFill>
                <a:latin typeface="Poppins Bold"/>
                <a:ea typeface="Poppins Bold"/>
                <a:cs typeface="Poppins Bold"/>
                <a:sym typeface="Poppins Bold"/>
              </a:rPr>
              <a:t>ancianos</a:t>
            </a:r>
            <a:r>
              <a:rPr lang="en-US" sz="4842" b="1" u="none" strike="noStrike" dirty="0">
                <a:solidFill>
                  <a:srgbClr val="FFFFFF"/>
                </a:solidFill>
                <a:latin typeface="Poppins Bold"/>
                <a:ea typeface="Poppins Bold"/>
                <a:cs typeface="Poppins Bold"/>
                <a:sym typeface="Poppins Bold"/>
              </a:rPr>
              <a:t> que </a:t>
            </a:r>
            <a:r>
              <a:rPr lang="en-US" sz="4842" b="1" u="none" strike="noStrike" dirty="0" err="1">
                <a:solidFill>
                  <a:srgbClr val="FFFFFF"/>
                </a:solidFill>
                <a:latin typeface="Poppins Bold"/>
                <a:ea typeface="Poppins Bold"/>
                <a:cs typeface="Poppins Bold"/>
                <a:sym typeface="Poppins Bold"/>
              </a:rPr>
              <a:t>conviven</a:t>
            </a:r>
            <a:r>
              <a:rPr lang="en-US" sz="4842" b="1" u="none" strike="noStrike" dirty="0">
                <a:solidFill>
                  <a:srgbClr val="FFFFFF"/>
                </a:solidFill>
                <a:latin typeface="Poppins Bold"/>
                <a:ea typeface="Poppins Bold"/>
                <a:cs typeface="Poppins Bold"/>
                <a:sym typeface="Poppins Bold"/>
              </a:rPr>
              <a:t> con </a:t>
            </a:r>
            <a:r>
              <a:rPr lang="en-US" sz="4842" b="1" u="none" strike="noStrike" dirty="0" err="1">
                <a:solidFill>
                  <a:srgbClr val="FFFFFF"/>
                </a:solidFill>
                <a:latin typeface="Poppins Bold"/>
                <a:ea typeface="Poppins Bold"/>
                <a:cs typeface="Poppins Bold"/>
                <a:sym typeface="Poppins Bold"/>
              </a:rPr>
              <a:t>usted</a:t>
            </a:r>
            <a:r>
              <a:rPr lang="en-US" sz="4842" b="1" u="none" strike="noStrike" dirty="0">
                <a:solidFill>
                  <a:srgbClr val="FFFFFF"/>
                </a:solidFill>
                <a:latin typeface="Poppins Bold"/>
                <a:ea typeface="Poppins Bold"/>
                <a:cs typeface="Poppins Bold"/>
                <a:sym typeface="Poppins Bold"/>
              </a:rPr>
              <a:t>, tanto </a:t>
            </a:r>
            <a:r>
              <a:rPr lang="en-US" sz="4842" b="1" u="none" strike="noStrike" dirty="0" err="1">
                <a:solidFill>
                  <a:srgbClr val="FFFFFF"/>
                </a:solidFill>
                <a:latin typeface="Poppins Bold"/>
                <a:ea typeface="Poppins Bold"/>
                <a:cs typeface="Poppins Bold"/>
                <a:sym typeface="Poppins Bold"/>
              </a:rPr>
              <a:t>en</a:t>
            </a:r>
            <a:r>
              <a:rPr lang="en-US" sz="4842" b="1" u="none" strike="noStrike" dirty="0">
                <a:solidFill>
                  <a:srgbClr val="FFFFFF"/>
                </a:solidFill>
                <a:latin typeface="Poppins Bold"/>
                <a:ea typeface="Poppins Bold"/>
                <a:cs typeface="Poppins Bold"/>
                <a:sym typeface="Poppins Bold"/>
              </a:rPr>
              <a:t> la </a:t>
            </a:r>
            <a:r>
              <a:rPr lang="en-US" sz="4842" b="1" u="none" strike="noStrike" dirty="0" err="1">
                <a:solidFill>
                  <a:srgbClr val="FFFFFF"/>
                </a:solidFill>
                <a:latin typeface="Poppins Bold"/>
                <a:ea typeface="Poppins Bold"/>
                <a:cs typeface="Poppins Bold"/>
                <a:sym typeface="Poppins Bold"/>
              </a:rPr>
              <a:t>comunidad</a:t>
            </a:r>
            <a:r>
              <a:rPr lang="en-US" sz="4842" b="1" u="none" strike="noStrike" dirty="0">
                <a:solidFill>
                  <a:srgbClr val="FFFFFF"/>
                </a:solidFill>
                <a:latin typeface="Poppins Bold"/>
                <a:ea typeface="Poppins Bold"/>
                <a:cs typeface="Poppins Bold"/>
                <a:sym typeface="Poppins Bold"/>
              </a:rPr>
              <a:t> </a:t>
            </a:r>
            <a:r>
              <a:rPr lang="en-US" sz="4842" b="1" u="none" strike="noStrike" dirty="0" err="1">
                <a:solidFill>
                  <a:srgbClr val="FFFFFF"/>
                </a:solidFill>
                <a:latin typeface="Poppins Bold"/>
                <a:ea typeface="Poppins Bold"/>
                <a:cs typeface="Poppins Bold"/>
                <a:sym typeface="Poppins Bold"/>
              </a:rPr>
              <a:t>como</a:t>
            </a:r>
            <a:r>
              <a:rPr lang="en-US" sz="4842" b="1" u="none" strike="noStrike" dirty="0">
                <a:solidFill>
                  <a:srgbClr val="FFFFFF"/>
                </a:solidFill>
                <a:latin typeface="Poppins Bold"/>
                <a:ea typeface="Poppins Bold"/>
                <a:cs typeface="Poppins Bold"/>
                <a:sym typeface="Poppins Bold"/>
              </a:rPr>
              <a:t> </a:t>
            </a:r>
            <a:r>
              <a:rPr lang="en-US" sz="4842" b="1" u="none" strike="noStrike" dirty="0" err="1">
                <a:solidFill>
                  <a:srgbClr val="FFFFFF"/>
                </a:solidFill>
                <a:latin typeface="Poppins Bold"/>
                <a:ea typeface="Poppins Bold"/>
                <a:cs typeface="Poppins Bold"/>
                <a:sym typeface="Poppins Bold"/>
              </a:rPr>
              <a:t>en</a:t>
            </a:r>
            <a:r>
              <a:rPr lang="en-US" sz="4842" b="1" u="none" strike="noStrike" dirty="0">
                <a:solidFill>
                  <a:srgbClr val="FFFFFF"/>
                </a:solidFill>
                <a:latin typeface="Poppins Bold"/>
                <a:ea typeface="Poppins Bold"/>
                <a:cs typeface="Poppins Bold"/>
                <a:sym typeface="Poppins Bold"/>
              </a:rPr>
              <a:t> la </a:t>
            </a:r>
            <a:r>
              <a:rPr lang="en-US" sz="4842" b="1" u="none" strike="noStrike" dirty="0" err="1">
                <a:solidFill>
                  <a:srgbClr val="FFFFFF"/>
                </a:solidFill>
                <a:latin typeface="Poppins Bold"/>
                <a:ea typeface="Poppins Bold"/>
                <a:cs typeface="Poppins Bold"/>
                <a:sym typeface="Poppins Bold"/>
              </a:rPr>
              <a:t>iglesia</a:t>
            </a:r>
            <a:r>
              <a:rPr lang="en-US" sz="4842" b="1" u="none" strike="noStrike" dirty="0">
                <a:solidFill>
                  <a:srgbClr val="FFFFFF"/>
                </a:solidFill>
                <a:latin typeface="Poppins Bold"/>
                <a:ea typeface="Poppins Bold"/>
                <a:cs typeface="Poppins Bold"/>
                <a:sym typeface="Poppins Bold"/>
              </a:rPr>
              <a:t>.</a:t>
            </a:r>
          </a:p>
        </p:txBody>
      </p:sp>
      <p:sp>
        <p:nvSpPr>
          <p:cNvPr id="7" name="TextBox 7"/>
          <p:cNvSpPr txBox="1"/>
          <p:nvPr/>
        </p:nvSpPr>
        <p:spPr>
          <a:xfrm>
            <a:off x="3689721" y="6658225"/>
            <a:ext cx="10908557" cy="1261179"/>
          </a:xfrm>
          <a:prstGeom prst="rect">
            <a:avLst/>
          </a:prstGeom>
        </p:spPr>
        <p:txBody>
          <a:bodyPr lIns="0" tIns="0" rIns="0" bIns="0" rtlCol="0" anchor="t">
            <a:spAutoFit/>
          </a:bodyPr>
          <a:lstStyle/>
          <a:p>
            <a:pPr algn="ctr">
              <a:lnSpc>
                <a:spcPts val="9726"/>
              </a:lnSpc>
              <a:spcBef>
                <a:spcPct val="0"/>
              </a:spcBef>
            </a:pPr>
            <a:r>
              <a:rPr lang="en-US" sz="8532" b="1" dirty="0">
                <a:solidFill>
                  <a:srgbClr val="FFFFFF"/>
                </a:solidFill>
                <a:latin typeface="Charm Bold"/>
                <a:ea typeface="Charm Bold"/>
                <a:cs typeface="Charm Bold"/>
                <a:sym typeface="Charm Bold"/>
              </a:rPr>
              <a:t>Sea </a:t>
            </a:r>
            <a:r>
              <a:rPr lang="en-US" sz="8532" b="1" dirty="0" err="1">
                <a:solidFill>
                  <a:srgbClr val="FFFFFF"/>
                </a:solidFill>
                <a:latin typeface="Charm Bold"/>
                <a:ea typeface="Charm Bold"/>
                <a:cs typeface="Charm Bold"/>
                <a:sym typeface="Charm Bold"/>
              </a:rPr>
              <a:t>el</a:t>
            </a:r>
            <a:r>
              <a:rPr lang="en-US" sz="8532" b="1" dirty="0">
                <a:solidFill>
                  <a:srgbClr val="FFFFFF"/>
                </a:solidFill>
                <a:latin typeface="Charm Bold"/>
                <a:ea typeface="Charm Bold"/>
                <a:cs typeface="Charm Bold"/>
                <a:sym typeface="Charm Bold"/>
              </a:rPr>
              <a:t> rostro de Dios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video>
              <p:cMediaNode vol="100000">
                <p:cTn id="2" fill="hold" display="0">
                  <p:stCondLst>
                    <p:cond delay="indefinite"/>
                  </p:stCondLst>
                </p:cTn>
                <p:tgtEl>
                  <p:spTgt spid="2"/>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786928" cy="10287000"/>
          </a:xfrm>
          <a:custGeom>
            <a:avLst/>
            <a:gdLst/>
            <a:ahLst/>
            <a:cxnLst/>
            <a:rect l="l" t="t" r="r" b="b"/>
            <a:pathLst>
              <a:path w="18786928" h="10287000">
                <a:moveTo>
                  <a:pt x="0" y="0"/>
                </a:moveTo>
                <a:lnTo>
                  <a:pt x="18786928" y="0"/>
                </a:lnTo>
                <a:lnTo>
                  <a:pt x="18786928" y="10287000"/>
                </a:lnTo>
                <a:lnTo>
                  <a:pt x="0" y="10287000"/>
                </a:lnTo>
                <a:lnTo>
                  <a:pt x="0" y="0"/>
                </a:lnTo>
                <a:close/>
              </a:path>
            </a:pathLst>
          </a:custGeom>
          <a:blipFill>
            <a:blip r:embed="rId2"/>
            <a:stretch>
              <a:fillRect t="-11120" b="-10669"/>
            </a:stretch>
          </a:blipFill>
        </p:spPr>
        <p:txBody>
          <a:bodyPr/>
          <a:lstStyle/>
          <a:p>
            <a:endParaRPr lang="pt-BR"/>
          </a:p>
        </p:txBody>
      </p:sp>
      <p:sp>
        <p:nvSpPr>
          <p:cNvPr id="3" name="Freeform 3"/>
          <p:cNvSpPr/>
          <p:nvPr/>
        </p:nvSpPr>
        <p:spPr>
          <a:xfrm rot="-126410" flipH="1">
            <a:off x="-5061255" y="940052"/>
            <a:ext cx="16071045" cy="9054598"/>
          </a:xfrm>
          <a:custGeom>
            <a:avLst/>
            <a:gdLst/>
            <a:ahLst/>
            <a:cxnLst/>
            <a:rect l="l" t="t" r="r" b="b"/>
            <a:pathLst>
              <a:path w="16071045" h="9054598">
                <a:moveTo>
                  <a:pt x="16071045" y="0"/>
                </a:moveTo>
                <a:lnTo>
                  <a:pt x="0" y="0"/>
                </a:lnTo>
                <a:lnTo>
                  <a:pt x="0" y="9054597"/>
                </a:lnTo>
                <a:lnTo>
                  <a:pt x="16071045" y="9054597"/>
                </a:lnTo>
                <a:lnTo>
                  <a:pt x="16071045" y="0"/>
                </a:lnTo>
                <a:close/>
              </a:path>
            </a:pathLst>
          </a:custGeom>
          <a:blipFill>
            <a:blip r:embed="rId3"/>
            <a:stretch>
              <a:fillRect t="-3641" r="-65115" b="-118659"/>
            </a:stretch>
          </a:blipFill>
        </p:spPr>
        <p:txBody>
          <a:bodyPr/>
          <a:lstStyle/>
          <a:p>
            <a:endParaRPr lang="pt-BR"/>
          </a:p>
        </p:txBody>
      </p:sp>
      <p:sp>
        <p:nvSpPr>
          <p:cNvPr id="4" name="Freeform 4"/>
          <p:cNvSpPr/>
          <p:nvPr/>
        </p:nvSpPr>
        <p:spPr>
          <a:xfrm>
            <a:off x="6661195" y="0"/>
            <a:ext cx="11626805" cy="10217431"/>
          </a:xfrm>
          <a:custGeom>
            <a:avLst/>
            <a:gdLst/>
            <a:ahLst/>
            <a:cxnLst/>
            <a:rect l="l" t="t" r="r" b="b"/>
            <a:pathLst>
              <a:path w="11626805" h="10217431">
                <a:moveTo>
                  <a:pt x="0" y="0"/>
                </a:moveTo>
                <a:lnTo>
                  <a:pt x="11626805" y="0"/>
                </a:lnTo>
                <a:lnTo>
                  <a:pt x="11626805" y="10217431"/>
                </a:lnTo>
                <a:lnTo>
                  <a:pt x="0" y="10217431"/>
                </a:lnTo>
                <a:lnTo>
                  <a:pt x="0" y="0"/>
                </a:lnTo>
                <a:close/>
              </a:path>
            </a:pathLst>
          </a:custGeom>
          <a:blipFill>
            <a:blip r:embed="rId4"/>
            <a:stretch>
              <a:fillRect l="-57278" t="-11992" r="-4291" b="-10616"/>
            </a:stretch>
          </a:blipFill>
        </p:spPr>
        <p:txBody>
          <a:bodyPr/>
          <a:lstStyle/>
          <a:p>
            <a:endParaRPr lang="pt-BR"/>
          </a:p>
        </p:txBody>
      </p:sp>
      <p:sp>
        <p:nvSpPr>
          <p:cNvPr id="5" name="TextBox 5"/>
          <p:cNvSpPr txBox="1"/>
          <p:nvPr/>
        </p:nvSpPr>
        <p:spPr>
          <a:xfrm rot="-149728">
            <a:off x="614293" y="3329638"/>
            <a:ext cx="7771177" cy="3885038"/>
          </a:xfrm>
          <a:prstGeom prst="rect">
            <a:avLst/>
          </a:prstGeom>
        </p:spPr>
        <p:txBody>
          <a:bodyPr wrap="square" lIns="0" tIns="0" rIns="0" bIns="0" rtlCol="0" anchor="t">
            <a:spAutoFit/>
          </a:bodyPr>
          <a:lstStyle/>
          <a:p>
            <a:pPr algn="ctr">
              <a:lnSpc>
                <a:spcPts val="6145"/>
              </a:lnSpc>
            </a:pPr>
            <a:r>
              <a:rPr lang="en-US" sz="4000" dirty="0" err="1">
                <a:solidFill>
                  <a:srgbClr val="50301A"/>
                </a:solidFill>
                <a:latin typeface="Poppins"/>
                <a:ea typeface="Poppins"/>
                <a:cs typeface="Poppins"/>
                <a:sym typeface="Poppins"/>
              </a:rPr>
              <a:t>Cuando</a:t>
            </a:r>
            <a:r>
              <a:rPr lang="en-US" sz="4000" dirty="0">
                <a:solidFill>
                  <a:srgbClr val="50301A"/>
                </a:solidFill>
                <a:latin typeface="Poppins"/>
                <a:ea typeface="Poppins"/>
                <a:cs typeface="Poppins"/>
                <a:sym typeface="Poppins"/>
              </a:rPr>
              <a:t> se </a:t>
            </a:r>
            <a:r>
              <a:rPr lang="en-US" sz="4000" dirty="0" err="1">
                <a:solidFill>
                  <a:srgbClr val="50301A"/>
                </a:solidFill>
                <a:latin typeface="Poppins"/>
                <a:ea typeface="Poppins"/>
                <a:cs typeface="Poppins"/>
                <a:sym typeface="Poppins"/>
              </a:rPr>
              <a:t>cultiva</a:t>
            </a:r>
            <a:r>
              <a:rPr lang="en-US" sz="4000" dirty="0">
                <a:solidFill>
                  <a:srgbClr val="50301A"/>
                </a:solidFill>
                <a:latin typeface="Poppins"/>
                <a:ea typeface="Poppins"/>
                <a:cs typeface="Poppins"/>
                <a:sym typeface="Poppins"/>
              </a:rPr>
              <a:t> un </a:t>
            </a:r>
            <a:r>
              <a:rPr lang="en-US" sz="4000" b="1" dirty="0" err="1">
                <a:solidFill>
                  <a:srgbClr val="50301A"/>
                </a:solidFill>
                <a:latin typeface="Poppins"/>
                <a:ea typeface="Poppins"/>
                <a:cs typeface="Poppins"/>
                <a:sym typeface="Poppins"/>
              </a:rPr>
              <a:t>ambiente</a:t>
            </a:r>
            <a:r>
              <a:rPr lang="en-US" sz="4000" b="1" dirty="0">
                <a:solidFill>
                  <a:srgbClr val="50301A"/>
                </a:solidFill>
                <a:latin typeface="Poppins"/>
                <a:ea typeface="Poppins"/>
                <a:cs typeface="Poppins"/>
                <a:sym typeface="Poppins"/>
              </a:rPr>
              <a:t> de </a:t>
            </a:r>
            <a:r>
              <a:rPr lang="en-US" sz="4000" b="1" dirty="0" err="1">
                <a:solidFill>
                  <a:srgbClr val="50301A"/>
                </a:solidFill>
                <a:latin typeface="Poppins"/>
                <a:ea typeface="Poppins"/>
                <a:cs typeface="Poppins"/>
                <a:sym typeface="Poppins"/>
              </a:rPr>
              <a:t>comprensión</a:t>
            </a:r>
            <a:r>
              <a:rPr lang="en-US" sz="4000" b="1" dirty="0">
                <a:solidFill>
                  <a:srgbClr val="50301A"/>
                </a:solidFill>
                <a:latin typeface="Poppins"/>
                <a:ea typeface="Poppins"/>
                <a:cs typeface="Poppins"/>
                <a:sym typeface="Poppins"/>
              </a:rPr>
              <a:t>, </a:t>
            </a:r>
            <a:r>
              <a:rPr lang="en-US" sz="4000" b="1" dirty="0" err="1">
                <a:solidFill>
                  <a:srgbClr val="50301A"/>
                </a:solidFill>
                <a:latin typeface="Poppins"/>
                <a:ea typeface="Poppins"/>
                <a:cs typeface="Poppins"/>
                <a:sym typeface="Poppins"/>
              </a:rPr>
              <a:t>tolerancia</a:t>
            </a:r>
            <a:r>
              <a:rPr lang="en-US" sz="4000" b="1" dirty="0">
                <a:solidFill>
                  <a:srgbClr val="50301A"/>
                </a:solidFill>
                <a:latin typeface="Poppins"/>
                <a:ea typeface="Poppins"/>
                <a:cs typeface="Poppins"/>
                <a:sym typeface="Poppins"/>
              </a:rPr>
              <a:t> y </a:t>
            </a:r>
            <a:r>
              <a:rPr lang="en-US" sz="4000" b="1" dirty="0" err="1">
                <a:solidFill>
                  <a:srgbClr val="50301A"/>
                </a:solidFill>
                <a:latin typeface="Poppins"/>
                <a:ea typeface="Poppins"/>
                <a:cs typeface="Poppins"/>
                <a:sym typeface="Poppins"/>
              </a:rPr>
              <a:t>oración</a:t>
            </a:r>
            <a:r>
              <a:rPr lang="en-US" sz="4000" dirty="0">
                <a:solidFill>
                  <a:srgbClr val="50301A"/>
                </a:solidFill>
                <a:latin typeface="Poppins"/>
                <a:ea typeface="Poppins"/>
                <a:cs typeface="Poppins"/>
                <a:sym typeface="Poppins"/>
              </a:rPr>
              <a:t>, las </a:t>
            </a:r>
            <a:r>
              <a:rPr lang="en-US" sz="4000" dirty="0" err="1">
                <a:solidFill>
                  <a:srgbClr val="50301A"/>
                </a:solidFill>
                <a:latin typeface="Poppins"/>
                <a:ea typeface="Poppins"/>
                <a:cs typeface="Poppins"/>
                <a:sym typeface="Poppins"/>
              </a:rPr>
              <a:t>relaciones</a:t>
            </a:r>
            <a:r>
              <a:rPr lang="en-US" sz="4000" dirty="0">
                <a:solidFill>
                  <a:srgbClr val="50301A"/>
                </a:solidFill>
                <a:latin typeface="Poppins"/>
                <a:ea typeface="Poppins"/>
                <a:cs typeface="Poppins"/>
                <a:sym typeface="Poppins"/>
              </a:rPr>
              <a:t> </a:t>
            </a:r>
            <a:r>
              <a:rPr lang="en-US" sz="4000" dirty="0" err="1">
                <a:solidFill>
                  <a:srgbClr val="50301A"/>
                </a:solidFill>
                <a:latin typeface="Poppins"/>
                <a:ea typeface="Poppins"/>
                <a:cs typeface="Poppins"/>
                <a:sym typeface="Poppins"/>
              </a:rPr>
              <a:t>familiares</a:t>
            </a:r>
            <a:r>
              <a:rPr lang="en-US" sz="4000" dirty="0">
                <a:solidFill>
                  <a:srgbClr val="50301A"/>
                </a:solidFill>
                <a:latin typeface="Poppins"/>
                <a:ea typeface="Poppins"/>
                <a:cs typeface="Poppins"/>
                <a:sym typeface="Poppins"/>
              </a:rPr>
              <a:t> se </a:t>
            </a:r>
            <a:r>
              <a:rPr lang="en-US" sz="4000" dirty="0" err="1">
                <a:solidFill>
                  <a:srgbClr val="50301A"/>
                </a:solidFill>
                <a:latin typeface="Poppins"/>
                <a:ea typeface="Poppins"/>
                <a:cs typeface="Poppins"/>
                <a:sym typeface="Poppins"/>
              </a:rPr>
              <a:t>hacen</a:t>
            </a:r>
            <a:r>
              <a:rPr lang="en-US" sz="4000" dirty="0">
                <a:solidFill>
                  <a:srgbClr val="50301A"/>
                </a:solidFill>
                <a:latin typeface="Poppins"/>
                <a:ea typeface="Poppins"/>
                <a:cs typeface="Poppins"/>
                <a:sym typeface="Poppins"/>
              </a:rPr>
              <a:t> </a:t>
            </a:r>
            <a:r>
              <a:rPr lang="en-US" sz="4000" dirty="0" err="1">
                <a:solidFill>
                  <a:srgbClr val="50301A"/>
                </a:solidFill>
                <a:latin typeface="Poppins"/>
                <a:ea typeface="Poppins"/>
                <a:cs typeface="Poppins"/>
                <a:sym typeface="Poppins"/>
              </a:rPr>
              <a:t>más</a:t>
            </a:r>
            <a:r>
              <a:rPr lang="en-US" sz="4000" dirty="0">
                <a:solidFill>
                  <a:srgbClr val="50301A"/>
                </a:solidFill>
                <a:latin typeface="Poppins"/>
                <a:ea typeface="Poppins"/>
                <a:cs typeface="Poppins"/>
                <a:sym typeface="Poppins"/>
              </a:rPr>
              <a:t> </a:t>
            </a:r>
            <a:r>
              <a:rPr lang="en-US" sz="4000" dirty="0" err="1">
                <a:solidFill>
                  <a:srgbClr val="50301A"/>
                </a:solidFill>
                <a:latin typeface="Poppins"/>
                <a:ea typeface="Poppins"/>
                <a:cs typeface="Poppins"/>
                <a:sym typeface="Poppins"/>
              </a:rPr>
              <a:t>tranquilas</a:t>
            </a:r>
            <a:r>
              <a:rPr lang="en-US" sz="4000" dirty="0">
                <a:solidFill>
                  <a:srgbClr val="50301A"/>
                </a:solidFill>
                <a:latin typeface="Poppins"/>
                <a:ea typeface="Poppins"/>
                <a:cs typeface="Poppins"/>
                <a:sym typeface="Poppins"/>
              </a:rPr>
              <a:t> y </a:t>
            </a:r>
            <a:r>
              <a:rPr lang="en-US" sz="4000" dirty="0" err="1">
                <a:solidFill>
                  <a:srgbClr val="50301A"/>
                </a:solidFill>
                <a:latin typeface="Poppins"/>
                <a:ea typeface="Poppins"/>
                <a:cs typeface="Poppins"/>
                <a:sym typeface="Poppins"/>
              </a:rPr>
              <a:t>pacíficas</a:t>
            </a:r>
            <a:r>
              <a:rPr lang="en-US" sz="4000" dirty="0">
                <a:solidFill>
                  <a:srgbClr val="50301A"/>
                </a:solidFill>
                <a:latin typeface="Poppins"/>
                <a:ea typeface="Poppins"/>
                <a:cs typeface="Poppins"/>
                <a:sym typeface="Poppins"/>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3190"/>
            <a:ext cx="18786928" cy="10415388"/>
          </a:xfrm>
          <a:custGeom>
            <a:avLst/>
            <a:gdLst/>
            <a:ahLst/>
            <a:cxnLst/>
            <a:rect l="l" t="t" r="r" b="b"/>
            <a:pathLst>
              <a:path w="18786928" h="10415388">
                <a:moveTo>
                  <a:pt x="0" y="0"/>
                </a:moveTo>
                <a:lnTo>
                  <a:pt x="18786928" y="0"/>
                </a:lnTo>
                <a:lnTo>
                  <a:pt x="18786928" y="10415388"/>
                </a:lnTo>
                <a:lnTo>
                  <a:pt x="0" y="10415388"/>
                </a:lnTo>
                <a:lnTo>
                  <a:pt x="0" y="0"/>
                </a:lnTo>
                <a:close/>
              </a:path>
            </a:pathLst>
          </a:custGeom>
          <a:blipFill>
            <a:blip r:embed="rId2"/>
            <a:stretch>
              <a:fillRect t="-11205" b="-9082"/>
            </a:stretch>
          </a:blipFill>
        </p:spPr>
        <p:txBody>
          <a:bodyPr/>
          <a:lstStyle/>
          <a:p>
            <a:endParaRPr lang="pt-BR"/>
          </a:p>
        </p:txBody>
      </p:sp>
      <p:sp>
        <p:nvSpPr>
          <p:cNvPr id="3" name="Freeform 3"/>
          <p:cNvSpPr/>
          <p:nvPr/>
        </p:nvSpPr>
        <p:spPr>
          <a:xfrm rot="-126410" flipH="1">
            <a:off x="-3649783" y="959710"/>
            <a:ext cx="16071045" cy="9011737"/>
          </a:xfrm>
          <a:custGeom>
            <a:avLst/>
            <a:gdLst/>
            <a:ahLst/>
            <a:cxnLst/>
            <a:rect l="l" t="t" r="r" b="b"/>
            <a:pathLst>
              <a:path w="16071045" h="9011737">
                <a:moveTo>
                  <a:pt x="16071045" y="0"/>
                </a:moveTo>
                <a:lnTo>
                  <a:pt x="0" y="0"/>
                </a:lnTo>
                <a:lnTo>
                  <a:pt x="0" y="9011737"/>
                </a:lnTo>
                <a:lnTo>
                  <a:pt x="16071045" y="9011737"/>
                </a:lnTo>
                <a:lnTo>
                  <a:pt x="16071045" y="0"/>
                </a:lnTo>
                <a:close/>
              </a:path>
            </a:pathLst>
          </a:custGeom>
          <a:blipFill>
            <a:blip r:embed="rId3"/>
            <a:stretch>
              <a:fillRect t="-3658" r="-65115" b="-119699"/>
            </a:stretch>
          </a:blipFill>
        </p:spPr>
        <p:txBody>
          <a:bodyPr/>
          <a:lstStyle/>
          <a:p>
            <a:endParaRPr lang="pt-BR">
              <a:solidFill>
                <a:srgbClr val="6D523B"/>
              </a:solidFill>
            </a:endParaRPr>
          </a:p>
        </p:txBody>
      </p:sp>
      <p:sp>
        <p:nvSpPr>
          <p:cNvPr id="4" name="TextBox 4"/>
          <p:cNvSpPr txBox="1"/>
          <p:nvPr/>
        </p:nvSpPr>
        <p:spPr>
          <a:xfrm rot="-105794">
            <a:off x="54935" y="2789009"/>
            <a:ext cx="10705780" cy="4708981"/>
          </a:xfrm>
          <a:prstGeom prst="rect">
            <a:avLst/>
          </a:prstGeom>
        </p:spPr>
        <p:txBody>
          <a:bodyPr wrap="square" lIns="0" tIns="0" rIns="0" bIns="0" rtlCol="0" anchor="t">
            <a:spAutoFit/>
          </a:bodyPr>
          <a:lstStyle/>
          <a:p>
            <a:pPr marL="828544" lvl="1" indent="-414272">
              <a:buFont typeface="Arial"/>
              <a:buChar char="•"/>
            </a:pPr>
            <a:r>
              <a:rPr lang="en-US" sz="3400" b="1" dirty="0" err="1">
                <a:solidFill>
                  <a:srgbClr val="50301A"/>
                </a:solidFill>
                <a:latin typeface="Poppins"/>
                <a:ea typeface="Poppins"/>
                <a:cs typeface="Poppins"/>
                <a:sym typeface="Poppins"/>
              </a:rPr>
              <a:t>Promueva</a:t>
            </a:r>
            <a:r>
              <a:rPr lang="en-US" sz="3400" b="1" dirty="0">
                <a:solidFill>
                  <a:srgbClr val="50301A"/>
                </a:solidFill>
                <a:latin typeface="Poppins"/>
                <a:ea typeface="Poppins"/>
                <a:cs typeface="Poppins"/>
                <a:sym typeface="Poppins"/>
              </a:rPr>
              <a:t> la </a:t>
            </a:r>
            <a:r>
              <a:rPr lang="en-US" sz="3400" b="1" dirty="0" err="1">
                <a:solidFill>
                  <a:srgbClr val="50301A"/>
                </a:solidFill>
                <a:latin typeface="Poppins"/>
                <a:ea typeface="Poppins"/>
                <a:cs typeface="Poppins"/>
                <a:sym typeface="Poppins"/>
              </a:rPr>
              <a:t>autonomía</a:t>
            </a:r>
            <a:r>
              <a:rPr lang="en-US" sz="3400" b="1" dirty="0">
                <a:solidFill>
                  <a:srgbClr val="50301A"/>
                </a:solidFill>
                <a:latin typeface="Poppins"/>
                <a:ea typeface="Poppins"/>
                <a:cs typeface="Poppins"/>
                <a:sym typeface="Poppins"/>
              </a:rPr>
              <a:t> de </a:t>
            </a:r>
            <a:r>
              <a:rPr lang="en-US" sz="3400" b="1" dirty="0" err="1">
                <a:solidFill>
                  <a:srgbClr val="50301A"/>
                </a:solidFill>
                <a:latin typeface="Poppins"/>
                <a:ea typeface="Poppins"/>
                <a:cs typeface="Poppins"/>
                <a:sym typeface="Poppins"/>
              </a:rPr>
              <a:t>los</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mayores</a:t>
            </a:r>
            <a:r>
              <a:rPr lang="en-US" sz="3400" b="1" dirty="0">
                <a:solidFill>
                  <a:srgbClr val="50301A"/>
                </a:solidFill>
                <a:latin typeface="Poppins"/>
                <a:ea typeface="Poppins"/>
                <a:cs typeface="Poppins"/>
                <a:sym typeface="Poppins"/>
              </a:rPr>
              <a:t>. </a:t>
            </a:r>
          </a:p>
          <a:p>
            <a:pPr marL="828544" lvl="1" indent="-414272">
              <a:buFont typeface="Arial"/>
              <a:buChar char="•"/>
            </a:pPr>
            <a:r>
              <a:rPr lang="en-US" sz="3400" b="1" dirty="0" err="1">
                <a:solidFill>
                  <a:srgbClr val="50301A"/>
                </a:solidFill>
                <a:latin typeface="Poppins"/>
                <a:ea typeface="Poppins"/>
                <a:cs typeface="Poppins"/>
                <a:sym typeface="Poppins"/>
              </a:rPr>
              <a:t>Permítales</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realizar</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tareas</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diarias</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aunque</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eso</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demande</a:t>
            </a:r>
            <a:r>
              <a:rPr lang="en-US" sz="3400" b="1" dirty="0">
                <a:solidFill>
                  <a:srgbClr val="50301A"/>
                </a:solidFill>
                <a:latin typeface="Poppins"/>
                <a:ea typeface="Poppins"/>
                <a:cs typeface="Poppins"/>
                <a:sym typeface="Poppins"/>
              </a:rPr>
              <a:t> un poco </a:t>
            </a:r>
            <a:r>
              <a:rPr lang="en-US" sz="3400" b="1" dirty="0" err="1">
                <a:solidFill>
                  <a:srgbClr val="50301A"/>
                </a:solidFill>
                <a:latin typeface="Poppins"/>
                <a:ea typeface="Poppins"/>
                <a:cs typeface="Poppins"/>
                <a:sym typeface="Poppins"/>
              </a:rPr>
              <a:t>más</a:t>
            </a:r>
            <a:r>
              <a:rPr lang="en-US" sz="3400" b="1" dirty="0">
                <a:solidFill>
                  <a:srgbClr val="50301A"/>
                </a:solidFill>
                <a:latin typeface="Poppins"/>
                <a:ea typeface="Poppins"/>
                <a:cs typeface="Poppins"/>
                <a:sym typeface="Poppins"/>
              </a:rPr>
              <a:t> de </a:t>
            </a:r>
            <a:r>
              <a:rPr lang="en-US" sz="3400" b="1" dirty="0" err="1">
                <a:solidFill>
                  <a:srgbClr val="50301A"/>
                </a:solidFill>
                <a:latin typeface="Poppins"/>
                <a:ea typeface="Poppins"/>
                <a:cs typeface="Poppins"/>
                <a:sym typeface="Poppins"/>
              </a:rPr>
              <a:t>tiempo</a:t>
            </a:r>
            <a:r>
              <a:rPr lang="en-US" sz="3400" b="1" dirty="0">
                <a:solidFill>
                  <a:srgbClr val="50301A"/>
                </a:solidFill>
                <a:latin typeface="Poppins"/>
                <a:ea typeface="Poppins"/>
                <a:cs typeface="Poppins"/>
                <a:sym typeface="Poppins"/>
              </a:rPr>
              <a:t>. </a:t>
            </a:r>
          </a:p>
          <a:p>
            <a:pPr marL="828544" lvl="1" indent="-414272">
              <a:buFont typeface="Arial"/>
              <a:buChar char="•"/>
            </a:pPr>
            <a:r>
              <a:rPr lang="en-US" sz="3400" b="1" dirty="0">
                <a:solidFill>
                  <a:srgbClr val="50301A"/>
                </a:solidFill>
                <a:latin typeface="Poppins"/>
                <a:ea typeface="Poppins"/>
                <a:cs typeface="Poppins"/>
                <a:sym typeface="Poppins"/>
              </a:rPr>
              <a:t>Al </a:t>
            </a:r>
            <a:r>
              <a:rPr lang="en-US" sz="3400" b="1" dirty="0" err="1">
                <a:solidFill>
                  <a:srgbClr val="50301A"/>
                </a:solidFill>
                <a:latin typeface="Poppins"/>
                <a:ea typeface="Poppins"/>
                <a:cs typeface="Poppins"/>
                <a:sym typeface="Poppins"/>
              </a:rPr>
              <a:t>conversar</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recuerde</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mirarlos</a:t>
            </a:r>
            <a:r>
              <a:rPr lang="en-US" sz="3400" b="1" dirty="0">
                <a:solidFill>
                  <a:srgbClr val="50301A"/>
                </a:solidFill>
                <a:latin typeface="Poppins"/>
                <a:ea typeface="Poppins"/>
                <a:cs typeface="Poppins"/>
                <a:sym typeface="Poppins"/>
              </a:rPr>
              <a:t> a </a:t>
            </a:r>
            <a:r>
              <a:rPr lang="en-US" sz="3400" b="1" dirty="0" err="1">
                <a:solidFill>
                  <a:srgbClr val="50301A"/>
                </a:solidFill>
                <a:latin typeface="Poppins"/>
                <a:ea typeface="Poppins"/>
                <a:cs typeface="Poppins"/>
                <a:sym typeface="Poppins"/>
              </a:rPr>
              <a:t>los</a:t>
            </a:r>
            <a:r>
              <a:rPr lang="en-US" sz="3400" b="1" dirty="0">
                <a:solidFill>
                  <a:srgbClr val="50301A"/>
                </a:solidFill>
                <a:latin typeface="Poppins"/>
                <a:ea typeface="Poppins"/>
                <a:cs typeface="Poppins"/>
                <a:sym typeface="Poppins"/>
              </a:rPr>
              <a:t> ojos y </a:t>
            </a:r>
            <a:r>
              <a:rPr lang="en-US" sz="3400" b="1" dirty="0" err="1">
                <a:solidFill>
                  <a:srgbClr val="50301A"/>
                </a:solidFill>
                <a:latin typeface="Poppins"/>
                <a:ea typeface="Poppins"/>
                <a:cs typeface="Poppins"/>
                <a:sym typeface="Poppins"/>
              </a:rPr>
              <a:t>escuchar</a:t>
            </a:r>
            <a:r>
              <a:rPr lang="en-US" sz="3400" b="1" dirty="0">
                <a:solidFill>
                  <a:srgbClr val="50301A"/>
                </a:solidFill>
                <a:latin typeface="Poppins"/>
                <a:ea typeface="Poppins"/>
                <a:cs typeface="Poppins"/>
                <a:sym typeface="Poppins"/>
              </a:rPr>
              <a:t> con </a:t>
            </a:r>
            <a:r>
              <a:rPr lang="en-US" sz="3400" b="1" dirty="0" err="1">
                <a:solidFill>
                  <a:srgbClr val="50301A"/>
                </a:solidFill>
                <a:latin typeface="Poppins"/>
                <a:ea typeface="Poppins"/>
                <a:cs typeface="Poppins"/>
                <a:sym typeface="Poppins"/>
              </a:rPr>
              <a:t>atención</a:t>
            </a:r>
            <a:r>
              <a:rPr lang="en-US" sz="3400" b="1" dirty="0">
                <a:solidFill>
                  <a:srgbClr val="50301A"/>
                </a:solidFill>
                <a:latin typeface="Poppins"/>
                <a:ea typeface="Poppins"/>
                <a:cs typeface="Poppins"/>
                <a:sym typeface="Poppins"/>
              </a:rPr>
              <a:t>.</a:t>
            </a:r>
            <a:r>
              <a:rPr lang="en-US" sz="3400" b="1" u="none" strike="noStrike" dirty="0">
                <a:solidFill>
                  <a:srgbClr val="50301A"/>
                </a:solidFill>
                <a:latin typeface="Poppins"/>
                <a:ea typeface="Poppins"/>
                <a:cs typeface="Poppins"/>
                <a:sym typeface="Poppins"/>
              </a:rPr>
              <a:t> </a:t>
            </a:r>
          </a:p>
          <a:p>
            <a:pPr marL="802933" lvl="1" indent="-401466">
              <a:buFont typeface="Arial"/>
              <a:buChar char="•"/>
            </a:pPr>
            <a:r>
              <a:rPr lang="en-US" sz="3400" b="1" dirty="0" err="1">
                <a:solidFill>
                  <a:srgbClr val="50301A"/>
                </a:solidFill>
                <a:latin typeface="Poppins"/>
                <a:ea typeface="Poppins"/>
                <a:cs typeface="Poppins"/>
                <a:sym typeface="Poppins"/>
              </a:rPr>
              <a:t>Intente</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valorar</a:t>
            </a:r>
            <a:r>
              <a:rPr lang="en-US" sz="3400" b="1" dirty="0">
                <a:solidFill>
                  <a:srgbClr val="50301A"/>
                </a:solidFill>
                <a:latin typeface="Poppins"/>
                <a:ea typeface="Poppins"/>
                <a:cs typeface="Poppins"/>
                <a:sym typeface="Poppins"/>
              </a:rPr>
              <a:t> sus </a:t>
            </a:r>
            <a:r>
              <a:rPr lang="en-US" sz="3400" b="1" dirty="0" err="1">
                <a:solidFill>
                  <a:srgbClr val="50301A"/>
                </a:solidFill>
                <a:latin typeface="Poppins"/>
                <a:ea typeface="Poppins"/>
                <a:cs typeface="Poppins"/>
                <a:sym typeface="Poppins"/>
              </a:rPr>
              <a:t>cumpleaños</a:t>
            </a:r>
            <a:r>
              <a:rPr lang="en-US" sz="3400" b="1" dirty="0">
                <a:solidFill>
                  <a:srgbClr val="50301A"/>
                </a:solidFill>
                <a:latin typeface="Poppins"/>
                <a:ea typeface="Poppins"/>
                <a:cs typeface="Poppins"/>
                <a:sym typeface="Poppins"/>
              </a:rPr>
              <a:t> con </a:t>
            </a:r>
            <a:r>
              <a:rPr lang="en-US" sz="3400" b="1" dirty="0" err="1">
                <a:solidFill>
                  <a:srgbClr val="50301A"/>
                </a:solidFill>
                <a:latin typeface="Poppins"/>
                <a:ea typeface="Poppins"/>
                <a:cs typeface="Poppins"/>
                <a:sym typeface="Poppins"/>
              </a:rPr>
              <a:t>actividades</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como</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cocina</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emocional</a:t>
            </a:r>
            <a:r>
              <a:rPr lang="en-US" sz="3400" b="1" dirty="0">
                <a:solidFill>
                  <a:srgbClr val="50301A"/>
                </a:solidFill>
                <a:latin typeface="Poppins"/>
                <a:ea typeface="Poppins"/>
                <a:cs typeface="Poppins"/>
                <a:sym typeface="Poppins"/>
              </a:rPr>
              <a:t> y </a:t>
            </a:r>
            <a:r>
              <a:rPr lang="en-US" sz="3400" b="1" dirty="0" err="1">
                <a:solidFill>
                  <a:srgbClr val="50301A"/>
                </a:solidFill>
                <a:latin typeface="Poppins"/>
                <a:ea typeface="Poppins"/>
                <a:cs typeface="Poppins"/>
                <a:sym typeface="Poppins"/>
              </a:rPr>
              <a:t>momentos</a:t>
            </a:r>
            <a:r>
              <a:rPr lang="en-US" sz="3400" b="1" dirty="0">
                <a:solidFill>
                  <a:srgbClr val="50301A"/>
                </a:solidFill>
                <a:latin typeface="Poppins"/>
                <a:ea typeface="Poppins"/>
                <a:cs typeface="Poppins"/>
                <a:sym typeface="Poppins"/>
              </a:rPr>
              <a:t> que </a:t>
            </a:r>
            <a:r>
              <a:rPr lang="en-US" sz="3400" b="1" dirty="0" err="1">
                <a:solidFill>
                  <a:srgbClr val="50301A"/>
                </a:solidFill>
                <a:latin typeface="Poppins"/>
                <a:ea typeface="Poppins"/>
                <a:cs typeface="Poppins"/>
                <a:sym typeface="Poppins"/>
              </a:rPr>
              <a:t>revivan</a:t>
            </a:r>
            <a:r>
              <a:rPr lang="en-US" sz="3400" b="1" dirty="0">
                <a:solidFill>
                  <a:srgbClr val="50301A"/>
                </a:solidFill>
                <a:latin typeface="Poppins"/>
                <a:ea typeface="Poppins"/>
                <a:cs typeface="Poppins"/>
                <a:sym typeface="Poppins"/>
              </a:rPr>
              <a:t> </a:t>
            </a:r>
            <a:r>
              <a:rPr lang="en-US" sz="3400" b="1" dirty="0" err="1">
                <a:solidFill>
                  <a:srgbClr val="50301A"/>
                </a:solidFill>
                <a:latin typeface="Poppins"/>
                <a:ea typeface="Poppins"/>
                <a:cs typeface="Poppins"/>
                <a:sym typeface="Poppins"/>
              </a:rPr>
              <a:t>historias</a:t>
            </a:r>
            <a:r>
              <a:rPr lang="en-US" sz="3400" b="1" dirty="0">
                <a:solidFill>
                  <a:srgbClr val="50301A"/>
                </a:solidFill>
                <a:latin typeface="Poppins"/>
                <a:ea typeface="Poppins"/>
                <a:cs typeface="Poppins"/>
                <a:sym typeface="Poppins"/>
              </a:rPr>
              <a:t> del </a:t>
            </a:r>
            <a:r>
              <a:rPr lang="en-US" sz="3400" b="1" dirty="0" err="1">
                <a:solidFill>
                  <a:srgbClr val="50301A"/>
                </a:solidFill>
                <a:latin typeface="Poppins"/>
                <a:ea typeface="Poppins"/>
                <a:cs typeface="Poppins"/>
                <a:sym typeface="Poppins"/>
              </a:rPr>
              <a:t>pasado</a:t>
            </a:r>
            <a:r>
              <a:rPr lang="en-US" sz="3400" b="1" dirty="0">
                <a:solidFill>
                  <a:srgbClr val="50301A"/>
                </a:solidFill>
                <a:latin typeface="Poppins"/>
                <a:ea typeface="Poppins"/>
                <a:cs typeface="Poppins"/>
                <a:sym typeface="Poppins"/>
              </a:rPr>
              <a:t>.</a:t>
            </a:r>
            <a:endParaRPr lang="en-US" sz="3400" b="1" u="none" strike="noStrike" dirty="0">
              <a:solidFill>
                <a:srgbClr val="50301A"/>
              </a:solidFill>
              <a:latin typeface="Poppins"/>
              <a:ea typeface="Poppins"/>
              <a:cs typeface="Poppins"/>
              <a:sym typeface="Poppins"/>
            </a:endParaRPr>
          </a:p>
        </p:txBody>
      </p:sp>
      <p:sp>
        <p:nvSpPr>
          <p:cNvPr id="5" name="Freeform 5"/>
          <p:cNvSpPr/>
          <p:nvPr/>
        </p:nvSpPr>
        <p:spPr>
          <a:xfrm>
            <a:off x="7050544" y="-367248"/>
            <a:ext cx="13073256" cy="12411004"/>
          </a:xfrm>
          <a:custGeom>
            <a:avLst/>
            <a:gdLst/>
            <a:ahLst/>
            <a:cxnLst/>
            <a:rect l="l" t="t" r="r" b="b"/>
            <a:pathLst>
              <a:path w="13073256" h="12411004">
                <a:moveTo>
                  <a:pt x="0" y="0"/>
                </a:moveTo>
                <a:lnTo>
                  <a:pt x="13073256" y="0"/>
                </a:lnTo>
                <a:lnTo>
                  <a:pt x="13073256" y="12411004"/>
                </a:lnTo>
                <a:lnTo>
                  <a:pt x="0" y="12411004"/>
                </a:lnTo>
                <a:lnTo>
                  <a:pt x="0" y="0"/>
                </a:lnTo>
                <a:close/>
              </a:path>
            </a:pathLst>
          </a:custGeom>
          <a:blipFill>
            <a:blip r:embed="rId4"/>
            <a:stretch>
              <a:fillRect l="-43705" t="-946"/>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656168" cy="10287000"/>
          </a:xfrm>
          <a:custGeom>
            <a:avLst/>
            <a:gdLst/>
            <a:ahLst/>
            <a:cxnLst/>
            <a:rect l="l" t="t" r="r" b="b"/>
            <a:pathLst>
              <a:path w="15656168" h="10287000">
                <a:moveTo>
                  <a:pt x="0" y="0"/>
                </a:moveTo>
                <a:lnTo>
                  <a:pt x="15656168" y="0"/>
                </a:lnTo>
                <a:lnTo>
                  <a:pt x="15656168" y="10287000"/>
                </a:lnTo>
                <a:lnTo>
                  <a:pt x="0" y="10287000"/>
                </a:lnTo>
                <a:lnTo>
                  <a:pt x="0" y="0"/>
                </a:lnTo>
                <a:close/>
              </a:path>
            </a:pathLst>
          </a:custGeom>
          <a:blipFill>
            <a:blip r:embed="rId2"/>
            <a:stretch>
              <a:fillRect l="-4642" t="-1626" b="-1626"/>
            </a:stretch>
          </a:blipFill>
        </p:spPr>
        <p:txBody>
          <a:bodyPr/>
          <a:lstStyle/>
          <a:p>
            <a:endParaRPr lang="pt-BR"/>
          </a:p>
        </p:txBody>
      </p:sp>
      <p:grpSp>
        <p:nvGrpSpPr>
          <p:cNvPr id="3" name="Group 3"/>
          <p:cNvGrpSpPr/>
          <p:nvPr/>
        </p:nvGrpSpPr>
        <p:grpSpPr>
          <a:xfrm rot="-10800000">
            <a:off x="6693892" y="0"/>
            <a:ext cx="11568827" cy="10287000"/>
            <a:chOff x="0" y="0"/>
            <a:chExt cx="3046934" cy="2709333"/>
          </a:xfrm>
        </p:grpSpPr>
        <p:sp>
          <p:nvSpPr>
            <p:cNvPr id="4" name="Freeform 4"/>
            <p:cNvSpPr/>
            <p:nvPr/>
          </p:nvSpPr>
          <p:spPr>
            <a:xfrm>
              <a:off x="0" y="0"/>
              <a:ext cx="3046934" cy="2709333"/>
            </a:xfrm>
            <a:custGeom>
              <a:avLst/>
              <a:gdLst/>
              <a:ahLst/>
              <a:cxnLst/>
              <a:rect l="l" t="t" r="r" b="b"/>
              <a:pathLst>
                <a:path w="3046934" h="2709333">
                  <a:moveTo>
                    <a:pt x="0" y="0"/>
                  </a:moveTo>
                  <a:lnTo>
                    <a:pt x="3046934" y="0"/>
                  </a:lnTo>
                  <a:lnTo>
                    <a:pt x="3046934" y="2709333"/>
                  </a:lnTo>
                  <a:lnTo>
                    <a:pt x="0" y="2709333"/>
                  </a:lnTo>
                  <a:close/>
                </a:path>
              </a:pathLst>
            </a:custGeom>
            <a:gradFill rotWithShape="1">
              <a:gsLst>
                <a:gs pos="0">
                  <a:srgbClr val="FAE4CC">
                    <a:alpha val="99000"/>
                  </a:srgbClr>
                </a:gs>
                <a:gs pos="50000">
                  <a:srgbClr val="EFD4AB">
                    <a:alpha val="86625"/>
                  </a:srgbClr>
                </a:gs>
                <a:gs pos="100000">
                  <a:srgbClr val="EFD4AB">
                    <a:alpha val="0"/>
                  </a:srgbClr>
                </a:gs>
              </a:gsLst>
              <a:lin ang="0"/>
            </a:gradFill>
          </p:spPr>
          <p:txBody>
            <a:bodyPr/>
            <a:lstStyle/>
            <a:p>
              <a:endParaRPr lang="pt-BR"/>
            </a:p>
          </p:txBody>
        </p:sp>
        <p:sp>
          <p:nvSpPr>
            <p:cNvPr id="5" name="TextBox 5"/>
            <p:cNvSpPr txBox="1"/>
            <p:nvPr/>
          </p:nvSpPr>
          <p:spPr>
            <a:xfrm>
              <a:off x="0" y="9525"/>
              <a:ext cx="3046934" cy="2699808"/>
            </a:xfrm>
            <a:prstGeom prst="rect">
              <a:avLst/>
            </a:prstGeom>
          </p:spPr>
          <p:txBody>
            <a:bodyPr lIns="50800" tIns="50800" rIns="50800" bIns="50800" rtlCol="0" anchor="ctr"/>
            <a:lstStyle/>
            <a:p>
              <a:pPr algn="ctr">
                <a:lnSpc>
                  <a:spcPts val="2601"/>
                </a:lnSpc>
              </a:pPr>
              <a:endParaRPr/>
            </a:p>
          </p:txBody>
        </p:sp>
      </p:grpSp>
      <p:grpSp>
        <p:nvGrpSpPr>
          <p:cNvPr id="6" name="Group 6"/>
          <p:cNvGrpSpPr/>
          <p:nvPr/>
        </p:nvGrpSpPr>
        <p:grpSpPr>
          <a:xfrm rot="414104">
            <a:off x="9456399" y="2788472"/>
            <a:ext cx="10583636" cy="5279611"/>
            <a:chOff x="0" y="0"/>
            <a:chExt cx="14111514" cy="7039482"/>
          </a:xfrm>
        </p:grpSpPr>
        <p:sp>
          <p:nvSpPr>
            <p:cNvPr id="7" name="Freeform 7"/>
            <p:cNvSpPr/>
            <p:nvPr/>
          </p:nvSpPr>
          <p:spPr>
            <a:xfrm rot="-362854" flipV="1">
              <a:off x="259210" y="700355"/>
              <a:ext cx="13593094" cy="5638772"/>
            </a:xfrm>
            <a:custGeom>
              <a:avLst/>
              <a:gdLst/>
              <a:ahLst/>
              <a:cxnLst/>
              <a:rect l="l" t="t" r="r" b="b"/>
              <a:pathLst>
                <a:path w="13593094" h="5638772">
                  <a:moveTo>
                    <a:pt x="0" y="5638772"/>
                  </a:moveTo>
                  <a:lnTo>
                    <a:pt x="13593094" y="5638772"/>
                  </a:lnTo>
                  <a:lnTo>
                    <a:pt x="13593094" y="0"/>
                  </a:lnTo>
                  <a:lnTo>
                    <a:pt x="0" y="0"/>
                  </a:lnTo>
                  <a:lnTo>
                    <a:pt x="0" y="5638772"/>
                  </a:lnTo>
                  <a:close/>
                </a:path>
              </a:pathLst>
            </a:custGeom>
            <a:blipFill>
              <a:blip r:embed="rId3"/>
              <a:stretch>
                <a:fillRect l="-2889" t="-46765" r="-37182" b="-109365"/>
              </a:stretch>
            </a:blipFill>
          </p:spPr>
          <p:txBody>
            <a:bodyPr/>
            <a:lstStyle/>
            <a:p>
              <a:endParaRPr lang="pt-BR"/>
            </a:p>
          </p:txBody>
        </p:sp>
        <p:sp>
          <p:nvSpPr>
            <p:cNvPr id="8" name="Freeform 8"/>
            <p:cNvSpPr/>
            <p:nvPr/>
          </p:nvSpPr>
          <p:spPr>
            <a:xfrm rot="-174803">
              <a:off x="134552" y="655243"/>
              <a:ext cx="13596873" cy="5640339"/>
            </a:xfrm>
            <a:custGeom>
              <a:avLst/>
              <a:gdLst/>
              <a:ahLst/>
              <a:cxnLst/>
              <a:rect l="l" t="t" r="r" b="b"/>
              <a:pathLst>
                <a:path w="13596873" h="5640339">
                  <a:moveTo>
                    <a:pt x="0" y="0"/>
                  </a:moveTo>
                  <a:lnTo>
                    <a:pt x="13596873" y="0"/>
                  </a:lnTo>
                  <a:lnTo>
                    <a:pt x="13596873" y="5640340"/>
                  </a:lnTo>
                  <a:lnTo>
                    <a:pt x="0" y="5640340"/>
                  </a:lnTo>
                  <a:lnTo>
                    <a:pt x="0" y="0"/>
                  </a:lnTo>
                  <a:close/>
                </a:path>
              </a:pathLst>
            </a:custGeom>
            <a:blipFill>
              <a:blip r:embed="rId4"/>
              <a:stretch>
                <a:fillRect l="-2889" t="-46765" r="-37182" b="-109365"/>
              </a:stretch>
            </a:blipFill>
          </p:spPr>
          <p:txBody>
            <a:bodyPr/>
            <a:lstStyle/>
            <a:p>
              <a:endParaRPr lang="pt-BR"/>
            </a:p>
          </p:txBody>
        </p:sp>
        <p:sp>
          <p:nvSpPr>
            <p:cNvPr id="9" name="Freeform 9"/>
            <p:cNvSpPr/>
            <p:nvPr/>
          </p:nvSpPr>
          <p:spPr>
            <a:xfrm rot="-194420">
              <a:off x="400088" y="679361"/>
              <a:ext cx="568821" cy="1896071"/>
            </a:xfrm>
            <a:custGeom>
              <a:avLst/>
              <a:gdLst/>
              <a:ahLst/>
              <a:cxnLst/>
              <a:rect l="l" t="t" r="r" b="b"/>
              <a:pathLst>
                <a:path w="568821" h="1896071">
                  <a:moveTo>
                    <a:pt x="0" y="0"/>
                  </a:moveTo>
                  <a:lnTo>
                    <a:pt x="568821" y="0"/>
                  </a:lnTo>
                  <a:lnTo>
                    <a:pt x="568821" y="1896071"/>
                  </a:lnTo>
                  <a:lnTo>
                    <a:pt x="0" y="1896071"/>
                  </a:lnTo>
                  <a:lnTo>
                    <a:pt x="0" y="0"/>
                  </a:lnTo>
                  <a:close/>
                </a:path>
              </a:pathLst>
            </a:custGeom>
            <a:blipFill>
              <a:blip r:embed="rId5"/>
              <a:stretch>
                <a:fillRect/>
              </a:stretch>
            </a:blipFill>
          </p:spPr>
          <p:txBody>
            <a:bodyPr/>
            <a:lstStyle/>
            <a:p>
              <a:endParaRPr lang="pt-BR"/>
            </a:p>
          </p:txBody>
        </p:sp>
      </p:grpSp>
      <p:sp>
        <p:nvSpPr>
          <p:cNvPr id="10" name="TextBox 10"/>
          <p:cNvSpPr txBox="1"/>
          <p:nvPr/>
        </p:nvSpPr>
        <p:spPr>
          <a:xfrm>
            <a:off x="10035602" y="3717568"/>
            <a:ext cx="7464699" cy="3619965"/>
          </a:xfrm>
          <a:prstGeom prst="rect">
            <a:avLst/>
          </a:prstGeom>
        </p:spPr>
        <p:txBody>
          <a:bodyPr lIns="0" tIns="0" rIns="0" bIns="0" rtlCol="0" anchor="t">
            <a:spAutoFit/>
          </a:bodyPr>
          <a:lstStyle/>
          <a:p>
            <a:pPr algn="r">
              <a:lnSpc>
                <a:spcPts val="4919"/>
              </a:lnSpc>
            </a:pPr>
            <a:r>
              <a:rPr lang="en-US" sz="3873" b="1" dirty="0">
                <a:solidFill>
                  <a:srgbClr val="50311A"/>
                </a:solidFill>
                <a:latin typeface="Poppins Bold"/>
                <a:ea typeface="Poppins Bold"/>
                <a:cs typeface="Poppins Bold"/>
                <a:sym typeface="Poppins Bold"/>
              </a:rPr>
              <a:t>La </a:t>
            </a:r>
            <a:r>
              <a:rPr lang="en-US" sz="3873" b="1" dirty="0" err="1">
                <a:solidFill>
                  <a:srgbClr val="50311A"/>
                </a:solidFill>
                <a:latin typeface="Poppins Bold"/>
                <a:ea typeface="Poppins Bold"/>
                <a:cs typeface="Poppins Bold"/>
                <a:sym typeface="Poppins Bold"/>
              </a:rPr>
              <a:t>tercera</a:t>
            </a:r>
            <a:r>
              <a:rPr lang="en-US" sz="3873" b="1" dirty="0">
                <a:solidFill>
                  <a:srgbClr val="50311A"/>
                </a:solidFill>
                <a:latin typeface="Poppins Bold"/>
                <a:ea typeface="Poppins Bold"/>
                <a:cs typeface="Poppins Bold"/>
                <a:sym typeface="Poppins Bold"/>
              </a:rPr>
              <a:t> </a:t>
            </a:r>
            <a:r>
              <a:rPr lang="en-US" sz="3873" b="1" dirty="0" err="1">
                <a:solidFill>
                  <a:srgbClr val="50311A"/>
                </a:solidFill>
                <a:latin typeface="Poppins Bold"/>
                <a:ea typeface="Poppins Bold"/>
                <a:cs typeface="Poppins Bold"/>
                <a:sym typeface="Poppins Bold"/>
              </a:rPr>
              <a:t>edad</a:t>
            </a:r>
            <a:r>
              <a:rPr lang="en-US" sz="3873" b="1" dirty="0">
                <a:solidFill>
                  <a:srgbClr val="50311A"/>
                </a:solidFill>
                <a:latin typeface="Poppins Bold"/>
                <a:ea typeface="Poppins Bold"/>
                <a:cs typeface="Poppins Bold"/>
                <a:sym typeface="Poppins Bold"/>
              </a:rPr>
              <a:t> </a:t>
            </a:r>
          </a:p>
          <a:p>
            <a:pPr algn="r">
              <a:lnSpc>
                <a:spcPts val="7418"/>
              </a:lnSpc>
            </a:pPr>
            <a:r>
              <a:rPr lang="en-US" sz="5800" b="1" dirty="0" err="1">
                <a:solidFill>
                  <a:srgbClr val="50311A"/>
                </a:solidFill>
                <a:latin typeface="Charm Bold"/>
                <a:ea typeface="Charm Bold"/>
                <a:cs typeface="Charm Bold"/>
                <a:sym typeface="Charm Bold"/>
              </a:rPr>
              <a:t>está</a:t>
            </a:r>
            <a:r>
              <a:rPr lang="en-US" sz="5800" b="1" dirty="0">
                <a:solidFill>
                  <a:srgbClr val="50311A"/>
                </a:solidFill>
                <a:latin typeface="Charm Bold"/>
                <a:ea typeface="Charm Bold"/>
                <a:cs typeface="Charm Bold"/>
                <a:sym typeface="Charm Bold"/>
              </a:rPr>
              <a:t> </a:t>
            </a:r>
            <a:r>
              <a:rPr lang="en-US" sz="5800" b="1" dirty="0" err="1">
                <a:solidFill>
                  <a:srgbClr val="50311A"/>
                </a:solidFill>
                <a:latin typeface="Charm Bold"/>
                <a:ea typeface="Charm Bold"/>
                <a:cs typeface="Charm Bold"/>
                <a:sym typeface="Charm Bold"/>
              </a:rPr>
              <a:t>llena</a:t>
            </a:r>
            <a:r>
              <a:rPr lang="en-US" sz="5800" b="1" dirty="0">
                <a:solidFill>
                  <a:srgbClr val="50311A"/>
                </a:solidFill>
                <a:latin typeface="Charm Bold"/>
                <a:ea typeface="Charm Bold"/>
                <a:cs typeface="Charm Bold"/>
                <a:sym typeface="Charm Bold"/>
              </a:rPr>
              <a:t> de </a:t>
            </a:r>
            <a:r>
              <a:rPr lang="en-US" sz="5800" b="1" dirty="0" err="1">
                <a:solidFill>
                  <a:srgbClr val="50311A"/>
                </a:solidFill>
                <a:latin typeface="Charm Bold"/>
                <a:ea typeface="Charm Bold"/>
                <a:cs typeface="Charm Bold"/>
                <a:sym typeface="Charm Bold"/>
              </a:rPr>
              <a:t>experiencias</a:t>
            </a:r>
            <a:endParaRPr lang="en-US" sz="5800" b="1" dirty="0" err="1">
              <a:solidFill>
                <a:srgbClr val="50311A"/>
              </a:solidFill>
              <a:latin typeface="Charm Bold"/>
              <a:ea typeface="Charm Bold"/>
              <a:cs typeface="Charm Bold"/>
            </a:endParaRPr>
          </a:p>
          <a:p>
            <a:pPr algn="r">
              <a:lnSpc>
                <a:spcPts val="5422"/>
              </a:lnSpc>
            </a:pPr>
            <a:r>
              <a:rPr lang="en-US" sz="3873" b="1" dirty="0">
                <a:solidFill>
                  <a:srgbClr val="50311A"/>
                </a:solidFill>
                <a:latin typeface="Poppins Bold"/>
                <a:ea typeface="Poppins Bold"/>
                <a:cs typeface="Poppins Bold"/>
                <a:sym typeface="Poppins Bold"/>
              </a:rPr>
              <a:t>que </a:t>
            </a:r>
            <a:r>
              <a:rPr lang="en-US" sz="3873" b="1" dirty="0" err="1">
                <a:solidFill>
                  <a:srgbClr val="50311A"/>
                </a:solidFill>
                <a:latin typeface="Poppins Bold"/>
                <a:ea typeface="Poppins Bold"/>
                <a:cs typeface="Poppins Bold"/>
                <a:sym typeface="Poppins Bold"/>
              </a:rPr>
              <a:t>pueden</a:t>
            </a:r>
            <a:r>
              <a:rPr lang="en-US" sz="3873" b="1" dirty="0">
                <a:solidFill>
                  <a:srgbClr val="50311A"/>
                </a:solidFill>
                <a:latin typeface="Poppins Bold"/>
                <a:ea typeface="Poppins Bold"/>
                <a:cs typeface="Poppins Bold"/>
                <a:sym typeface="Poppins Bold"/>
              </a:rPr>
              <a:t> </a:t>
            </a:r>
            <a:r>
              <a:rPr lang="en-US" sz="3873" b="1" dirty="0" err="1">
                <a:solidFill>
                  <a:srgbClr val="50311A"/>
                </a:solidFill>
                <a:latin typeface="Poppins Bold"/>
                <a:ea typeface="Poppins Bold"/>
                <a:cs typeface="Poppins Bold"/>
                <a:sym typeface="Poppins Bold"/>
              </a:rPr>
              <a:t>inspirar</a:t>
            </a:r>
            <a:endParaRPr lang="en-US" sz="3873" b="1" dirty="0">
              <a:solidFill>
                <a:srgbClr val="50311A"/>
              </a:solidFill>
              <a:latin typeface="Poppins Bold"/>
              <a:ea typeface="Poppins Bold"/>
              <a:cs typeface="Poppins Bold"/>
              <a:sym typeface="Poppins Bold"/>
            </a:endParaRPr>
          </a:p>
          <a:p>
            <a:pPr algn="r">
              <a:lnSpc>
                <a:spcPts val="5422"/>
              </a:lnSpc>
            </a:pPr>
            <a:r>
              <a:rPr lang="en-US" sz="3850" b="1" dirty="0">
                <a:solidFill>
                  <a:srgbClr val="50311A"/>
                </a:solidFill>
                <a:latin typeface="Poppins Bold"/>
                <a:ea typeface="Poppins Bold"/>
                <a:cs typeface="Poppins Bold"/>
                <a:sym typeface="Poppins Bold"/>
              </a:rPr>
              <a:t>A LAS NUEVAS GENERACIONES.</a:t>
            </a:r>
            <a:endParaRPr lang="en-US" sz="3850" b="1" dirty="0">
              <a:solidFill>
                <a:srgbClr val="50311A"/>
              </a:solidFill>
              <a:latin typeface="Poppins Bold"/>
              <a:ea typeface="Poppins Bold"/>
              <a:cs typeface="Poppins Bold"/>
            </a:endParaRPr>
          </a:p>
        </p:txBody>
      </p:sp>
      <p:sp>
        <p:nvSpPr>
          <p:cNvPr id="11" name="AutoShape 11"/>
          <p:cNvSpPr/>
          <p:nvPr/>
        </p:nvSpPr>
        <p:spPr>
          <a:xfrm>
            <a:off x="12478306" y="7107817"/>
            <a:ext cx="5049427" cy="0"/>
          </a:xfrm>
          <a:prstGeom prst="line">
            <a:avLst/>
          </a:prstGeom>
          <a:ln w="38100" cap="flat">
            <a:solidFill>
              <a:srgbClr val="867162"/>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63" t="-19380" r="-363"/>
            </a:stretch>
          </a:blipFill>
        </p:spPr>
        <p:txBody>
          <a:bodyPr/>
          <a:lstStyle/>
          <a:p>
            <a:endParaRPr lang="pt-BR"/>
          </a:p>
        </p:txBody>
      </p:sp>
      <p:sp>
        <p:nvSpPr>
          <p:cNvPr id="3" name="Freeform 3"/>
          <p:cNvSpPr/>
          <p:nvPr/>
        </p:nvSpPr>
        <p:spPr>
          <a:xfrm rot="-100013">
            <a:off x="-378047" y="7445694"/>
            <a:ext cx="19051238" cy="2384522"/>
          </a:xfrm>
          <a:custGeom>
            <a:avLst/>
            <a:gdLst/>
            <a:ahLst/>
            <a:cxnLst/>
            <a:rect l="l" t="t" r="r" b="b"/>
            <a:pathLst>
              <a:path w="19051238" h="2384522">
                <a:moveTo>
                  <a:pt x="0" y="0"/>
                </a:moveTo>
                <a:lnTo>
                  <a:pt x="19051238" y="0"/>
                </a:lnTo>
                <a:lnTo>
                  <a:pt x="19051238" y="2384522"/>
                </a:lnTo>
                <a:lnTo>
                  <a:pt x="0" y="2384522"/>
                </a:lnTo>
                <a:lnTo>
                  <a:pt x="0" y="0"/>
                </a:lnTo>
                <a:close/>
              </a:path>
            </a:pathLst>
          </a:custGeom>
          <a:blipFill>
            <a:blip r:embed="rId3"/>
            <a:stretch>
              <a:fillRect t="-332587" r="-63285" b="-556985"/>
            </a:stretch>
          </a:blipFill>
        </p:spPr>
        <p:txBody>
          <a:bodyPr/>
          <a:lstStyle/>
          <a:p>
            <a:endParaRPr lang="pt-BR"/>
          </a:p>
        </p:txBody>
      </p:sp>
      <p:sp>
        <p:nvSpPr>
          <p:cNvPr id="4" name="TextBox 4"/>
          <p:cNvSpPr txBox="1"/>
          <p:nvPr/>
        </p:nvSpPr>
        <p:spPr>
          <a:xfrm rot="-101591">
            <a:off x="2152040" y="7886900"/>
            <a:ext cx="15508794" cy="1477328"/>
          </a:xfrm>
          <a:prstGeom prst="rect">
            <a:avLst/>
          </a:prstGeom>
        </p:spPr>
        <p:txBody>
          <a:bodyPr wrap="square" lIns="0" tIns="0" rIns="0" bIns="0" rtlCol="0" anchor="t">
            <a:spAutoFit/>
          </a:bodyPr>
          <a:lstStyle>
            <a:defPPr>
              <a:defRPr lang="en-US"/>
            </a:defPPr>
            <a:lvl2pPr marL="828544" lvl="1" indent="-414272">
              <a:buFont typeface="Arial"/>
              <a:buChar char="•"/>
              <a:defRPr sz="3400" b="1">
                <a:solidFill>
                  <a:srgbClr val="50301A"/>
                </a:solidFill>
                <a:latin typeface="Poppins"/>
                <a:ea typeface="Poppins"/>
                <a:cs typeface="Poppins"/>
              </a:defRPr>
            </a:lvl2pPr>
          </a:lstStyle>
          <a:p>
            <a:r>
              <a:rPr lang="es-419" sz="3200" dirty="0">
                <a:solidFill>
                  <a:srgbClr val="50301A"/>
                </a:solidFill>
                <a:latin typeface="Poppins" pitchFamily="2" charset="77"/>
                <a:cs typeface="Poppins" pitchFamily="2" charset="77"/>
              </a:rPr>
              <a:t>Las personas de 60 años o más se sienten valoradas cuando se las incluye en las decisiones familiares y se las invita a participar en momentos de recreación junto a hijos, sobrinos, nietos y bisnietos.</a:t>
            </a:r>
            <a:endParaRPr lang="en-US" sz="3200" dirty="0">
              <a:solidFill>
                <a:srgbClr val="50301A"/>
              </a:solidFill>
              <a:latin typeface="Poppins" pitchFamily="2" charset="77"/>
              <a:cs typeface="Poppins" pitchFamily="2" charset="77"/>
              <a:sym typeface="Poppin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pt-BR"/>
          </a:p>
        </p:txBody>
      </p:sp>
      <p:sp>
        <p:nvSpPr>
          <p:cNvPr id="3" name="Freeform 3"/>
          <p:cNvSpPr/>
          <p:nvPr/>
        </p:nvSpPr>
        <p:spPr>
          <a:xfrm rot="-100013">
            <a:off x="-381619" y="7485730"/>
            <a:ext cx="19051238" cy="2004726"/>
          </a:xfrm>
          <a:custGeom>
            <a:avLst/>
            <a:gdLst/>
            <a:ahLst/>
            <a:cxnLst/>
            <a:rect l="l" t="t" r="r" b="b"/>
            <a:pathLst>
              <a:path w="19051238" h="2004726">
                <a:moveTo>
                  <a:pt x="0" y="0"/>
                </a:moveTo>
                <a:lnTo>
                  <a:pt x="19051238" y="0"/>
                </a:lnTo>
                <a:lnTo>
                  <a:pt x="19051238" y="2004726"/>
                </a:lnTo>
                <a:lnTo>
                  <a:pt x="0" y="2004726"/>
                </a:lnTo>
                <a:lnTo>
                  <a:pt x="0" y="0"/>
                </a:lnTo>
                <a:close/>
              </a:path>
            </a:pathLst>
          </a:custGeom>
          <a:blipFill>
            <a:blip r:embed="rId3"/>
            <a:stretch>
              <a:fillRect t="-438670" r="-63285" b="-638377"/>
            </a:stretch>
          </a:blipFill>
        </p:spPr>
        <p:txBody>
          <a:bodyPr/>
          <a:lstStyle/>
          <a:p>
            <a:endParaRPr lang="pt-BR"/>
          </a:p>
        </p:txBody>
      </p:sp>
      <p:sp>
        <p:nvSpPr>
          <p:cNvPr id="4" name="TextBox 4"/>
          <p:cNvSpPr txBox="1"/>
          <p:nvPr/>
        </p:nvSpPr>
        <p:spPr>
          <a:xfrm rot="-105463">
            <a:off x="1171860" y="7738273"/>
            <a:ext cx="16534008" cy="1499641"/>
          </a:xfrm>
          <a:prstGeom prst="rect">
            <a:avLst/>
          </a:prstGeom>
        </p:spPr>
        <p:txBody>
          <a:bodyPr lIns="0" tIns="0" rIns="0" bIns="0" rtlCol="0" anchor="t">
            <a:spAutoFit/>
          </a:bodyPr>
          <a:lstStyle/>
          <a:p>
            <a:pPr algn="just">
              <a:lnSpc>
                <a:spcPts val="3910"/>
              </a:lnSpc>
            </a:pPr>
            <a:r>
              <a:rPr lang="en-US" sz="3231" dirty="0">
                <a:solidFill>
                  <a:srgbClr val="50311A"/>
                </a:solidFill>
                <a:latin typeface="Poppins"/>
                <a:ea typeface="Poppins"/>
                <a:cs typeface="Poppins"/>
                <a:sym typeface="Poppins"/>
              </a:rPr>
              <a:t>Los </a:t>
            </a:r>
            <a:r>
              <a:rPr lang="en-US" sz="3231" dirty="0" err="1">
                <a:solidFill>
                  <a:srgbClr val="50311A"/>
                </a:solidFill>
                <a:latin typeface="Poppins"/>
                <a:ea typeface="Poppins"/>
                <a:cs typeface="Poppins"/>
                <a:sym typeface="Poppins"/>
              </a:rPr>
              <a:t>sábados</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por</a:t>
            </a:r>
            <a:r>
              <a:rPr lang="en-US" sz="3231" dirty="0">
                <a:solidFill>
                  <a:srgbClr val="50311A"/>
                </a:solidFill>
                <a:latin typeface="Poppins"/>
                <a:ea typeface="Poppins"/>
                <a:cs typeface="Poppins"/>
                <a:sym typeface="Poppins"/>
              </a:rPr>
              <a:t> la </a:t>
            </a:r>
            <a:r>
              <a:rPr lang="en-US" sz="3231" dirty="0" err="1">
                <a:solidFill>
                  <a:srgbClr val="50311A"/>
                </a:solidFill>
                <a:latin typeface="Poppins"/>
                <a:ea typeface="Poppins"/>
                <a:cs typeface="Poppins"/>
                <a:sym typeface="Poppins"/>
              </a:rPr>
              <a:t>tarde</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por</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ejemplo</a:t>
            </a:r>
            <a:r>
              <a:rPr lang="en-US" sz="3231" dirty="0">
                <a:solidFill>
                  <a:srgbClr val="50311A"/>
                </a:solidFill>
                <a:latin typeface="Poppins"/>
                <a:ea typeface="Poppins"/>
                <a:cs typeface="Poppins"/>
                <a:sym typeface="Poppins"/>
              </a:rPr>
              <a:t>, se </a:t>
            </a:r>
            <a:r>
              <a:rPr lang="en-US" sz="3231" dirty="0" err="1">
                <a:solidFill>
                  <a:srgbClr val="50311A"/>
                </a:solidFill>
                <a:latin typeface="Poppins"/>
                <a:ea typeface="Poppins"/>
                <a:cs typeface="Poppins"/>
                <a:sym typeface="Poppins"/>
              </a:rPr>
              <a:t>pueden</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organizar</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caminatas</a:t>
            </a:r>
            <a:r>
              <a:rPr lang="en-US" sz="3231" dirty="0">
                <a:solidFill>
                  <a:srgbClr val="50311A"/>
                </a:solidFill>
                <a:latin typeface="Poppins"/>
                <a:ea typeface="Poppins"/>
                <a:cs typeface="Poppins"/>
                <a:sym typeface="Poppins"/>
              </a:rPr>
              <a:t> y </a:t>
            </a:r>
            <a:r>
              <a:rPr lang="en-US" sz="3231" dirty="0" err="1">
                <a:solidFill>
                  <a:srgbClr val="50311A"/>
                </a:solidFill>
                <a:latin typeface="Poppins"/>
                <a:ea typeface="Poppins"/>
                <a:cs typeface="Poppins"/>
                <a:sym typeface="Poppins"/>
              </a:rPr>
              <a:t>cultos</a:t>
            </a:r>
            <a:r>
              <a:rPr lang="en-US" sz="3231" dirty="0">
                <a:solidFill>
                  <a:srgbClr val="50311A"/>
                </a:solidFill>
                <a:latin typeface="Poppins"/>
                <a:ea typeface="Poppins"/>
                <a:cs typeface="Poppins"/>
                <a:sym typeface="Poppins"/>
              </a:rPr>
              <a:t> al </a:t>
            </a:r>
            <a:r>
              <a:rPr lang="en-US" sz="3231" dirty="0" err="1">
                <a:solidFill>
                  <a:srgbClr val="50311A"/>
                </a:solidFill>
                <a:latin typeface="Poppins"/>
                <a:ea typeface="Poppins"/>
                <a:cs typeface="Poppins"/>
                <a:sym typeface="Poppins"/>
              </a:rPr>
              <a:t>aire</a:t>
            </a:r>
            <a:r>
              <a:rPr lang="en-US" sz="3231" dirty="0">
                <a:solidFill>
                  <a:srgbClr val="50311A"/>
                </a:solidFill>
                <a:latin typeface="Poppins"/>
                <a:ea typeface="Poppins"/>
                <a:cs typeface="Poppins"/>
                <a:sym typeface="Poppins"/>
              </a:rPr>
              <a:t> libre que </a:t>
            </a:r>
            <a:r>
              <a:rPr lang="en-US" sz="3231" dirty="0" err="1">
                <a:solidFill>
                  <a:srgbClr val="50311A"/>
                </a:solidFill>
                <a:latin typeface="Poppins"/>
                <a:ea typeface="Poppins"/>
                <a:cs typeface="Poppins"/>
                <a:sym typeface="Poppins"/>
              </a:rPr>
              <a:t>estimulen</a:t>
            </a:r>
            <a:r>
              <a:rPr lang="en-US" sz="3231" dirty="0">
                <a:solidFill>
                  <a:srgbClr val="50311A"/>
                </a:solidFill>
                <a:latin typeface="Poppins"/>
                <a:ea typeface="Poppins"/>
                <a:cs typeface="Poppins"/>
                <a:sym typeface="Poppins"/>
              </a:rPr>
              <a:t> la </a:t>
            </a:r>
            <a:r>
              <a:rPr lang="en-US" sz="3231" dirty="0" err="1">
                <a:solidFill>
                  <a:srgbClr val="50311A"/>
                </a:solidFill>
                <a:latin typeface="Poppins"/>
                <a:ea typeface="Poppins"/>
                <a:cs typeface="Poppins"/>
                <a:sym typeface="Poppins"/>
              </a:rPr>
              <a:t>memoria</a:t>
            </a:r>
            <a:r>
              <a:rPr lang="en-US" sz="3231" dirty="0">
                <a:solidFill>
                  <a:srgbClr val="50311A"/>
                </a:solidFill>
                <a:latin typeface="Poppins"/>
                <a:ea typeface="Poppins"/>
                <a:cs typeface="Poppins"/>
                <a:sym typeface="Poppins"/>
              </a:rPr>
              <a:t>. Cante </a:t>
            </a:r>
            <a:r>
              <a:rPr lang="en-US" sz="3231" dirty="0" err="1">
                <a:solidFill>
                  <a:srgbClr val="50311A"/>
                </a:solidFill>
                <a:latin typeface="Poppins"/>
                <a:ea typeface="Poppins"/>
                <a:cs typeface="Poppins"/>
                <a:sym typeface="Poppins"/>
              </a:rPr>
              <a:t>himnos</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antiguos</a:t>
            </a:r>
            <a:r>
              <a:rPr lang="en-US" sz="3231" dirty="0">
                <a:solidFill>
                  <a:srgbClr val="50311A"/>
                </a:solidFill>
                <a:latin typeface="Poppins"/>
                <a:ea typeface="Poppins"/>
                <a:cs typeface="Poppins"/>
                <a:sym typeface="Poppins"/>
              </a:rPr>
              <a:t> y </a:t>
            </a:r>
            <a:r>
              <a:rPr lang="en-US" sz="3231" dirty="0" err="1">
                <a:solidFill>
                  <a:srgbClr val="50311A"/>
                </a:solidFill>
                <a:latin typeface="Poppins"/>
                <a:ea typeface="Poppins"/>
                <a:cs typeface="Poppins"/>
                <a:sym typeface="Poppins"/>
              </a:rPr>
              <a:t>recuerde</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promesas</a:t>
            </a:r>
            <a:r>
              <a:rPr lang="en-US" sz="3231" dirty="0">
                <a:solidFill>
                  <a:srgbClr val="50311A"/>
                </a:solidFill>
                <a:latin typeface="Poppins"/>
                <a:ea typeface="Poppins"/>
                <a:cs typeface="Poppins"/>
                <a:sym typeface="Poppins"/>
              </a:rPr>
              <a:t> </a:t>
            </a:r>
            <a:r>
              <a:rPr lang="en-US" sz="3231" dirty="0" err="1">
                <a:solidFill>
                  <a:srgbClr val="50311A"/>
                </a:solidFill>
                <a:latin typeface="Poppins"/>
                <a:ea typeface="Poppins"/>
                <a:cs typeface="Poppins"/>
                <a:sym typeface="Poppins"/>
              </a:rPr>
              <a:t>bíblicas</a:t>
            </a:r>
            <a:r>
              <a:rPr lang="en-US" sz="3231" dirty="0">
                <a:solidFill>
                  <a:srgbClr val="50311A"/>
                </a:solidFill>
                <a:latin typeface="Poppins"/>
                <a:ea typeface="Poppins"/>
                <a:cs typeface="Poppins"/>
                <a:sym typeface="Poppins"/>
              </a:rPr>
              <a:t> que </a:t>
            </a:r>
            <a:r>
              <a:rPr lang="en-US" sz="3231" dirty="0" err="1">
                <a:solidFill>
                  <a:srgbClr val="50311A"/>
                </a:solidFill>
                <a:latin typeface="Poppins"/>
                <a:ea typeface="Poppins"/>
                <a:cs typeface="Poppins"/>
                <a:sym typeface="Poppins"/>
              </a:rPr>
              <a:t>fortalezcan</a:t>
            </a:r>
            <a:r>
              <a:rPr lang="en-US" sz="3231" dirty="0">
                <a:solidFill>
                  <a:srgbClr val="50311A"/>
                </a:solidFill>
                <a:latin typeface="Poppins"/>
                <a:ea typeface="Poppins"/>
                <a:cs typeface="Poppins"/>
                <a:sym typeface="Poppins"/>
              </a:rPr>
              <a:t> la </a:t>
            </a:r>
            <a:r>
              <a:rPr lang="en-US" sz="3231" dirty="0" err="1">
                <a:solidFill>
                  <a:srgbClr val="50311A"/>
                </a:solidFill>
                <a:latin typeface="Poppins"/>
                <a:ea typeface="Poppins"/>
                <a:cs typeface="Poppins"/>
                <a:sym typeface="Poppins"/>
              </a:rPr>
              <a:t>fe</a:t>
            </a:r>
            <a:r>
              <a:rPr lang="en-US" sz="3231" dirty="0">
                <a:solidFill>
                  <a:srgbClr val="50311A"/>
                </a:solidFill>
                <a:latin typeface="Poppins"/>
                <a:ea typeface="Poppins"/>
                <a:cs typeface="Poppins"/>
                <a:sym typeface="Poppins"/>
              </a:rPr>
              <a:t> y la </a:t>
            </a:r>
            <a:r>
              <a:rPr lang="en-US" sz="3231" dirty="0" err="1">
                <a:solidFill>
                  <a:srgbClr val="50311A"/>
                </a:solidFill>
                <a:latin typeface="Poppins"/>
                <a:ea typeface="Poppins"/>
                <a:cs typeface="Poppins"/>
                <a:sym typeface="Poppins"/>
              </a:rPr>
              <a:t>confianza</a:t>
            </a:r>
            <a:r>
              <a:rPr lang="en-US" sz="3231" dirty="0">
                <a:solidFill>
                  <a:srgbClr val="50311A"/>
                </a:solidFill>
                <a:latin typeface="Poppins"/>
                <a:ea typeface="Poppins"/>
                <a:cs typeface="Poppins"/>
                <a:sym typeface="Poppins"/>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527970" cy="5978234"/>
            <a:chOff x="0" y="0"/>
            <a:chExt cx="4879795" cy="1574514"/>
          </a:xfrm>
        </p:grpSpPr>
        <p:sp>
          <p:nvSpPr>
            <p:cNvPr id="3" name="Freeform 3"/>
            <p:cNvSpPr/>
            <p:nvPr/>
          </p:nvSpPr>
          <p:spPr>
            <a:xfrm>
              <a:off x="0" y="0"/>
              <a:ext cx="4879795" cy="1574514"/>
            </a:xfrm>
            <a:custGeom>
              <a:avLst/>
              <a:gdLst/>
              <a:ahLst/>
              <a:cxnLst/>
              <a:rect l="l" t="t" r="r" b="b"/>
              <a:pathLst>
                <a:path w="4879795" h="1574514">
                  <a:moveTo>
                    <a:pt x="0" y="0"/>
                  </a:moveTo>
                  <a:lnTo>
                    <a:pt x="4879795" y="0"/>
                  </a:lnTo>
                  <a:lnTo>
                    <a:pt x="4879795" y="1574514"/>
                  </a:lnTo>
                  <a:lnTo>
                    <a:pt x="0" y="1574514"/>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4" name="TextBox 4"/>
            <p:cNvSpPr txBox="1"/>
            <p:nvPr/>
          </p:nvSpPr>
          <p:spPr>
            <a:xfrm>
              <a:off x="0" y="-38100"/>
              <a:ext cx="4879795" cy="1612614"/>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pt-BR"/>
          </a:p>
        </p:txBody>
      </p:sp>
      <p:grpSp>
        <p:nvGrpSpPr>
          <p:cNvPr id="6" name="Group 6"/>
          <p:cNvGrpSpPr/>
          <p:nvPr/>
        </p:nvGrpSpPr>
        <p:grpSpPr>
          <a:xfrm rot="414104">
            <a:off x="8591056" y="2408488"/>
            <a:ext cx="11752379" cy="4302423"/>
            <a:chOff x="133211" y="602563"/>
            <a:chExt cx="15669838" cy="5736564"/>
          </a:xfrm>
        </p:grpSpPr>
        <p:sp>
          <p:nvSpPr>
            <p:cNvPr id="7" name="Freeform 7"/>
            <p:cNvSpPr/>
            <p:nvPr/>
          </p:nvSpPr>
          <p:spPr>
            <a:xfrm rot="-362854" flipV="1">
              <a:off x="259210" y="700355"/>
              <a:ext cx="13593094" cy="5638772"/>
            </a:xfrm>
            <a:custGeom>
              <a:avLst/>
              <a:gdLst/>
              <a:ahLst/>
              <a:cxnLst/>
              <a:rect l="l" t="t" r="r" b="b"/>
              <a:pathLst>
                <a:path w="13593094" h="5638772">
                  <a:moveTo>
                    <a:pt x="0" y="5638772"/>
                  </a:moveTo>
                  <a:lnTo>
                    <a:pt x="13593094" y="5638772"/>
                  </a:lnTo>
                  <a:lnTo>
                    <a:pt x="13593094" y="0"/>
                  </a:lnTo>
                  <a:lnTo>
                    <a:pt x="0" y="0"/>
                  </a:lnTo>
                  <a:lnTo>
                    <a:pt x="0" y="5638772"/>
                  </a:lnTo>
                  <a:close/>
                </a:path>
              </a:pathLst>
            </a:custGeom>
            <a:blipFill>
              <a:blip r:embed="rId3"/>
              <a:stretch>
                <a:fillRect l="-2889" t="-46765" r="-37182" b="-109365"/>
              </a:stretch>
            </a:blipFill>
          </p:spPr>
          <p:txBody>
            <a:bodyPr/>
            <a:lstStyle/>
            <a:p>
              <a:endParaRPr lang="pt-BR"/>
            </a:p>
          </p:txBody>
        </p:sp>
        <p:sp>
          <p:nvSpPr>
            <p:cNvPr id="8" name="Freeform 8"/>
            <p:cNvSpPr/>
            <p:nvPr/>
          </p:nvSpPr>
          <p:spPr>
            <a:xfrm rot="21425197">
              <a:off x="133211" y="602563"/>
              <a:ext cx="15669838" cy="5640339"/>
            </a:xfrm>
            <a:custGeom>
              <a:avLst/>
              <a:gdLst/>
              <a:ahLst/>
              <a:cxnLst/>
              <a:rect l="l" t="t" r="r" b="b"/>
              <a:pathLst>
                <a:path w="13596873" h="5640339">
                  <a:moveTo>
                    <a:pt x="0" y="0"/>
                  </a:moveTo>
                  <a:lnTo>
                    <a:pt x="13596873" y="0"/>
                  </a:lnTo>
                  <a:lnTo>
                    <a:pt x="13596873" y="5640340"/>
                  </a:lnTo>
                  <a:lnTo>
                    <a:pt x="0" y="5640340"/>
                  </a:lnTo>
                  <a:lnTo>
                    <a:pt x="0" y="0"/>
                  </a:lnTo>
                  <a:close/>
                </a:path>
              </a:pathLst>
            </a:custGeom>
            <a:blipFill>
              <a:blip r:embed="rId4"/>
              <a:stretch>
                <a:fillRect l="-2889" t="-46765" r="-37182" b="-109365"/>
              </a:stretch>
            </a:blipFill>
          </p:spPr>
          <p:txBody>
            <a:bodyPr/>
            <a:lstStyle/>
            <a:p>
              <a:endParaRPr lang="pt-BR"/>
            </a:p>
          </p:txBody>
        </p:sp>
        <p:sp>
          <p:nvSpPr>
            <p:cNvPr id="9" name="Freeform 9"/>
            <p:cNvSpPr/>
            <p:nvPr/>
          </p:nvSpPr>
          <p:spPr>
            <a:xfrm rot="-194420">
              <a:off x="400088" y="679361"/>
              <a:ext cx="568821" cy="1896071"/>
            </a:xfrm>
            <a:custGeom>
              <a:avLst/>
              <a:gdLst/>
              <a:ahLst/>
              <a:cxnLst/>
              <a:rect l="l" t="t" r="r" b="b"/>
              <a:pathLst>
                <a:path w="568821" h="1896071">
                  <a:moveTo>
                    <a:pt x="0" y="0"/>
                  </a:moveTo>
                  <a:lnTo>
                    <a:pt x="568821" y="0"/>
                  </a:lnTo>
                  <a:lnTo>
                    <a:pt x="568821" y="1896071"/>
                  </a:lnTo>
                  <a:lnTo>
                    <a:pt x="0" y="1896071"/>
                  </a:lnTo>
                  <a:lnTo>
                    <a:pt x="0" y="0"/>
                  </a:lnTo>
                  <a:close/>
                </a:path>
              </a:pathLst>
            </a:custGeom>
            <a:blipFill>
              <a:blip r:embed="rId5"/>
              <a:stretch>
                <a:fillRect/>
              </a:stretch>
            </a:blipFill>
          </p:spPr>
          <p:txBody>
            <a:bodyPr/>
            <a:lstStyle/>
            <a:p>
              <a:endParaRPr lang="pt-BR"/>
            </a:p>
          </p:txBody>
        </p:sp>
      </p:grpSp>
      <p:sp>
        <p:nvSpPr>
          <p:cNvPr id="10" name="TextBox 10"/>
          <p:cNvSpPr txBox="1"/>
          <p:nvPr/>
        </p:nvSpPr>
        <p:spPr>
          <a:xfrm rot="237954">
            <a:off x="9363866" y="2927578"/>
            <a:ext cx="8211400" cy="3172600"/>
          </a:xfrm>
          <a:prstGeom prst="rect">
            <a:avLst/>
          </a:prstGeom>
        </p:spPr>
        <p:txBody>
          <a:bodyPr wrap="square" lIns="0" tIns="0" rIns="0" bIns="0" rtlCol="0" anchor="t">
            <a:spAutoFit/>
          </a:bodyPr>
          <a:lstStyle/>
          <a:p>
            <a:pPr marL="0" lvl="0" indent="0" algn="r">
              <a:lnSpc>
                <a:spcPts val="4192"/>
              </a:lnSpc>
              <a:spcBef>
                <a:spcPct val="0"/>
              </a:spcBef>
            </a:pPr>
            <a:r>
              <a:rPr lang="en-US" sz="3250" b="1" dirty="0">
                <a:solidFill>
                  <a:srgbClr val="50311A"/>
                </a:solidFill>
                <a:latin typeface="Poppins Bold"/>
                <a:ea typeface="Poppins Bold"/>
                <a:cs typeface="Poppins Bold"/>
                <a:sym typeface="Poppins Bold"/>
              </a:rPr>
              <a:t>“Estad </a:t>
            </a:r>
            <a:r>
              <a:rPr lang="en-US" sz="3250" b="1" dirty="0" err="1">
                <a:solidFill>
                  <a:srgbClr val="50311A"/>
                </a:solidFill>
                <a:latin typeface="Poppins Bold"/>
                <a:ea typeface="Poppins Bold"/>
                <a:cs typeface="Poppins Bold"/>
                <a:sym typeface="Poppins Bold"/>
              </a:rPr>
              <a:t>quietos</a:t>
            </a:r>
            <a:r>
              <a:rPr lang="en-US" sz="3250" b="1" dirty="0">
                <a:solidFill>
                  <a:srgbClr val="50311A"/>
                </a:solidFill>
                <a:latin typeface="Poppins Bold"/>
                <a:ea typeface="Poppins Bold"/>
                <a:cs typeface="Poppins Bold"/>
                <a:sym typeface="Poppins Bold"/>
              </a:rPr>
              <a:t>, y </a:t>
            </a:r>
            <a:r>
              <a:rPr lang="en-US" sz="3250" b="1" dirty="0" err="1">
                <a:solidFill>
                  <a:srgbClr val="50311A"/>
                </a:solidFill>
                <a:latin typeface="Poppins Bold"/>
                <a:ea typeface="Poppins Bold"/>
                <a:cs typeface="Poppins Bold"/>
                <a:sym typeface="Poppins Bold"/>
              </a:rPr>
              <a:t>conoced</a:t>
            </a:r>
            <a:r>
              <a:rPr lang="en-US" sz="3250" b="1" dirty="0">
                <a:solidFill>
                  <a:srgbClr val="50311A"/>
                </a:solidFill>
                <a:latin typeface="Poppins Bold"/>
                <a:ea typeface="Poppins Bold"/>
                <a:cs typeface="Poppins Bold"/>
                <a:sym typeface="Poppins Bold"/>
              </a:rPr>
              <a:t> que </a:t>
            </a:r>
            <a:r>
              <a:rPr lang="en-US" sz="3250" b="1" dirty="0" err="1">
                <a:solidFill>
                  <a:srgbClr val="50311A"/>
                </a:solidFill>
                <a:latin typeface="Poppins Bold"/>
                <a:ea typeface="Poppins Bold"/>
                <a:cs typeface="Poppins Bold"/>
                <a:sym typeface="Poppins Bold"/>
              </a:rPr>
              <a:t>yo</a:t>
            </a:r>
            <a:r>
              <a:rPr lang="en-US" sz="3250" b="1" dirty="0">
                <a:solidFill>
                  <a:srgbClr val="50311A"/>
                </a:solidFill>
                <a:latin typeface="Poppins Bold"/>
                <a:ea typeface="Poppins Bold"/>
                <a:cs typeface="Poppins Bold"/>
                <a:sym typeface="Poppins Bold"/>
              </a:rPr>
              <a:t> soy Dios; </a:t>
            </a:r>
            <a:r>
              <a:rPr lang="en-US" sz="3250" b="1" dirty="0" err="1">
                <a:solidFill>
                  <a:srgbClr val="50311A"/>
                </a:solidFill>
                <a:latin typeface="Poppins Bold"/>
                <a:ea typeface="Poppins Bold"/>
                <a:cs typeface="Poppins Bold"/>
                <a:sym typeface="Poppins Bold"/>
              </a:rPr>
              <a:t>seré</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exaltado</a:t>
            </a:r>
            <a:r>
              <a:rPr lang="en-US" sz="3250" b="1" dirty="0">
                <a:solidFill>
                  <a:srgbClr val="50311A"/>
                </a:solidFill>
                <a:latin typeface="Poppins Bold"/>
                <a:ea typeface="Poppins Bold"/>
                <a:cs typeface="Poppins Bold"/>
                <a:sym typeface="Poppins Bold"/>
              </a:rPr>
              <a:t> entre las </a:t>
            </a:r>
            <a:r>
              <a:rPr lang="en-US" sz="3250" b="1" dirty="0" err="1">
                <a:solidFill>
                  <a:srgbClr val="50311A"/>
                </a:solidFill>
                <a:latin typeface="Poppins Bold"/>
                <a:ea typeface="Poppins Bold"/>
                <a:cs typeface="Poppins Bold"/>
                <a:sym typeface="Poppins Bold"/>
              </a:rPr>
              <a:t>naciones</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enaltecido</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seré</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en</a:t>
            </a:r>
            <a:r>
              <a:rPr lang="en-US" sz="3250" b="1" dirty="0">
                <a:solidFill>
                  <a:srgbClr val="50311A"/>
                </a:solidFill>
                <a:latin typeface="Poppins Bold"/>
                <a:ea typeface="Poppins Bold"/>
                <a:cs typeface="Poppins Bold"/>
                <a:sym typeface="Poppins Bold"/>
              </a:rPr>
              <a:t> la tierra. </a:t>
            </a:r>
            <a:r>
              <a:rPr lang="en-US" sz="3250" b="1" dirty="0" err="1">
                <a:solidFill>
                  <a:srgbClr val="50311A"/>
                </a:solidFill>
                <a:latin typeface="Poppins Bold"/>
                <a:ea typeface="Poppins Bold"/>
                <a:cs typeface="Poppins Bold"/>
                <a:sym typeface="Poppins Bold"/>
              </a:rPr>
              <a:t>Jehová</a:t>
            </a:r>
            <a:r>
              <a:rPr lang="en-US" sz="3250" b="1" dirty="0">
                <a:solidFill>
                  <a:srgbClr val="50311A"/>
                </a:solidFill>
                <a:latin typeface="Poppins Bold"/>
                <a:ea typeface="Poppins Bold"/>
                <a:cs typeface="Poppins Bold"/>
                <a:sym typeface="Poppins Bold"/>
              </a:rPr>
              <a:t> de </a:t>
            </a:r>
            <a:r>
              <a:rPr lang="en-US" sz="3250" b="1" dirty="0" err="1">
                <a:solidFill>
                  <a:srgbClr val="50311A"/>
                </a:solidFill>
                <a:latin typeface="Poppins Bold"/>
                <a:ea typeface="Poppins Bold"/>
                <a:cs typeface="Poppins Bold"/>
                <a:sym typeface="Poppins Bold"/>
              </a:rPr>
              <a:t>los</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ejércitos</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está</a:t>
            </a:r>
            <a:r>
              <a:rPr lang="en-US" sz="3250" b="1" dirty="0">
                <a:solidFill>
                  <a:srgbClr val="50311A"/>
                </a:solidFill>
                <a:latin typeface="Poppins Bold"/>
                <a:ea typeface="Poppins Bold"/>
                <a:cs typeface="Poppins Bold"/>
                <a:sym typeface="Poppins Bold"/>
              </a:rPr>
              <a:t> con </a:t>
            </a:r>
            <a:r>
              <a:rPr lang="en-US" sz="3250" b="1" dirty="0" err="1">
                <a:solidFill>
                  <a:srgbClr val="50311A"/>
                </a:solidFill>
                <a:latin typeface="Poppins Bold"/>
                <a:ea typeface="Poppins Bold"/>
                <a:cs typeface="Poppins Bold"/>
                <a:sym typeface="Poppins Bold"/>
              </a:rPr>
              <a:t>nosotros</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nuestro</a:t>
            </a:r>
            <a:r>
              <a:rPr lang="en-US" sz="3250" b="1" dirty="0">
                <a:solidFill>
                  <a:srgbClr val="50311A"/>
                </a:solidFill>
                <a:latin typeface="Poppins Bold"/>
                <a:ea typeface="Poppins Bold"/>
                <a:cs typeface="Poppins Bold"/>
                <a:sym typeface="Poppins Bold"/>
              </a:rPr>
              <a:t> </a:t>
            </a:r>
            <a:r>
              <a:rPr lang="en-US" sz="3250" b="1" dirty="0" err="1">
                <a:solidFill>
                  <a:srgbClr val="50311A"/>
                </a:solidFill>
                <a:latin typeface="Poppins Bold"/>
                <a:ea typeface="Poppins Bold"/>
                <a:cs typeface="Poppins Bold"/>
                <a:sym typeface="Poppins Bold"/>
              </a:rPr>
              <a:t>refugio</a:t>
            </a:r>
            <a:r>
              <a:rPr lang="en-US" sz="3250" b="1" dirty="0">
                <a:solidFill>
                  <a:srgbClr val="50311A"/>
                </a:solidFill>
                <a:latin typeface="Poppins Bold"/>
                <a:ea typeface="Poppins Bold"/>
                <a:cs typeface="Poppins Bold"/>
                <a:sym typeface="Poppins Bold"/>
              </a:rPr>
              <a:t> es </a:t>
            </a:r>
            <a:r>
              <a:rPr lang="en-US" sz="3250" b="1" dirty="0" err="1">
                <a:solidFill>
                  <a:srgbClr val="50311A"/>
                </a:solidFill>
                <a:latin typeface="Poppins Bold"/>
                <a:ea typeface="Poppins Bold"/>
                <a:cs typeface="Poppins Bold"/>
                <a:sym typeface="Poppins Bold"/>
              </a:rPr>
              <a:t>el</a:t>
            </a:r>
            <a:r>
              <a:rPr lang="en-US" sz="3250" b="1" dirty="0">
                <a:solidFill>
                  <a:srgbClr val="50311A"/>
                </a:solidFill>
                <a:latin typeface="Poppins Bold"/>
                <a:ea typeface="Poppins Bold"/>
                <a:cs typeface="Poppins Bold"/>
                <a:sym typeface="Poppins Bold"/>
              </a:rPr>
              <a:t> Dios de Jacob”</a:t>
            </a:r>
            <a:endParaRPr lang="en-US" sz="3250" b="1" u="none" strike="noStrike" dirty="0">
              <a:solidFill>
                <a:srgbClr val="50311A"/>
              </a:solidFill>
              <a:latin typeface="Poppins Bold"/>
              <a:ea typeface="Poppins Bold"/>
              <a:cs typeface="Poppins Bold"/>
              <a:sym typeface="Poppins Bold"/>
            </a:endParaRPr>
          </a:p>
          <a:p>
            <a:pPr marL="0" lvl="0" indent="0" algn="r">
              <a:lnSpc>
                <a:spcPts val="3826"/>
              </a:lnSpc>
              <a:spcBef>
                <a:spcPct val="0"/>
              </a:spcBef>
            </a:pPr>
            <a:r>
              <a:rPr lang="en-US" sz="2966" u="none" strike="noStrike" dirty="0">
                <a:solidFill>
                  <a:srgbClr val="50311A"/>
                </a:solidFill>
                <a:latin typeface="Poppins"/>
                <a:ea typeface="Poppins"/>
                <a:cs typeface="Poppins"/>
                <a:sym typeface="Poppins"/>
              </a:rPr>
              <a:t>Salmo 46:10, 11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1"/>
            <p:extLst>
              <p:ext uri="{DAA4B4D4-6D71-4841-9C94-3DE7FCFB9230}">
                <p14:media xmlns:p14="http://schemas.microsoft.com/office/powerpoint/2010/main" r:embed="rId2">
                  <p14:trim/>
                </p14:media>
              </p:ext>
            </p:extLst>
          </p:nvPr>
        </p:nvPicPr>
        <p:blipFill>
          <a:blip r:embed="rId4"/>
          <a:srcRect t="21399" b="46829"/>
          <a:stretch>
            <a:fillRect/>
          </a:stretch>
        </p:blipFill>
        <p:spPr>
          <a:xfrm>
            <a:off x="0" y="0"/>
            <a:ext cx="18455979" cy="10287000"/>
          </a:xfrm>
          <a:prstGeom prst="rect">
            <a:avLst/>
          </a:prstGeom>
        </p:spPr>
      </p:pic>
      <p:grpSp>
        <p:nvGrpSpPr>
          <p:cNvPr id="3" name="Group 3"/>
          <p:cNvGrpSpPr/>
          <p:nvPr/>
        </p:nvGrpSpPr>
        <p:grpSpPr>
          <a:xfrm>
            <a:off x="0" y="0"/>
            <a:ext cx="18455979" cy="8303344"/>
            <a:chOff x="0" y="0"/>
            <a:chExt cx="4860834" cy="2186889"/>
          </a:xfrm>
        </p:grpSpPr>
        <p:sp>
          <p:nvSpPr>
            <p:cNvPr id="4" name="Freeform 4"/>
            <p:cNvSpPr/>
            <p:nvPr/>
          </p:nvSpPr>
          <p:spPr>
            <a:xfrm>
              <a:off x="0" y="0"/>
              <a:ext cx="4860834" cy="2186889"/>
            </a:xfrm>
            <a:custGeom>
              <a:avLst/>
              <a:gdLst/>
              <a:ahLst/>
              <a:cxnLst/>
              <a:rect l="l" t="t" r="r" b="b"/>
              <a:pathLst>
                <a:path w="4860834" h="2186889">
                  <a:moveTo>
                    <a:pt x="0" y="0"/>
                  </a:moveTo>
                  <a:lnTo>
                    <a:pt x="4860834" y="0"/>
                  </a:lnTo>
                  <a:lnTo>
                    <a:pt x="4860834" y="2186889"/>
                  </a:lnTo>
                  <a:lnTo>
                    <a:pt x="0" y="2186889"/>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60834" cy="222498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270456" y="467612"/>
            <a:ext cx="12419004" cy="2248051"/>
          </a:xfrm>
          <a:prstGeom prst="rect">
            <a:avLst/>
          </a:prstGeom>
        </p:spPr>
        <p:txBody>
          <a:bodyPr lIns="0" tIns="0" rIns="0" bIns="0" rtlCol="0" anchor="t">
            <a:spAutoFit/>
          </a:bodyPr>
          <a:lstStyle/>
          <a:p>
            <a:pPr algn="ctr">
              <a:lnSpc>
                <a:spcPts val="4430"/>
              </a:lnSpc>
              <a:spcBef>
                <a:spcPct val="0"/>
              </a:spcBef>
            </a:pPr>
            <a:r>
              <a:rPr lang="en-US" sz="3400" b="1" u="none" strike="noStrike" dirty="0">
                <a:solidFill>
                  <a:srgbClr val="FFFFFF"/>
                </a:solidFill>
                <a:latin typeface="Poppins Bold"/>
                <a:ea typeface="Poppins Bold"/>
                <a:cs typeface="Poppins Bold"/>
                <a:sym typeface="Poppins Bold"/>
              </a:rPr>
              <a:t> Los </a:t>
            </a:r>
            <a:r>
              <a:rPr lang="en-US" sz="3400" b="1" u="none" strike="noStrike" dirty="0" err="1">
                <a:solidFill>
                  <a:srgbClr val="FFFFFF"/>
                </a:solidFill>
                <a:latin typeface="Poppins Bold"/>
                <a:ea typeface="Poppins Bold"/>
                <a:cs typeface="Poppins Bold"/>
                <a:sym typeface="Poppins Bold"/>
              </a:rPr>
              <a:t>ancianos</a:t>
            </a:r>
            <a:r>
              <a:rPr lang="en-US" sz="3400" b="1" u="none" strike="noStrike" dirty="0">
                <a:solidFill>
                  <a:srgbClr val="FFFFFF"/>
                </a:solidFill>
                <a:latin typeface="Poppins Bold"/>
                <a:ea typeface="Poppins Bold"/>
                <a:cs typeface="Poppins Bold"/>
                <a:sym typeface="Poppins Bold"/>
              </a:rPr>
              <a:t> “</a:t>
            </a:r>
            <a:r>
              <a:rPr lang="en-US" sz="3400" b="1" u="none" strike="noStrike" dirty="0" err="1">
                <a:solidFill>
                  <a:srgbClr val="FFFFFF"/>
                </a:solidFill>
                <a:latin typeface="Poppins Bold"/>
                <a:ea typeface="Poppins Bold"/>
                <a:cs typeface="Poppins Bold"/>
                <a:sym typeface="Poppins Bold"/>
              </a:rPr>
              <a:t>plantados</a:t>
            </a:r>
            <a:r>
              <a:rPr lang="en-US" sz="3400" b="1" u="none" strike="noStrike" dirty="0">
                <a:solidFill>
                  <a:srgbClr val="FFFFFF"/>
                </a:solidFill>
                <a:latin typeface="Poppins Bold"/>
                <a:ea typeface="Poppins Bold"/>
                <a:cs typeface="Poppins Bold"/>
                <a:sym typeface="Poppins Bold"/>
              </a:rPr>
              <a:t> </a:t>
            </a:r>
            <a:r>
              <a:rPr lang="en-US" sz="3400" b="1" u="none" strike="noStrike" dirty="0" err="1">
                <a:solidFill>
                  <a:srgbClr val="FFFFFF"/>
                </a:solidFill>
                <a:latin typeface="Poppins Bold"/>
                <a:ea typeface="Poppins Bold"/>
                <a:cs typeface="Poppins Bold"/>
                <a:sym typeface="Poppins Bold"/>
              </a:rPr>
              <a:t>en</a:t>
            </a:r>
            <a:r>
              <a:rPr lang="en-US" sz="3400" b="1" u="none" strike="noStrike" dirty="0">
                <a:solidFill>
                  <a:srgbClr val="FFFFFF"/>
                </a:solidFill>
                <a:latin typeface="Poppins Bold"/>
                <a:ea typeface="Poppins Bold"/>
                <a:cs typeface="Poppins Bold"/>
                <a:sym typeface="Poppins Bold"/>
              </a:rPr>
              <a:t> la casa de Jehová, </a:t>
            </a:r>
            <a:r>
              <a:rPr lang="en-US" sz="3400" b="1" u="none" strike="noStrike" dirty="0" err="1">
                <a:solidFill>
                  <a:srgbClr val="FFFFFF"/>
                </a:solidFill>
                <a:latin typeface="Poppins Bold"/>
                <a:ea typeface="Poppins Bold"/>
                <a:cs typeface="Poppins Bold"/>
                <a:sym typeface="Poppins Bold"/>
              </a:rPr>
              <a:t>en</a:t>
            </a:r>
            <a:r>
              <a:rPr lang="en-US" sz="3400" b="1" u="none" strike="noStrike" dirty="0">
                <a:solidFill>
                  <a:srgbClr val="FFFFFF"/>
                </a:solidFill>
                <a:latin typeface="Poppins Bold"/>
                <a:ea typeface="Poppins Bold"/>
                <a:cs typeface="Poppins Bold"/>
                <a:sym typeface="Poppins Bold"/>
              </a:rPr>
              <a:t> </a:t>
            </a:r>
            <a:r>
              <a:rPr lang="en-US" sz="3400" b="1" u="none" strike="noStrike" dirty="0" err="1">
                <a:solidFill>
                  <a:srgbClr val="FFFFFF"/>
                </a:solidFill>
                <a:latin typeface="Poppins Bold"/>
                <a:ea typeface="Poppins Bold"/>
                <a:cs typeface="Poppins Bold"/>
                <a:sym typeface="Poppins Bold"/>
              </a:rPr>
              <a:t>los</a:t>
            </a:r>
            <a:r>
              <a:rPr lang="en-US" sz="3400" b="1" u="none" strike="noStrike" dirty="0">
                <a:solidFill>
                  <a:srgbClr val="FFFFFF"/>
                </a:solidFill>
                <a:latin typeface="Poppins Bold"/>
                <a:ea typeface="Poppins Bold"/>
                <a:cs typeface="Poppins Bold"/>
                <a:sym typeface="Poppins Bold"/>
              </a:rPr>
              <a:t> atrios de </a:t>
            </a:r>
            <a:r>
              <a:rPr lang="en-US" sz="3400" b="1" u="none" strike="noStrike" dirty="0" err="1">
                <a:solidFill>
                  <a:srgbClr val="FFFFFF"/>
                </a:solidFill>
                <a:latin typeface="Poppins Bold"/>
                <a:ea typeface="Poppins Bold"/>
                <a:cs typeface="Poppins Bold"/>
                <a:sym typeface="Poppins Bold"/>
              </a:rPr>
              <a:t>nuestro</a:t>
            </a:r>
            <a:r>
              <a:rPr lang="en-US" sz="3400" b="1" u="none" strike="noStrike" dirty="0">
                <a:solidFill>
                  <a:srgbClr val="FFFFFF"/>
                </a:solidFill>
                <a:latin typeface="Poppins Bold"/>
                <a:ea typeface="Poppins Bold"/>
                <a:cs typeface="Poppins Bold"/>
                <a:sym typeface="Poppins Bold"/>
              </a:rPr>
              <a:t> Dios </a:t>
            </a:r>
            <a:r>
              <a:rPr lang="en-US" sz="3400" b="1" u="none" strike="noStrike" dirty="0" err="1">
                <a:solidFill>
                  <a:srgbClr val="FFFFFF"/>
                </a:solidFill>
                <a:latin typeface="Poppins Bold"/>
                <a:ea typeface="Poppins Bold"/>
                <a:cs typeface="Poppins Bold"/>
                <a:sym typeface="Poppins Bold"/>
              </a:rPr>
              <a:t>florecerán</a:t>
            </a:r>
            <a:r>
              <a:rPr lang="en-US" sz="3400" b="1" u="none" strike="noStrike" dirty="0">
                <a:solidFill>
                  <a:srgbClr val="FFFFFF"/>
                </a:solidFill>
                <a:latin typeface="Poppins Bold"/>
                <a:ea typeface="Poppins Bold"/>
                <a:cs typeface="Poppins Bold"/>
                <a:sym typeface="Poppins Bold"/>
              </a:rPr>
              <a:t>. Aun </a:t>
            </a:r>
            <a:r>
              <a:rPr lang="en-US" sz="3400" b="1" u="none" strike="noStrike" dirty="0" err="1">
                <a:solidFill>
                  <a:srgbClr val="FFFFFF"/>
                </a:solidFill>
                <a:latin typeface="Poppins Bold"/>
                <a:ea typeface="Poppins Bold"/>
                <a:cs typeface="Poppins Bold"/>
                <a:sym typeface="Poppins Bold"/>
              </a:rPr>
              <a:t>en</a:t>
            </a:r>
            <a:r>
              <a:rPr lang="en-US" sz="3400" b="1" u="none" strike="noStrike" dirty="0">
                <a:solidFill>
                  <a:srgbClr val="FFFFFF"/>
                </a:solidFill>
                <a:latin typeface="Poppins Bold"/>
                <a:ea typeface="Poppins Bold"/>
                <a:cs typeface="Poppins Bold"/>
                <a:sym typeface="Poppins Bold"/>
              </a:rPr>
              <a:t> la </a:t>
            </a:r>
            <a:r>
              <a:rPr lang="en-US" sz="3400" b="1" u="none" strike="noStrike" dirty="0" err="1">
                <a:solidFill>
                  <a:srgbClr val="FFFFFF"/>
                </a:solidFill>
                <a:latin typeface="Poppins Bold"/>
                <a:ea typeface="Poppins Bold"/>
                <a:cs typeface="Poppins Bold"/>
                <a:sym typeface="Poppins Bold"/>
              </a:rPr>
              <a:t>vejez</a:t>
            </a:r>
            <a:r>
              <a:rPr lang="en-US" sz="3400" b="1" u="none" strike="noStrike" dirty="0">
                <a:solidFill>
                  <a:srgbClr val="FFFFFF"/>
                </a:solidFill>
                <a:latin typeface="Poppins Bold"/>
                <a:ea typeface="Poppins Bold"/>
                <a:cs typeface="Poppins Bold"/>
                <a:sym typeface="Poppins Bold"/>
              </a:rPr>
              <a:t> </a:t>
            </a:r>
            <a:r>
              <a:rPr lang="en-US" sz="3400" b="1" u="none" strike="noStrike" dirty="0" err="1">
                <a:solidFill>
                  <a:srgbClr val="FFFFFF"/>
                </a:solidFill>
                <a:latin typeface="Poppins Bold"/>
                <a:ea typeface="Poppins Bold"/>
                <a:cs typeface="Poppins Bold"/>
                <a:sym typeface="Poppins Bold"/>
              </a:rPr>
              <a:t>fructificarán</a:t>
            </a:r>
            <a:r>
              <a:rPr lang="en-US" sz="3400" b="1" u="none" strike="noStrike" dirty="0">
                <a:solidFill>
                  <a:srgbClr val="FFFFFF"/>
                </a:solidFill>
                <a:latin typeface="Poppins Bold"/>
                <a:ea typeface="Poppins Bold"/>
                <a:cs typeface="Poppins Bold"/>
                <a:sym typeface="Poppins Bold"/>
              </a:rPr>
              <a:t>; </a:t>
            </a:r>
            <a:r>
              <a:rPr lang="en-US" sz="3400" b="1" u="none" strike="noStrike" dirty="0" err="1">
                <a:solidFill>
                  <a:srgbClr val="FFFFFF"/>
                </a:solidFill>
                <a:latin typeface="Poppins Bold"/>
                <a:ea typeface="Poppins Bold"/>
                <a:cs typeface="Poppins Bold"/>
                <a:sym typeface="Poppins Bold"/>
              </a:rPr>
              <a:t>estarán</a:t>
            </a:r>
            <a:r>
              <a:rPr lang="en-US" sz="3400" b="1" u="none" strike="noStrike" dirty="0">
                <a:solidFill>
                  <a:srgbClr val="FFFFFF"/>
                </a:solidFill>
                <a:latin typeface="Poppins Bold"/>
                <a:ea typeface="Poppins Bold"/>
                <a:cs typeface="Poppins Bold"/>
                <a:sym typeface="Poppins Bold"/>
              </a:rPr>
              <a:t> </a:t>
            </a:r>
            <a:r>
              <a:rPr lang="en-US" sz="3400" b="1" u="none" strike="noStrike" dirty="0" err="1">
                <a:solidFill>
                  <a:srgbClr val="FFFFFF"/>
                </a:solidFill>
                <a:latin typeface="Poppins Bold"/>
                <a:ea typeface="Poppins Bold"/>
                <a:cs typeface="Poppins Bold"/>
                <a:sym typeface="Poppins Bold"/>
              </a:rPr>
              <a:t>vigorosos</a:t>
            </a:r>
            <a:r>
              <a:rPr lang="en-US" sz="3400" b="1" u="none" strike="noStrike" dirty="0">
                <a:solidFill>
                  <a:srgbClr val="FFFFFF"/>
                </a:solidFill>
                <a:latin typeface="Poppins Bold"/>
                <a:ea typeface="Poppins Bold"/>
                <a:cs typeface="Poppins Bold"/>
                <a:sym typeface="Poppins Bold"/>
              </a:rPr>
              <a:t> y </a:t>
            </a:r>
            <a:r>
              <a:rPr lang="en-US" sz="3400" b="1" u="none" strike="noStrike" dirty="0" err="1">
                <a:solidFill>
                  <a:srgbClr val="FFFFFF"/>
                </a:solidFill>
                <a:latin typeface="Poppins Bold"/>
                <a:ea typeface="Poppins Bold"/>
                <a:cs typeface="Poppins Bold"/>
                <a:sym typeface="Poppins Bold"/>
              </a:rPr>
              <a:t>verdes</a:t>
            </a:r>
            <a:r>
              <a:rPr lang="en-US" sz="3400" b="1" dirty="0">
                <a:solidFill>
                  <a:srgbClr val="FFFFFF"/>
                </a:solidFill>
                <a:latin typeface="Poppins Bold"/>
                <a:ea typeface="Poppins Bold"/>
                <a:cs typeface="Poppins Bold"/>
                <a:sym typeface="Poppins Bold"/>
              </a:rPr>
              <a:t>”</a:t>
            </a:r>
            <a:endParaRPr lang="en-US" sz="3434" b="1" u="none" strike="noStrike" dirty="0">
              <a:solidFill>
                <a:srgbClr val="FFFFFF"/>
              </a:solidFill>
              <a:latin typeface="Poppins Bold"/>
              <a:ea typeface="Poppins Bold"/>
              <a:cs typeface="Poppins Bold"/>
              <a:sym typeface="Poppins Bold"/>
            </a:endParaRPr>
          </a:p>
          <a:p>
            <a:pPr marL="0" lvl="0" indent="0" algn="ctr">
              <a:lnSpc>
                <a:spcPts val="4430"/>
              </a:lnSpc>
              <a:spcBef>
                <a:spcPct val="0"/>
              </a:spcBef>
            </a:pPr>
            <a:r>
              <a:rPr lang="en-US" sz="3434" u="none" strike="noStrike" dirty="0">
                <a:solidFill>
                  <a:srgbClr val="FFFFFF"/>
                </a:solidFill>
                <a:latin typeface="Poppins"/>
                <a:ea typeface="Poppins"/>
                <a:cs typeface="Poppins"/>
                <a:sym typeface="Poppins"/>
              </a:rPr>
              <a:t>Salmo 92:13,14</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624F9E3DF7FBAB4A9A6D824FE11CA10C" ma:contentTypeVersion="19" ma:contentTypeDescription="Crie um novo documento." ma:contentTypeScope="" ma:versionID="ba6853ecf8f9a3b279586c799b23a18f">
  <xsd:schema xmlns:xsd="http://www.w3.org/2001/XMLSchema" xmlns:xs="http://www.w3.org/2001/XMLSchema" xmlns:p="http://schemas.microsoft.com/office/2006/metadata/properties" xmlns:ns2="4d66254c-b8c0-4e16-9669-44d49c614d61" xmlns:ns3="cc85661e-698c-471d-81cd-239229bffddc" targetNamespace="http://schemas.microsoft.com/office/2006/metadata/properties" ma:root="true" ma:fieldsID="ef3accb206e4d9c515eeb595286ade8c" ns2:_="" ns3:_="">
    <xsd:import namespace="4d66254c-b8c0-4e16-9669-44d49c614d61"/>
    <xsd:import namespace="cc85661e-698c-471d-81cd-239229bffdd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66254c-b8c0-4e16-9669-44d49c614d6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Marcações de imagem" ma:readOnly="false" ma:fieldId="{5cf76f15-5ced-4ddc-b409-7134ff3c332f}" ma:taxonomyMulti="true" ma:sspId="8e8593b7-542e-4346-9e98-482410f851d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85661e-698c-471d-81cd-239229bffddc" elementFormDefault="qualified">
    <xsd:import namespace="http://schemas.microsoft.com/office/2006/documentManagement/types"/>
    <xsd:import namespace="http://schemas.microsoft.com/office/infopath/2007/PartnerControls"/>
    <xsd:element name="SharedWithUsers" ma:index="18"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hes de Compartilhado Com" ma:internalName="SharedWithDetails" ma:readOnly="true">
      <xsd:simpleType>
        <xsd:restriction base="dms:Note">
          <xsd:maxLength value="255"/>
        </xsd:restriction>
      </xsd:simpleType>
    </xsd:element>
    <xsd:element name="TaxCatchAll" ma:index="22" nillable="true" ma:displayName="Taxonomy Catch All Column" ma:hidden="true" ma:list="{47e5e28a-6981-44d9-947a-1619d35bb1a9}" ma:internalName="TaxCatchAll" ma:showField="CatchAllData" ma:web="cc85661e-698c-471d-81cd-239229bffdd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d66254c-b8c0-4e16-9669-44d49c614d61">
      <Terms xmlns="http://schemas.microsoft.com/office/infopath/2007/PartnerControls"/>
    </lcf76f155ced4ddcb4097134ff3c332f>
    <TaxCatchAll xmlns="cc85661e-698c-471d-81cd-239229bffddc" xsi:nil="true"/>
  </documentManagement>
</p:properties>
</file>

<file path=customXml/itemProps1.xml><?xml version="1.0" encoding="utf-8"?>
<ds:datastoreItem xmlns:ds="http://schemas.openxmlformats.org/officeDocument/2006/customXml" ds:itemID="{C7917082-D96B-4652-B466-C387DF641847}"/>
</file>

<file path=customXml/itemProps2.xml><?xml version="1.0" encoding="utf-8"?>
<ds:datastoreItem xmlns:ds="http://schemas.openxmlformats.org/officeDocument/2006/customXml" ds:itemID="{94ABC77B-2765-4AB0-B9E7-F354574DC079}"/>
</file>

<file path=customXml/itemProps3.xml><?xml version="1.0" encoding="utf-8"?>
<ds:datastoreItem xmlns:ds="http://schemas.openxmlformats.org/officeDocument/2006/customXml" ds:itemID="{F4693584-2547-4544-997A-47C33CAC4F5C}"/>
</file>

<file path=docProps/app.xml><?xml version="1.0" encoding="utf-8"?>
<Properties xmlns="http://schemas.openxmlformats.org/officeDocument/2006/extended-properties" xmlns:vt="http://schemas.openxmlformats.org/officeDocument/2006/docPropsVTypes">
  <Template/>
  <TotalTime>90</TotalTime>
  <Words>1251</Words>
  <Application>Microsoft Office PowerPoint</Application>
  <PresentationFormat>Personalizar</PresentationFormat>
  <Paragraphs>87</Paragraphs>
  <Slides>43</Slides>
  <Notes>0</Notes>
  <HiddenSlides>0</HiddenSlides>
  <MMClips>18</MMClips>
  <ScaleCrop>false</ScaleCrop>
  <HeadingPairs>
    <vt:vector size="6" baseType="variant">
      <vt:variant>
        <vt:lpstr>Fontes usadas</vt:lpstr>
      </vt:variant>
      <vt:variant>
        <vt:i4>6</vt:i4>
      </vt:variant>
      <vt:variant>
        <vt:lpstr>Tema</vt:lpstr>
      </vt:variant>
      <vt:variant>
        <vt:i4>1</vt:i4>
      </vt:variant>
      <vt:variant>
        <vt:lpstr>Títulos de slides</vt:lpstr>
      </vt:variant>
      <vt:variant>
        <vt:i4>43</vt:i4>
      </vt:variant>
    </vt:vector>
  </HeadingPairs>
  <TitlesOfParts>
    <vt:vector size="50" baseType="lpstr">
      <vt:lpstr>Poppins</vt:lpstr>
      <vt:lpstr>Calibri</vt:lpstr>
      <vt:lpstr>Charm Bold</vt:lpstr>
      <vt:lpstr>Poppins Bold</vt:lpstr>
      <vt:lpstr>Charm</vt:lpstr>
      <vt:lpstr>Arial</vt:lpstr>
      <vt:lpstr>Office Theme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QS 2026 DSA</dc:title>
  <dc:creator>DSA - Diana Steffen</dc:creator>
  <cp:lastModifiedBy>DSA - Diana Steffen</cp:lastModifiedBy>
  <cp:revision>54</cp:revision>
  <dcterms:created xsi:type="dcterms:W3CDTF">2006-08-16T00:00:00Z</dcterms:created>
  <dcterms:modified xsi:type="dcterms:W3CDTF">2025-10-08T18:49:54Z</dcterms:modified>
  <dc:identifier>DAGzU74Tu00</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0x010100624F9E3DF7FBAB4A9A6D824FE11CA10C</vt:lpwstr>
  </property>
</Properties>
</file>