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300" r:id="rId2"/>
    <p:sldId id="281" r:id="rId3"/>
    <p:sldId id="273" r:id="rId4"/>
    <p:sldId id="274" r:id="rId5"/>
    <p:sldId id="282" r:id="rId6"/>
    <p:sldId id="269" r:id="rId7"/>
    <p:sldId id="270" r:id="rId8"/>
    <p:sldId id="283" r:id="rId9"/>
    <p:sldId id="272" r:id="rId10"/>
    <p:sldId id="285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87" r:id="rId21"/>
    <p:sldId id="267" r:id="rId22"/>
    <p:sldId id="286" r:id="rId23"/>
    <p:sldId id="306" r:id="rId24"/>
    <p:sldId id="266" r:id="rId25"/>
    <p:sldId id="268" r:id="rId26"/>
    <p:sldId id="288" r:id="rId27"/>
    <p:sldId id="289" r:id="rId28"/>
    <p:sldId id="290" r:id="rId29"/>
    <p:sldId id="298" r:id="rId30"/>
    <p:sldId id="276" r:id="rId31"/>
    <p:sldId id="277" r:id="rId32"/>
    <p:sldId id="278" r:id="rId33"/>
    <p:sldId id="279" r:id="rId34"/>
    <p:sldId id="291" r:id="rId35"/>
    <p:sldId id="280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4" r:id="rId44"/>
    <p:sldId id="305" r:id="rId45"/>
    <p:sldId id="301" r:id="rId46"/>
    <p:sldId id="302" r:id="rId47"/>
    <p:sldId id="303" r:id="rId48"/>
  </p:sldIdLst>
  <p:sldSz cx="12192000" cy="6858000"/>
  <p:notesSz cx="6858000" cy="9144000"/>
  <p:embeddedFontLst>
    <p:embeddedFont>
      <p:font typeface="Aptos Black" panose="020B0004020202020204" pitchFamily="34" charset="0"/>
      <p:bold r:id="rId50"/>
      <p:boldItalic r:id="rId51"/>
    </p:embeddedFont>
    <p:embeddedFont>
      <p:font typeface="Classic Comic" panose="02000000000000000000" pitchFamily="50" charset="0"/>
      <p:regular r:id="rId52"/>
      <p:bold r:id="rId53"/>
      <p:italic r:id="rId54"/>
      <p:boldItalic r:id="rId55"/>
    </p:embeddedFont>
    <p:embeddedFont>
      <p:font typeface="Franklin Gothic Demi Cond" panose="020B0706030402020204" pitchFamily="34" charset="0"/>
      <p:regular r:id="rId56"/>
    </p:embeddedFont>
    <p:embeddedFont>
      <p:font typeface="Franklin Gothic Medium Cond" panose="020B0606030402020204" pitchFamily="34" charset="0"/>
      <p:regular r:id="rId57"/>
    </p:embeddedFont>
    <p:embeddedFont>
      <p:font typeface="Londona" pitchFamily="50" charset="0"/>
      <p:regular r:id="rId5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F7FF"/>
    <a:srgbClr val="FFDF4C"/>
    <a:srgbClr val="C3EEFF"/>
    <a:srgbClr val="F79430"/>
    <a:srgbClr val="292929"/>
    <a:srgbClr val="63BCC3"/>
    <a:srgbClr val="2C96BF"/>
    <a:srgbClr val="03328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A1B62-3A83-47E2-BB2E-737B75B8A98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1B39-8909-4DDA-9BFA-1C193272D1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06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D1B39-8909-4DDA-9BFA-1C193272D18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75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C44F1-FFE2-2CA2-4197-A44381165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465220-4402-519A-8E41-D19EA5486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DAF9BC-0348-1876-C79B-4ABF7367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692CB5-21EF-A4D9-98DF-5C461376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7E5D09-AD15-21A0-B074-992A5F90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01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62AD4-66B2-53E3-605A-DED82E16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C9ABC5-5D5D-88DC-70B7-15E37AF98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ABA4FD-3211-36B8-C77E-C56339430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4DC4CC-681C-46F4-F5F1-187A720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8E144D-785D-FB7E-CEAA-B7D1C9C3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0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E4A1A8-4FFA-58DF-7169-4484518AE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7C90DD-2880-5751-5A6E-E2B7F11BA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2640AD-1EF6-4B80-F2F7-98E3CF2C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87CF1-D31C-7553-4170-747CF6C3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250F04-5240-DBF4-2E96-1C328500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33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23D2E-2316-473C-F5CA-EE65A883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BA01A-3477-9B68-56E5-5374ACBD4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B36072-2FDC-77B8-D1CA-0ABF02F2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66457A-48C2-AF31-BC4B-DB8606B1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80EB26-806A-4028-FB33-A4B18C62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29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39E13-C402-AD61-EE47-75D6F871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0B6E2E-28FB-6974-6F17-29DE2AFB9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AD4126-36A5-CE0C-D12F-41BEB0BE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8A28C3-FA38-04BE-5BB1-92D63F3E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17D5A8-64DB-7CF4-9FED-DF35DB8B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57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D243D-0137-1927-7D33-CA2068DB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8E0D3-719A-CEED-9681-3EEDE6721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B50F8E-7E38-0E39-A990-FA8E3876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8A1B7D-FE3E-E7C6-51AA-5E7737C5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BB3A64-C2B6-3908-B140-9514E7A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5FAEC3-4E81-DC8B-70B7-D7C8498F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67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64EF3-89BC-3EE9-3E43-8E5D4764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B39D58-209E-8AAC-3414-A08FAF7B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5A73EB-4D88-A077-48DE-D9DD4115A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452250B-F8D7-8A0F-2F71-3083733C9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AE4255-B9A5-D22B-056C-C19C1F7A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9FD78D0-4159-9734-EACD-F5DDE516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198D523-8690-75B9-858F-FA7D5836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CCC4306-2AE6-6B59-425D-2C0C6CC5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8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381FB-0277-6A61-3F51-EED5CF77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228CC0-53D0-68EE-D72C-22195E4E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B42A31F-3F1B-02F0-2BD3-AA0BA947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80E135-F753-1FED-E105-453FD70D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25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6C4624-66D2-9FFB-F7C4-8B51A533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B2CCD1-D120-2980-C3CD-A42D899D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65ACA8-AC7D-C9F4-E433-82DFD0BF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022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42E55-889D-70AF-73BD-BA9F927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BD9CD6-BF2C-33FC-BD8A-91C2BA67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BADF42-3B64-BFBA-ABF8-FFD9E471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549F46-0B58-6C8C-7B88-E8304264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B718F8-0413-D712-F87B-9DD1D4BA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D78D0C-3283-A106-7F52-8961A7CD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318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E8689-55FF-BDB6-43F2-3F3A09A2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D6966C3-768D-5DA2-18EC-28B9D7029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EBA7D1-03F2-B8D8-FC99-4F3C05F6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50FAA3-72DC-DA4F-480B-C53794DC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54349-5865-6560-64A0-92317823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7E93FF-FAC5-8E46-2BC6-DFDF0500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05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2BE2F7-6632-943D-014A-CC17D02A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3716B1-DD7E-C0FC-C186-2842A84EC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37544A-E380-8570-3949-29B75629B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2B9DC1-FFB9-38B7-732A-3B15C5577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EB89DE-7BF7-0DD3-28F8-93F5E0DE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4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46.xml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2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26.gif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DAA7ABB1-6011-051D-019E-F86C3756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554BEE5-C4D5-CE17-55B3-56D96572FD5E}"/>
              </a:ext>
            </a:extLst>
          </p:cNvPr>
          <p:cNvSpPr/>
          <p:nvPr/>
        </p:nvSpPr>
        <p:spPr>
          <a:xfrm>
            <a:off x="579120" y="680720"/>
            <a:ext cx="11023600" cy="5638800"/>
          </a:xfrm>
          <a:prstGeom prst="roundRect">
            <a:avLst>
              <a:gd name="adj" fmla="val 645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E6ACBE-E9C7-0508-3408-0FDD139D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351914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pt-BR" sz="8800" b="1" dirty="0">
                <a:solidFill>
                  <a:srgbClr val="FF0000"/>
                </a:solidFill>
              </a:rPr>
              <a:t>IMPORTANTE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685E507-E00B-30AF-8B85-20375D2A83C2}"/>
              </a:ext>
            </a:extLst>
          </p:cNvPr>
          <p:cNvSpPr txBox="1">
            <a:spLocks/>
          </p:cNvSpPr>
          <p:nvPr/>
        </p:nvSpPr>
        <p:spPr>
          <a:xfrm>
            <a:off x="1224280" y="2773680"/>
            <a:ext cx="9733280" cy="2479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2800" u="sng" kern="100" dirty="0">
                <a:solidFill>
                  <a:srgbClr val="0070C0"/>
                </a:solidFill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PARTE DE ESTA PRESENTACIÓN UTILIZA OPCIONES MÚLTIPLES.</a:t>
            </a:r>
            <a:br>
              <a:rPr lang="pt-BR" sz="2600" dirty="0">
                <a:latin typeface="Franklin Gothic Medium Cond" panose="020B0606030402020204" pitchFamily="34" charset="0"/>
              </a:rPr>
            </a:b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que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elecciones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niños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realicen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orden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correcto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es importante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avanzar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diapositivas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haciendo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clic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una de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ellas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 err="1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pt-BR" sz="24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mouse. </a:t>
            </a:r>
          </a:p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alternativas</a:t>
            </a:r>
            <a:r>
              <a:rPr lang="pt-BR" sz="24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pt-BR" sz="2400" dirty="0">
                <a:latin typeface="Franklin Gothic Medium Cond" panose="020B0606030402020204" pitchFamily="34" charset="0"/>
              </a:rPr>
              <a:t>o </a:t>
            </a:r>
            <a:r>
              <a:rPr lang="pt-BR" sz="24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usando  </a:t>
            </a:r>
          </a:p>
          <a:p>
            <a:pPr algn="ctr">
              <a:lnSpc>
                <a:spcPct val="130000"/>
              </a:lnSpc>
            </a:pPr>
            <a:br>
              <a:rPr lang="pt-BR" sz="2600" dirty="0">
                <a:latin typeface="Franklin Gothic Medium Cond" panose="020B0606030402020204" pitchFamily="34" charset="0"/>
              </a:rPr>
            </a:br>
            <a:r>
              <a:rPr lang="pt-BR" sz="2600" dirty="0">
                <a:latin typeface="Franklin Gothic Medium Cond" panose="020B0606030402020204" pitchFamily="34" charset="0"/>
              </a:rPr>
              <a:t>⚠️ </a:t>
            </a:r>
            <a:r>
              <a:rPr lang="pt-BR" sz="2000" kern="100" dirty="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UTILICE LAS TECLAS DE FLECHA YA QUE ESTO PUEDE ALTERAR LA SECUENCIA.</a:t>
            </a:r>
            <a:endParaRPr lang="pt-BR" sz="1800" kern="100" dirty="0">
              <a:effectLst/>
              <a:latin typeface="Franklin Gothic Demi Cond" panose="020B07060304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235672C-F7C9-1989-5E19-B219902AC45E}"/>
              </a:ext>
            </a:extLst>
          </p:cNvPr>
          <p:cNvSpPr/>
          <p:nvPr/>
        </p:nvSpPr>
        <p:spPr>
          <a:xfrm>
            <a:off x="7414895" y="4200100"/>
            <a:ext cx="759460" cy="525938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rgbClr val="00B0F0"/>
                </a:solidFill>
              </a:rPr>
              <a:t>PRÓXIMO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BF03E47-6F3E-81D6-7200-7DE95A05B70F}"/>
              </a:ext>
            </a:extLst>
          </p:cNvPr>
          <p:cNvSpPr/>
          <p:nvPr/>
        </p:nvSpPr>
        <p:spPr>
          <a:xfrm>
            <a:off x="3598546" y="4290349"/>
            <a:ext cx="1178560" cy="3454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070C0"/>
                </a:solidFill>
              </a:rPr>
              <a:t>ALTERNATIVA</a:t>
            </a:r>
          </a:p>
        </p:txBody>
      </p:sp>
    </p:spTree>
    <p:extLst>
      <p:ext uri="{BB962C8B-B14F-4D97-AF65-F5344CB8AC3E}">
        <p14:creationId xmlns:p14="http://schemas.microsoft.com/office/powerpoint/2010/main" val="2607477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7A5A8ABD-A7FD-7E55-BE05-97B36C959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75BEE0-AFF2-75E3-7B32-777B3896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631879">
            <a:off x="853397" y="4587121"/>
            <a:ext cx="1307929" cy="130792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FF8258A-51F0-A939-A743-A2B1676E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02958" y="566990"/>
            <a:ext cx="1558500" cy="15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6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D1EEB3F6-5D08-B314-F0A3-C5F6AB55D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31AAFC1-7E9B-248B-E4B7-5B720812D6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759000">
            <a:off x="1011143" y="430695"/>
            <a:ext cx="574364" cy="586086"/>
          </a:xfrm>
          <a:prstGeom prst="rect">
            <a:avLst/>
          </a:prstGeom>
        </p:spPr>
      </p:pic>
      <p:sp>
        <p:nvSpPr>
          <p:cNvPr id="24" name="Retângulo: Cantos Arredondados 23">
            <a:hlinkClick r:id="rId5" action="ppaction://hlinksldjump"/>
            <a:extLst>
              <a:ext uri="{FF2B5EF4-FFF2-40B4-BE49-F238E27FC236}">
                <a16:creationId xmlns:a16="http://schemas.microsoft.com/office/drawing/2014/main" id="{555F955A-DAF4-1290-24CA-AC3B658438FF}"/>
              </a:ext>
            </a:extLst>
          </p:cNvPr>
          <p:cNvSpPr/>
          <p:nvPr/>
        </p:nvSpPr>
        <p:spPr>
          <a:xfrm>
            <a:off x="6917289" y="2753672"/>
            <a:ext cx="41605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No aceptaría la solicitud de</a:t>
            </a:r>
          </a:p>
          <a:p>
            <a:pPr algn="ctr"/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mensaje y se lo mostraría </a:t>
            </a:r>
          </a:p>
          <a:p>
            <a:pPr algn="ctr"/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a mi mamá.</a:t>
            </a:r>
            <a:endParaRPr lang="pt-BR" sz="2000" dirty="0">
              <a:solidFill>
                <a:schemeClr val="accent1">
                  <a:lumMod val="60000"/>
                  <a:lumOff val="40000"/>
                </a:schemeClr>
              </a:solidFill>
              <a:latin typeface="Londona" pitchFamily="50" charset="0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172E095A-BCF2-46DB-E6A5-B472F411459F}"/>
              </a:ext>
            </a:extLst>
          </p:cNvPr>
          <p:cNvSpPr txBox="1">
            <a:spLocks/>
          </p:cNvSpPr>
          <p:nvPr/>
        </p:nvSpPr>
        <p:spPr>
          <a:xfrm>
            <a:off x="6178149" y="1777950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>
                <a:solidFill>
                  <a:srgbClr val="033284"/>
                </a:solidFill>
                <a:latin typeface="Londona" pitchFamily="50" charset="0"/>
              </a:rPr>
              <a:t>Si tú fueras Eric, ¿qué harías?</a:t>
            </a:r>
            <a:endParaRPr lang="pt-BR" sz="2400" dirty="0">
              <a:solidFill>
                <a:srgbClr val="033284"/>
              </a:solidFill>
              <a:latin typeface="Londona" pitchFamily="50" charset="0"/>
            </a:endParaRP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C460CEA-DC32-3C9B-6A97-18A9B08BAA13}"/>
              </a:ext>
            </a:extLst>
          </p:cNvPr>
          <p:cNvSpPr/>
          <p:nvPr/>
        </p:nvSpPr>
        <p:spPr>
          <a:xfrm>
            <a:off x="6917289" y="4022031"/>
            <a:ext cx="41605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Abriría el mensaje y conversaría</a:t>
            </a:r>
          </a:p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con Joni. Tal vez sea una </a:t>
            </a:r>
          </a:p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Persona agradable.</a:t>
            </a:r>
            <a:endParaRPr lang="pt-BR" sz="2000" dirty="0">
              <a:solidFill>
                <a:srgbClr val="63BCC3"/>
              </a:solidFill>
              <a:latin typeface="Londona" pitchFamily="50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C49C2D9-973B-9E4B-8352-BBD385B7B4AA}"/>
              </a:ext>
            </a:extLst>
          </p:cNvPr>
          <p:cNvSpPr txBox="1">
            <a:spLocks/>
          </p:cNvSpPr>
          <p:nvPr/>
        </p:nvSpPr>
        <p:spPr>
          <a:xfrm>
            <a:off x="6178149" y="2010500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pt-BR" sz="1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ELIGE UNO DE LOS BOTONES DE ABAJO:)</a:t>
            </a:r>
          </a:p>
        </p:txBody>
      </p:sp>
    </p:spTree>
    <p:extLst>
      <p:ext uri="{BB962C8B-B14F-4D97-AF65-F5344CB8AC3E}">
        <p14:creationId xmlns:p14="http://schemas.microsoft.com/office/powerpoint/2010/main" val="349973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6B5F286-3B25-7D53-0DE2-02F840AE6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6071A9DB-8F0A-77D5-1910-D364CF69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208313" y="922922"/>
            <a:ext cx="797804" cy="814086"/>
          </a:xfrm>
          <a:prstGeom prst="rect">
            <a:avLst/>
          </a:prstGeom>
        </p:spPr>
      </p:pic>
      <p:sp>
        <p:nvSpPr>
          <p:cNvPr id="6" name="Seta: para a Direita 5">
            <a:hlinkClick r:id="rId4" action="ppaction://hlinksldjump"/>
            <a:extLst>
              <a:ext uri="{FF2B5EF4-FFF2-40B4-BE49-F238E27FC236}">
                <a16:creationId xmlns:a16="http://schemas.microsoft.com/office/drawing/2014/main" id="{6F4899FB-BF78-6292-45B2-ED851A28E365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421091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67C2-540E-D914-E572-B8351D195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49445FCE-785D-EF92-D1DC-C1138B773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99E8ABF5-5ECC-4FB4-0DCF-20B1E916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0227" y="496161"/>
            <a:ext cx="567159" cy="578734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2A8C954D-F617-FAE4-7513-206BA9E9A075}"/>
              </a:ext>
            </a:extLst>
          </p:cNvPr>
          <p:cNvSpPr/>
          <p:nvPr/>
        </p:nvSpPr>
        <p:spPr>
          <a:xfrm>
            <a:off x="807940" y="4722471"/>
            <a:ext cx="1634317" cy="1562219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Seta: para a Direita 10">
            <a:hlinkClick r:id="rId6" action="ppaction://hlinksldjump"/>
            <a:extLst>
              <a:ext uri="{FF2B5EF4-FFF2-40B4-BE49-F238E27FC236}">
                <a16:creationId xmlns:a16="http://schemas.microsoft.com/office/drawing/2014/main" id="{59D5E3C7-AABC-7F1A-0A7B-53ED3B0B4DF3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  <a:p>
            <a:pPr algn="ctr"/>
            <a:r>
              <a:rPr lang="pt-BR" sz="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SLIDE 19</a:t>
            </a:r>
          </a:p>
        </p:txBody>
      </p:sp>
    </p:spTree>
    <p:extLst>
      <p:ext uri="{BB962C8B-B14F-4D97-AF65-F5344CB8AC3E}">
        <p14:creationId xmlns:p14="http://schemas.microsoft.com/office/powerpoint/2010/main" val="3516745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2458-0D4F-150F-E40B-AD12BE52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3F624875-BFD3-1F3A-5568-9A7709D6C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DB39B2B-EA1B-097F-7AD5-F3958D41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54621">
            <a:off x="5155734" y="1408963"/>
            <a:ext cx="1031877" cy="954486"/>
          </a:xfrm>
          <a:prstGeom prst="rect">
            <a:avLst/>
          </a:prstGeom>
        </p:spPr>
      </p:pic>
      <p:sp>
        <p:nvSpPr>
          <p:cNvPr id="9" name="Seta: para a Direita 8">
            <a:hlinkClick r:id="rId4" action="ppaction://hlinksldjump"/>
            <a:extLst>
              <a:ext uri="{FF2B5EF4-FFF2-40B4-BE49-F238E27FC236}">
                <a16:creationId xmlns:a16="http://schemas.microsoft.com/office/drawing/2014/main" id="{DAAA29E6-6227-7247-EFA6-F0585A58E0E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73376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E14C-CB63-A3D4-48C9-E63BF7B7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0342FA07-056C-D159-6BE9-C57D236E5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CA69F4-BEC0-4BD4-44B0-3C75A3B0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7755" y="1143123"/>
            <a:ext cx="704472" cy="71884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63F2AA1-698D-E58D-37D8-D14459A202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0544" y="4779951"/>
            <a:ext cx="1739626" cy="1539569"/>
          </a:xfrm>
          <a:prstGeom prst="rect">
            <a:avLst/>
          </a:prstGeom>
        </p:spPr>
      </p:pic>
      <p:sp>
        <p:nvSpPr>
          <p:cNvPr id="7" name="Seta: para a Direita 6">
            <a:hlinkClick r:id="rId5" action="ppaction://hlinksldjump"/>
            <a:extLst>
              <a:ext uri="{FF2B5EF4-FFF2-40B4-BE49-F238E27FC236}">
                <a16:creationId xmlns:a16="http://schemas.microsoft.com/office/drawing/2014/main" id="{C5C4599A-1EF4-A239-AB3A-889188250810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45584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0FAC-0075-B61F-9BEF-DDB5C734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449A67A-5F47-4656-FA52-F7307117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1CF33B8D-4FC6-7050-E1AD-7087730B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43764" y="1027376"/>
            <a:ext cx="704472" cy="718849"/>
          </a:xfrm>
          <a:prstGeom prst="rect">
            <a:avLst/>
          </a:prstGeom>
        </p:spPr>
      </p:pic>
      <p:sp>
        <p:nvSpPr>
          <p:cNvPr id="6" name="Seta: para a Direita 5">
            <a:hlinkClick r:id="rId4" action="ppaction://hlinksldjump"/>
            <a:extLst>
              <a:ext uri="{FF2B5EF4-FFF2-40B4-BE49-F238E27FC236}">
                <a16:creationId xmlns:a16="http://schemas.microsoft.com/office/drawing/2014/main" id="{CBCF9C17-72F4-51B8-DBDA-7C496980CC52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25934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02A69-7734-C21A-2958-E2B8907D0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E167C92C-B480-1C13-CBF0-A6E1509F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E57A51D-B19E-D203-B957-6FAD7338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97630" y="443102"/>
            <a:ext cx="1145611" cy="1199593"/>
          </a:xfrm>
          <a:prstGeom prst="rect">
            <a:avLst/>
          </a:prstGeom>
        </p:spPr>
      </p:pic>
      <p:sp>
        <p:nvSpPr>
          <p:cNvPr id="8" name="Seta: para a Direita 7">
            <a:hlinkClick r:id="rId4" action="ppaction://hlinksldjump"/>
            <a:extLst>
              <a:ext uri="{FF2B5EF4-FFF2-40B4-BE49-F238E27FC236}">
                <a16:creationId xmlns:a16="http://schemas.microsoft.com/office/drawing/2014/main" id="{7721AAEF-1806-6408-4F2F-D17C5044D174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61088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0BA3-37C4-8EF8-0357-7CDB597C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hlinkClick r:id="rId3" action="ppaction://hlinksldjump"/>
            <a:extLst>
              <a:ext uri="{FF2B5EF4-FFF2-40B4-BE49-F238E27FC236}">
                <a16:creationId xmlns:a16="http://schemas.microsoft.com/office/drawing/2014/main" id="{8C2D627A-ABB4-2DD9-D83C-0F5ED5333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F9086C4-C1D8-F6C7-D91E-A639C72B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609685">
            <a:off x="10499496" y="2602918"/>
            <a:ext cx="1003270" cy="310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D11695-ABA3-7BF0-7B55-50C9ED209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318553">
            <a:off x="4484461" y="281502"/>
            <a:ext cx="1016119" cy="767169"/>
          </a:xfrm>
          <a:prstGeom prst="rect">
            <a:avLst/>
          </a:prstGeom>
        </p:spPr>
      </p:pic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CBC06C63-E668-6ED9-6A5B-C492EB76094A}"/>
              </a:ext>
            </a:extLst>
          </p:cNvPr>
          <p:cNvSpPr/>
          <p:nvPr/>
        </p:nvSpPr>
        <p:spPr>
          <a:xfrm>
            <a:off x="5629031" y="3636899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Mandaría</a:t>
            </a:r>
            <a:r>
              <a:rPr lang="pt-BR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 </a:t>
            </a:r>
            <a:r>
              <a:rPr lang="pt-BR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la</a:t>
            </a:r>
            <a:r>
              <a:rPr lang="pt-BR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 foto.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22F22969-707B-52C9-9A21-E6F3ADFC346D}"/>
              </a:ext>
            </a:extLst>
          </p:cNvPr>
          <p:cNvSpPr/>
          <p:nvPr/>
        </p:nvSpPr>
        <p:spPr>
          <a:xfrm>
            <a:off x="5629031" y="4941472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Trataría de convencer a Iván de no</a:t>
            </a:r>
          </a:p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mandar ninguna foto y volvería a mi casa</a:t>
            </a:r>
          </a:p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para contarles a mis padres.</a:t>
            </a:r>
            <a:endParaRPr lang="pt-BR" sz="2000" dirty="0">
              <a:solidFill>
                <a:srgbClr val="63BCC3"/>
              </a:solidFill>
              <a:latin typeface="Londona" pitchFamily="50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67817C82-37D3-8B79-0045-F89633DB1217}"/>
              </a:ext>
            </a:extLst>
          </p:cNvPr>
          <p:cNvSpPr txBox="1">
            <a:spLocks/>
          </p:cNvSpPr>
          <p:nvPr/>
        </p:nvSpPr>
        <p:spPr>
          <a:xfrm>
            <a:off x="5423291" y="2942402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033284"/>
                </a:solidFill>
                <a:latin typeface="Londona" pitchFamily="50" charset="0"/>
              </a:rPr>
              <a:t>Si tú fueras Eric, ¿qué harías?</a:t>
            </a:r>
            <a:endParaRPr lang="pt-BR" sz="2800" dirty="0">
              <a:solidFill>
                <a:srgbClr val="033284"/>
              </a:solidFill>
              <a:latin typeface="Londo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4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8CC1-EDA2-E23D-D30B-4C54CA3F8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4221307A-B7FA-3E3E-B768-BE62CE88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148C223-960D-3192-F795-3D3C9F08D966}"/>
              </a:ext>
            </a:extLst>
          </p:cNvPr>
          <p:cNvSpPr/>
          <p:nvPr/>
        </p:nvSpPr>
        <p:spPr>
          <a:xfrm>
            <a:off x="10201826" y="4800286"/>
            <a:ext cx="1298652" cy="1365449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Retângulo: Cantos Arredondados 11">
            <a:hlinkClick r:id="rId6" action="ppaction://hlinksldjump"/>
            <a:extLst>
              <a:ext uri="{FF2B5EF4-FFF2-40B4-BE49-F238E27FC236}">
                <a16:creationId xmlns:a16="http://schemas.microsoft.com/office/drawing/2014/main" id="{443FDA65-EE00-0527-5D2D-B9021622A20E}"/>
              </a:ext>
            </a:extLst>
          </p:cNvPr>
          <p:cNvSpPr/>
          <p:nvPr/>
        </p:nvSpPr>
        <p:spPr>
          <a:xfrm>
            <a:off x="855207" y="3935302"/>
            <a:ext cx="4619618" cy="9955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B0F0"/>
                </a:solidFill>
                <a:latin typeface="Londona" pitchFamily="50" charset="0"/>
              </a:rPr>
              <a:t>Decidiría obedecer a mis padres y</a:t>
            </a:r>
          </a:p>
          <a:p>
            <a:pPr algn="ctr"/>
            <a:r>
              <a:rPr lang="es-ES" sz="2000" dirty="0">
                <a:solidFill>
                  <a:srgbClr val="00B0F0"/>
                </a:solidFill>
                <a:latin typeface="Londona" pitchFamily="50" charset="0"/>
              </a:rPr>
              <a:t>no descargaría la aplicación.</a:t>
            </a:r>
            <a:endParaRPr lang="pt-BR" sz="2000" dirty="0">
              <a:solidFill>
                <a:srgbClr val="00B0F0"/>
              </a:solidFill>
              <a:latin typeface="Londona" pitchFamily="50" charset="0"/>
            </a:endParaRPr>
          </a:p>
        </p:txBody>
      </p:sp>
      <p:sp>
        <p:nvSpPr>
          <p:cNvPr id="13" name="Retângulo: Cantos Arredondados 12">
            <a:hlinkClick r:id="rId7" action="ppaction://hlinksldjump"/>
            <a:extLst>
              <a:ext uri="{FF2B5EF4-FFF2-40B4-BE49-F238E27FC236}">
                <a16:creationId xmlns:a16="http://schemas.microsoft.com/office/drawing/2014/main" id="{9C149660-6F6D-3B95-034C-808B4A77FB00}"/>
              </a:ext>
            </a:extLst>
          </p:cNvPr>
          <p:cNvSpPr/>
          <p:nvPr/>
        </p:nvSpPr>
        <p:spPr>
          <a:xfrm>
            <a:off x="855207" y="5090688"/>
            <a:ext cx="4619618" cy="107504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Descargaría la aplicación solo</a:t>
            </a:r>
          </a:p>
          <a:p>
            <a:pPr algn="ctr"/>
            <a:r>
              <a:rPr lang="es-ES" sz="2000" dirty="0">
                <a:solidFill>
                  <a:srgbClr val="63BCC3"/>
                </a:solidFill>
                <a:latin typeface="Londona" pitchFamily="50" charset="0"/>
              </a:rPr>
              <a:t>para ver cómo es. </a:t>
            </a:r>
            <a:endParaRPr lang="pt-BR" sz="2000" dirty="0">
              <a:solidFill>
                <a:srgbClr val="63BCC3"/>
              </a:solidFill>
              <a:latin typeface="Londona" pitchFamily="50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C836CFF-2D9D-B205-2BD6-8B54E5E4197F}"/>
              </a:ext>
            </a:extLst>
          </p:cNvPr>
          <p:cNvSpPr txBox="1">
            <a:spLocks/>
          </p:cNvSpPr>
          <p:nvPr/>
        </p:nvSpPr>
        <p:spPr>
          <a:xfrm>
            <a:off x="376096" y="3300913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033284"/>
                </a:solidFill>
                <a:latin typeface="Londona" pitchFamily="50" charset="0"/>
              </a:rPr>
              <a:t>Si tú fueras Eric, ¿qué harías?</a:t>
            </a:r>
            <a:endParaRPr lang="pt-BR" sz="2800" dirty="0">
              <a:solidFill>
                <a:srgbClr val="033284"/>
              </a:solidFill>
              <a:latin typeface="Londo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3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4561-17DF-09A6-1A11-796DA984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9678D3B2-F1FB-23D0-0FA7-77056B7D5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2A91C561-65FD-2524-1581-809B68915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D91661F5-5D73-B5DB-72BB-0ED2A5C3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966199">
            <a:off x="9704012" y="514006"/>
            <a:ext cx="987298" cy="745409"/>
          </a:xfrm>
          <a:prstGeom prst="rect">
            <a:avLst/>
          </a:prstGeom>
        </p:spPr>
      </p:pic>
      <p:sp>
        <p:nvSpPr>
          <p:cNvPr id="5" name="Seta: para a Direita 4">
            <a:hlinkClick r:id="rId4" action="ppaction://hlinksldjump"/>
            <a:extLst>
              <a:ext uri="{FF2B5EF4-FFF2-40B4-BE49-F238E27FC236}">
                <a16:creationId xmlns:a16="http://schemas.microsoft.com/office/drawing/2014/main" id="{FCE8198E-8B36-5310-A462-D43873457BED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109265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1659-4731-2058-A11B-5A038DD3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Texto&#10;&#10;O conteúdo gerado por IA pode estar incorreto.">
            <a:extLst>
              <a:ext uri="{FF2B5EF4-FFF2-40B4-BE49-F238E27FC236}">
                <a16:creationId xmlns:a16="http://schemas.microsoft.com/office/drawing/2014/main" id="{2BFAD79C-B65F-0DC1-CA27-A852FC185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90EC025-6D1E-679A-45F0-22821373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04697" y="685286"/>
            <a:ext cx="4441592" cy="69210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93AE6AA-D959-C4E9-C310-E761653C68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209641">
            <a:off x="2777057" y="4757972"/>
            <a:ext cx="1223059" cy="1280690"/>
          </a:xfrm>
          <a:prstGeom prst="rect">
            <a:avLst/>
          </a:prstGeom>
        </p:spPr>
      </p:pic>
      <p:sp>
        <p:nvSpPr>
          <p:cNvPr id="7" name="Seta: para a Direita 6">
            <a:hlinkClick r:id="rId5" action="ppaction://hlinksldjump"/>
            <a:extLst>
              <a:ext uri="{FF2B5EF4-FFF2-40B4-BE49-F238E27FC236}">
                <a16:creationId xmlns:a16="http://schemas.microsoft.com/office/drawing/2014/main" id="{4BDB0E40-7DB0-6F46-D3B6-611F5C9E53D7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  <a:endParaRPr lang="pt-BR" sz="1100" b="1" dirty="0">
              <a:solidFill>
                <a:srgbClr val="96607D"/>
              </a:solidFill>
            </a:endParaRPr>
          </a:p>
          <a:p>
            <a:pPr algn="ctr"/>
            <a:r>
              <a:rPr lang="pt-BR" sz="9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SLIDE 25</a:t>
            </a:r>
          </a:p>
        </p:txBody>
      </p:sp>
    </p:spTree>
    <p:extLst>
      <p:ext uri="{BB962C8B-B14F-4D97-AF65-F5344CB8AC3E}">
        <p14:creationId xmlns:p14="http://schemas.microsoft.com/office/powerpoint/2010/main" val="224468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4405EEF9-76FE-00FF-275F-C66D6D65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ta: para a Direita 5">
            <a:hlinkClick r:id="rId3" action="ppaction://hlinksldjump"/>
            <a:extLst>
              <a:ext uri="{FF2B5EF4-FFF2-40B4-BE49-F238E27FC236}">
                <a16:creationId xmlns:a16="http://schemas.microsoft.com/office/drawing/2014/main" id="{7C58498A-85DF-9576-A2E9-B55803CC13D4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  <p:pic>
        <p:nvPicPr>
          <p:cNvPr id="9" name="Imagem 8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272A4686-A905-912D-48A3-0F8DF2225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821704">
            <a:off x="6332436" y="3249936"/>
            <a:ext cx="1291433" cy="2152388"/>
          </a:xfrm>
          <a:prstGeom prst="rect">
            <a:avLst/>
          </a:prstGeom>
        </p:spPr>
      </p:pic>
      <p:pic>
        <p:nvPicPr>
          <p:cNvPr id="10" name="Imagem 9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BBA65D2-61EF-51C0-433F-12A21E88C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6611823" y="109285"/>
            <a:ext cx="739519" cy="1232531"/>
          </a:xfrm>
          <a:prstGeom prst="rect">
            <a:avLst/>
          </a:prstGeom>
        </p:spPr>
      </p:pic>
      <p:pic>
        <p:nvPicPr>
          <p:cNvPr id="11" name="Imagem 10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B0A76EAC-7501-2479-9C25-C080C27B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1205995">
            <a:off x="3234826" y="5572003"/>
            <a:ext cx="618302" cy="1030503"/>
          </a:xfrm>
          <a:prstGeom prst="rect">
            <a:avLst/>
          </a:prstGeom>
        </p:spPr>
      </p:pic>
      <p:pic>
        <p:nvPicPr>
          <p:cNvPr id="12" name="Imagem 1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0EF117F-D6A3-30E9-6E91-14B1A36C1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11102687" y="320704"/>
            <a:ext cx="627937" cy="1046561"/>
          </a:xfrm>
          <a:prstGeom prst="rect">
            <a:avLst/>
          </a:prstGeom>
        </p:spPr>
      </p:pic>
      <p:pic>
        <p:nvPicPr>
          <p:cNvPr id="13" name="Imagem 12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9216EA0-1187-07D9-6FAE-BC655DC3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471876">
            <a:off x="2379899" y="185856"/>
            <a:ext cx="519411" cy="865684"/>
          </a:xfrm>
          <a:prstGeom prst="rect">
            <a:avLst/>
          </a:prstGeom>
        </p:spPr>
      </p:pic>
      <p:pic>
        <p:nvPicPr>
          <p:cNvPr id="14" name="Imagem 1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D8DDA6C0-B5E6-3728-EF08-EA779F457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452187" y="3332447"/>
            <a:ext cx="986697" cy="1644494"/>
          </a:xfrm>
          <a:prstGeom prst="rect">
            <a:avLst/>
          </a:prstGeom>
        </p:spPr>
      </p:pic>
      <p:pic>
        <p:nvPicPr>
          <p:cNvPr id="17" name="Imagem 16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3FAC8185-770F-56FB-9A3B-4A34A47BB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497349">
            <a:off x="11057498" y="3888796"/>
            <a:ext cx="524802" cy="8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A2D4-C72F-7150-2BB3-C3094A84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25509353-C714-437B-52EE-39FCC3CEC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25F3F84-0422-9F77-B339-4D0614EA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1017774" y="1046827"/>
            <a:ext cx="1066194" cy="10715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7865AD-4CC6-2D3E-A6BE-932E724C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67284" flipH="1" flipV="1">
            <a:off x="4893791" y="4569334"/>
            <a:ext cx="1293247" cy="1247983"/>
          </a:xfrm>
          <a:prstGeom prst="rect">
            <a:avLst/>
          </a:prstGeom>
        </p:spPr>
      </p:pic>
      <p:sp>
        <p:nvSpPr>
          <p:cNvPr id="6" name="Seta: para a Direita 5">
            <a:hlinkClick r:id="rId5" action="ppaction://hlinksldjump"/>
            <a:extLst>
              <a:ext uri="{FF2B5EF4-FFF2-40B4-BE49-F238E27FC236}">
                <a16:creationId xmlns:a16="http://schemas.microsoft.com/office/drawing/2014/main" id="{A8D07AEF-8CE4-EF31-988E-F3B16EAB3CF0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17396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66B6C-7A51-3850-4247-3742243C5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F267A8D-C588-F5EE-18E0-B8111943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EDF795D-C696-E6C2-6855-3583DD65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571850">
            <a:off x="8356327" y="2453011"/>
            <a:ext cx="611751" cy="624235"/>
          </a:xfrm>
          <a:prstGeom prst="rect">
            <a:avLst/>
          </a:prstGeom>
        </p:spPr>
      </p:pic>
      <p:sp>
        <p:nvSpPr>
          <p:cNvPr id="11" name="Seta: para a Direita 10">
            <a:hlinkClick r:id="rId4" action="ppaction://hlinksldjump"/>
            <a:extLst>
              <a:ext uri="{FF2B5EF4-FFF2-40B4-BE49-F238E27FC236}">
                <a16:creationId xmlns:a16="http://schemas.microsoft.com/office/drawing/2014/main" id="{D8839EF6-EFAD-652C-E099-4ED5F969B06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30743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D6E-028F-279C-D6D9-A3C9C3B85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59D7A3F-F18A-4F47-7FF4-5D600CF46AA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m 2" descr="Diagrama&#10;&#10;O conteúdo gerado por IA pode estar incorreto.">
              <a:extLst>
                <a:ext uri="{FF2B5EF4-FFF2-40B4-BE49-F238E27FC236}">
                  <a16:creationId xmlns:a16="http://schemas.microsoft.com/office/drawing/2014/main" id="{CF9BF092-8B38-7AA9-C313-DC9D7A0D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B72929BC-DCB9-81A9-A381-8A18FF42178E}"/>
                </a:ext>
              </a:extLst>
            </p:cNvPr>
            <p:cNvSpPr/>
            <p:nvPr/>
          </p:nvSpPr>
          <p:spPr>
            <a:xfrm>
              <a:off x="0" y="0"/>
              <a:ext cx="12192000" cy="2662177"/>
            </a:xfrm>
            <a:prstGeom prst="rect">
              <a:avLst/>
            </a:prstGeom>
            <a:solidFill>
              <a:srgbClr val="C3E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838ED679-EF65-5828-A780-19E05984B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B855931-894F-BBBE-964B-96EE76DE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532486">
            <a:off x="9460165" y="2489983"/>
            <a:ext cx="1409648" cy="124753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513785EF-0A15-58F4-8CFF-9F586F9AC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145139">
            <a:off x="1651272" y="561398"/>
            <a:ext cx="719820" cy="665834"/>
          </a:xfrm>
          <a:prstGeom prst="rect">
            <a:avLst/>
          </a:prstGeom>
        </p:spPr>
      </p:pic>
      <p:sp>
        <p:nvSpPr>
          <p:cNvPr id="15" name="Seta: para a Direita 14">
            <a:hlinkClick r:id="rId6" action="ppaction://hlinksldjump"/>
            <a:extLst>
              <a:ext uri="{FF2B5EF4-FFF2-40B4-BE49-F238E27FC236}">
                <a16:creationId xmlns:a16="http://schemas.microsoft.com/office/drawing/2014/main" id="{8F6C0079-6262-1455-1E07-B618D3331B3D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401288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0658B27-22E0-58DE-D62B-D0B2F0AC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m 3" descr="Diagrama&#10;&#10;O conteúdo gerado por IA pode estar incorreto.">
              <a:extLst>
                <a:ext uri="{FF2B5EF4-FFF2-40B4-BE49-F238E27FC236}">
                  <a16:creationId xmlns:a16="http://schemas.microsoft.com/office/drawing/2014/main" id="{E880E5B4-433C-2BED-1396-9450359B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F86F7404-255B-93F1-EA71-10323EF46617}"/>
                </a:ext>
              </a:extLst>
            </p:cNvPr>
            <p:cNvSpPr/>
            <p:nvPr/>
          </p:nvSpPr>
          <p:spPr>
            <a:xfrm>
              <a:off x="0" y="0"/>
              <a:ext cx="5741043" cy="6858000"/>
            </a:xfrm>
            <a:prstGeom prst="rect">
              <a:avLst/>
            </a:prstGeom>
            <a:solidFill>
              <a:srgbClr val="FFDF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Imagem 8" descr="Forma&#10;&#10;O conteúdo gerado por IA pode estar incorreto.">
            <a:extLst>
              <a:ext uri="{FF2B5EF4-FFF2-40B4-BE49-F238E27FC236}">
                <a16:creationId xmlns:a16="http://schemas.microsoft.com/office/drawing/2014/main" id="{559A86E9-A770-7939-DA23-B8FF99AD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43639"/>
          <a:stretch/>
        </p:blipFill>
        <p:spPr>
          <a:xfrm>
            <a:off x="0" y="0"/>
            <a:ext cx="6667018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B2CE008-F5A2-9483-EE74-2EA35372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6268" y="5366498"/>
            <a:ext cx="1256983" cy="127612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8EE1287-F6FA-26E7-F454-67384029A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1145" y="440863"/>
            <a:ext cx="1206082" cy="1224448"/>
          </a:xfrm>
          <a:prstGeom prst="rect">
            <a:avLst/>
          </a:prstGeom>
        </p:spPr>
      </p:pic>
      <p:sp>
        <p:nvSpPr>
          <p:cNvPr id="7" name="Seta: para a Direita 6">
            <a:hlinkClick r:id="rId5" action="ppaction://hlinksldjump"/>
            <a:extLst>
              <a:ext uri="{FF2B5EF4-FFF2-40B4-BE49-F238E27FC236}">
                <a16:creationId xmlns:a16="http://schemas.microsoft.com/office/drawing/2014/main" id="{CB4C24F0-908D-300F-3893-7AB6FA57AB7A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9972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C0A2C0B-3959-F77B-8B18-EDF48317CF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m 8" descr="Texto&#10;&#10;O conteúdo gerado por IA pode estar incorreto.">
              <a:extLst>
                <a:ext uri="{FF2B5EF4-FFF2-40B4-BE49-F238E27FC236}">
                  <a16:creationId xmlns:a16="http://schemas.microsoft.com/office/drawing/2014/main" id="{296AB350-0795-97C8-7166-F2297D0E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9F99B76-47EB-C6D0-8B4B-AC2AC3A82981}"/>
                </a:ext>
              </a:extLst>
            </p:cNvPr>
            <p:cNvSpPr/>
            <p:nvPr/>
          </p:nvSpPr>
          <p:spPr>
            <a:xfrm>
              <a:off x="0" y="0"/>
              <a:ext cx="12192000" cy="2604304"/>
            </a:xfrm>
            <a:prstGeom prst="rect">
              <a:avLst/>
            </a:prstGeom>
            <a:solidFill>
              <a:srgbClr val="DEF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id="{B6FD5695-A7CB-11B8-582D-00BE61AD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0622" y="2377784"/>
            <a:ext cx="1691419" cy="171717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4B59DFC-F4C4-38C5-06F7-3E08F2F8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2799" y="2111983"/>
            <a:ext cx="1691419" cy="1717176"/>
          </a:xfrm>
          <a:prstGeom prst="rect">
            <a:avLst/>
          </a:prstGeom>
        </p:spPr>
      </p:pic>
      <p:sp>
        <p:nvSpPr>
          <p:cNvPr id="6" name="Seta: para a Direita 5">
            <a:hlinkClick r:id="rId4" action="ppaction://hlinksldjump"/>
            <a:extLst>
              <a:ext uri="{FF2B5EF4-FFF2-40B4-BE49-F238E27FC236}">
                <a16:creationId xmlns:a16="http://schemas.microsoft.com/office/drawing/2014/main" id="{8236AAA7-6D70-63E6-5BFE-C75156BA4D8A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32949280-7570-E504-B727-F013B65C3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5"/>
          <a:stretch/>
        </p:blipFill>
        <p:spPr>
          <a:xfrm>
            <a:off x="0" y="-125658"/>
            <a:ext cx="12192000" cy="26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68A8744-A130-4939-EAEE-9E20FDBD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489FCC3-C06F-6C06-DE9B-595F7D40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62381" y="2389500"/>
            <a:ext cx="1691419" cy="17171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D9ADE31-79D9-A52D-29D1-A14129D2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8465" y="2263071"/>
            <a:ext cx="1691419" cy="1717176"/>
          </a:xfrm>
          <a:prstGeom prst="rect">
            <a:avLst/>
          </a:prstGeom>
        </p:spPr>
      </p:pic>
      <p:sp>
        <p:nvSpPr>
          <p:cNvPr id="5" name="Seta: para a Direita 4">
            <a:hlinkClick r:id="rId4" action="ppaction://hlinksldjump"/>
            <a:extLst>
              <a:ext uri="{FF2B5EF4-FFF2-40B4-BE49-F238E27FC236}">
                <a16:creationId xmlns:a16="http://schemas.microsoft.com/office/drawing/2014/main" id="{4E52DCB5-35A0-5D89-1090-A0AB0482BDF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426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38FD091-7C9C-0EBA-DB35-1EF46123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F026-1D15-B027-B72B-B1B741F8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3BE1328-E5A2-7EE4-0A45-4D67F4C91FA4}"/>
              </a:ext>
            </a:extLst>
          </p:cNvPr>
          <p:cNvSpPr/>
          <p:nvPr/>
        </p:nvSpPr>
        <p:spPr>
          <a:xfrm>
            <a:off x="10810240" y="1289182"/>
            <a:ext cx="970280" cy="213360"/>
          </a:xfrm>
          <a:prstGeom prst="rect">
            <a:avLst/>
          </a:prstGeom>
          <a:solidFill>
            <a:srgbClr val="F794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75E26CB-BCA7-8106-1F2D-52C145759EA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2167"/>
            <a:chExt cx="12192000" cy="685800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5037A66-550E-6FA4-D387-0289525D1C44}"/>
                </a:ext>
              </a:extLst>
            </p:cNvPr>
            <p:cNvGrpSpPr/>
            <p:nvPr/>
          </p:nvGrpSpPr>
          <p:grpSpPr>
            <a:xfrm>
              <a:off x="0" y="-2167"/>
              <a:ext cx="12192000" cy="6858000"/>
              <a:chOff x="0" y="-2167"/>
              <a:chExt cx="12192000" cy="6858000"/>
            </a:xfrm>
          </p:grpSpPr>
          <p:pic>
            <p:nvPicPr>
              <p:cNvPr id="3" name="Imagem 2" descr="Gráfico, Gráfico de barras&#10;&#10;O conteúdo gerado por IA pode estar incorreto.">
                <a:extLst>
                  <a:ext uri="{FF2B5EF4-FFF2-40B4-BE49-F238E27FC236}">
                    <a16:creationId xmlns:a16="http://schemas.microsoft.com/office/drawing/2014/main" id="{DA130989-77E5-2304-CF8F-7C256E2FA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2167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0849DE67-0133-474F-7367-FE536A9B0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1571" y="725992"/>
                <a:ext cx="6177383" cy="1273630"/>
              </a:xfrm>
              <a:prstGeom prst="rect">
                <a:avLst/>
              </a:prstGeom>
            </p:spPr>
          </p:pic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1DF07A4A-66C2-0DDE-BC2A-2FE57CF60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88596" y="5192050"/>
                <a:ext cx="584304" cy="720452"/>
              </a:xfrm>
              <a:prstGeom prst="rect">
                <a:avLst/>
              </a:prstGeom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848D5614-15C4-9044-E59C-3D0D946CE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3318" t="13176" r="3318" b="-37"/>
              <a:stretch/>
            </p:blipFill>
            <p:spPr>
              <a:xfrm>
                <a:off x="10729265" y="1176392"/>
                <a:ext cx="918662" cy="434605"/>
              </a:xfrm>
              <a:prstGeom prst="rect">
                <a:avLst/>
              </a:prstGeom>
            </p:spPr>
          </p:pic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1008912-FED7-A12D-E6AF-36210342EEF6}"/>
                </a:ext>
              </a:extLst>
            </p:cNvPr>
            <p:cNvSpPr/>
            <p:nvPr/>
          </p:nvSpPr>
          <p:spPr>
            <a:xfrm>
              <a:off x="11647926" y="1256127"/>
              <a:ext cx="132593" cy="244248"/>
            </a:xfrm>
            <a:prstGeom prst="rect">
              <a:avLst/>
            </a:prstGeom>
            <a:solidFill>
              <a:srgbClr val="F794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572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0C5CB-7D7A-9BC1-BCD3-A4CF8DB6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26C759D4-32A3-90FC-BE02-49A7F2963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4305324-3DFD-0C5C-A074-53A6D6CF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87226">
            <a:off x="943482" y="432963"/>
            <a:ext cx="1800580" cy="18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3ADAC-D4B2-1545-2A13-38F94DD2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43E83E61-DBCB-0342-82F7-EEE158BD2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3247D3A-E701-977D-CBD2-58DA5838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87123">
            <a:off x="9506347" y="3699934"/>
            <a:ext cx="1891008" cy="21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2D97-33C0-4A92-6FB9-B3E26D948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Texto&#10;&#10;O conteúdo gerado por IA pode estar incorreto.">
            <a:extLst>
              <a:ext uri="{FF2B5EF4-FFF2-40B4-BE49-F238E27FC236}">
                <a16:creationId xmlns:a16="http://schemas.microsoft.com/office/drawing/2014/main" id="{D8B4B9C5-F2C8-7EF5-9F1A-DC7A25619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C9BB891-4CF6-5DA7-3E86-4503D446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68555" y="3838345"/>
            <a:ext cx="2824085" cy="24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E062-FD05-83E5-2AA3-1F7F3026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1A7E6E6E-05CB-4689-81A7-7F9598A0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1E324A2-D674-2CA3-52F1-95AED95B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68480">
            <a:off x="10284705" y="669211"/>
            <a:ext cx="2075974" cy="15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ACD78-1C55-8E43-300C-258E8E83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1A1C1E3-3185-5B1E-84ED-B3600CED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714C7ED-C143-1C3B-D60B-8E92858F1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9436">
            <a:off x="455068" y="355193"/>
            <a:ext cx="1483199" cy="11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51C01-A6BF-6467-1EC0-BAE0AFC0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89DE303-74EB-3806-70CD-41D6AB79E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32EC7FE-B6FE-0413-0DE4-81CF7E1A15B3}"/>
              </a:ext>
            </a:extLst>
          </p:cNvPr>
          <p:cNvSpPr/>
          <p:nvPr/>
        </p:nvSpPr>
        <p:spPr>
          <a:xfrm rot="12491521">
            <a:off x="-84380" y="3717150"/>
            <a:ext cx="4377975" cy="2282534"/>
          </a:xfrm>
          <a:custGeom>
            <a:avLst/>
            <a:gdLst/>
            <a:ahLst/>
            <a:cxnLst/>
            <a:rect l="l" t="t" r="r" b="b"/>
            <a:pathLst>
              <a:path w="4377975" h="2282534">
                <a:moveTo>
                  <a:pt x="0" y="0"/>
                </a:moveTo>
                <a:lnTo>
                  <a:pt x="4377975" y="0"/>
                </a:lnTo>
                <a:lnTo>
                  <a:pt x="4377975" y="2282534"/>
                </a:lnTo>
                <a:lnTo>
                  <a:pt x="0" y="2282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20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A14C6877-4D80-F518-7498-CAA070B72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B89C361-F2E0-ED1B-3BE7-9E2E3919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405942">
            <a:off x="4027764" y="3650915"/>
            <a:ext cx="1827193" cy="34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78B54C1F-9087-4877-68F6-34CF185C3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C88032CF-F22F-15D5-9EFD-300CA5AD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798460">
            <a:off x="10001096" y="1274684"/>
            <a:ext cx="1750772" cy="17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6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agrama&#10;&#10;O conteúdo gerado por IA pode estar incorreto.">
            <a:extLst>
              <a:ext uri="{FF2B5EF4-FFF2-40B4-BE49-F238E27FC236}">
                <a16:creationId xmlns:a16="http://schemas.microsoft.com/office/drawing/2014/main" id="{976E21FF-28AB-31FA-F1F4-0E7EA3A97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0ACDA76-58B6-1A51-D394-562BA185C487}"/>
              </a:ext>
            </a:extLst>
          </p:cNvPr>
          <p:cNvSpPr/>
          <p:nvPr/>
        </p:nvSpPr>
        <p:spPr>
          <a:xfrm>
            <a:off x="1057348" y="3139440"/>
            <a:ext cx="3788972" cy="3142185"/>
          </a:xfrm>
          <a:custGeom>
            <a:avLst/>
            <a:gdLst/>
            <a:ahLst/>
            <a:cxnLst/>
            <a:rect l="l" t="t" r="r" b="b"/>
            <a:pathLst>
              <a:path w="3322676" h="2875132">
                <a:moveTo>
                  <a:pt x="0" y="0"/>
                </a:moveTo>
                <a:lnTo>
                  <a:pt x="3322676" y="0"/>
                </a:lnTo>
                <a:lnTo>
                  <a:pt x="3322676" y="2875132"/>
                </a:lnTo>
                <a:lnTo>
                  <a:pt x="0" y="28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81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B5889BA-0EAE-E147-6E70-7F422366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6AFACAD2-DFA5-928E-6A03-6D687B75F6A1}"/>
              </a:ext>
            </a:extLst>
          </p:cNvPr>
          <p:cNvSpPr/>
          <p:nvPr/>
        </p:nvSpPr>
        <p:spPr>
          <a:xfrm rot="606395">
            <a:off x="8721162" y="3847676"/>
            <a:ext cx="2041818" cy="2329352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06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23E1-E0E4-0B1E-DAA9-8909D6A3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2B4B553E-453C-65B6-C393-623841A1E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2582C5-7BD8-18BD-01C7-3D9AE31F216C}"/>
              </a:ext>
            </a:extLst>
          </p:cNvPr>
          <p:cNvSpPr txBox="1"/>
          <p:nvPr/>
        </p:nvSpPr>
        <p:spPr>
          <a:xfrm rot="252694">
            <a:off x="2325618" y="892410"/>
            <a:ext cx="2230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Classic Comic" panose="02000000000000000000" pitchFamily="50" charset="0"/>
              </a:rPr>
              <a:t>¿Un regalo?</a:t>
            </a:r>
          </a:p>
          <a:p>
            <a:pPr algn="ctr"/>
            <a:r>
              <a:rPr lang="pt-BR" sz="1600" dirty="0">
                <a:latin typeface="Classic Comic" panose="02000000000000000000" pitchFamily="50" charset="0"/>
              </a:rPr>
              <a:t>¿</a:t>
            </a:r>
            <a:r>
              <a:rPr lang="pt-BR" sz="1600" dirty="0" err="1">
                <a:latin typeface="Classic Comic" panose="02000000000000000000" pitchFamily="50" charset="0"/>
              </a:rPr>
              <a:t>Qué</a:t>
            </a:r>
            <a:r>
              <a:rPr lang="pt-BR" sz="1600" dirty="0">
                <a:latin typeface="Classic Comic" panose="02000000000000000000" pitchFamily="50" charset="0"/>
              </a:rPr>
              <a:t> será?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693063-DC87-D54E-C6FD-87863BB1E921}"/>
              </a:ext>
            </a:extLst>
          </p:cNvPr>
          <p:cNvSpPr txBox="1"/>
          <p:nvPr/>
        </p:nvSpPr>
        <p:spPr>
          <a:xfrm rot="195035">
            <a:off x="4218184" y="2294183"/>
            <a:ext cx="1758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lassic Comic" panose="02000000000000000000" pitchFamily="50" charset="0"/>
              </a:rPr>
              <a:t>¡Yo </a:t>
            </a:r>
            <a:r>
              <a:rPr lang="pt-BR" dirty="0" err="1">
                <a:latin typeface="Classic Comic" panose="02000000000000000000" pitchFamily="50" charset="0"/>
              </a:rPr>
              <a:t>quiero</a:t>
            </a:r>
            <a:endParaRPr lang="pt-BR" dirty="0">
              <a:latin typeface="Classic Comic" panose="02000000000000000000" pitchFamily="50" charset="0"/>
            </a:endParaRPr>
          </a:p>
          <a:p>
            <a:pPr algn="ctr"/>
            <a:r>
              <a:rPr lang="pt-BR" dirty="0" err="1">
                <a:latin typeface="Classic Comic" panose="02000000000000000000" pitchFamily="50" charset="0"/>
              </a:rPr>
              <a:t>un</a:t>
            </a:r>
            <a:r>
              <a:rPr lang="pt-BR" dirty="0">
                <a:latin typeface="Classic Comic" panose="02000000000000000000" pitchFamily="50" charset="0"/>
              </a:rPr>
              <a:t> regalo!</a:t>
            </a:r>
          </a:p>
        </p:txBody>
      </p:sp>
    </p:spTree>
    <p:extLst>
      <p:ext uri="{BB962C8B-B14F-4D97-AF65-F5344CB8AC3E}">
        <p14:creationId xmlns:p14="http://schemas.microsoft.com/office/powerpoint/2010/main" val="344722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DB16-3C45-E881-D5D2-9B65C8B1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270E3B90-7A5B-0480-3B34-4C5FA0725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3D5FF11-D01F-D7DD-CA40-9A9A80D8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01652">
            <a:off x="5547360" y="645540"/>
            <a:ext cx="1097280" cy="13463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E2658E8-23DB-1BFF-EB88-C2C99C8B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415638">
            <a:off x="9472316" y="1107359"/>
            <a:ext cx="1822998" cy="168627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F9108D0-5372-9A5E-3E6C-3E5F4B26DE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9637">
            <a:off x="9831099" y="4222676"/>
            <a:ext cx="1644624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5DA8-8D27-CF29-83F4-AC1849160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1DB28F1D-DC15-ADD1-9732-DB1C02245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7E7D9-8C63-636C-9C0D-682F2EF27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369588B2-76D0-B1E1-159E-E9BD5C05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F0B9-90DF-F760-7023-009A622A4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BED57A95-77F6-EE3D-72A0-DEC4CD16E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C1E3-898C-B6D2-1DC1-47C8348C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F5FFB408-2B99-8E99-F7D1-BA1BA5B02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FD948DF-06A0-3992-F49A-949FB57312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572D5FC-0170-61ED-D470-06295E96CCC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5B34DA42-784B-DAF2-CAFC-F06933A4BDF3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00474EE4-5E32-B863-6D37-B7B95E32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CC0B37F-060D-B6DA-5CF8-7352DD03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3F8A6FA-6F22-A8A5-5FBE-F2C12AEE8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C70F69E5-C2CD-632E-B342-CEB8D8CB2EFB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O L V E 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5C91A5-FDD5-B753-87B5-22E2595F7881}"/>
              </a:ext>
            </a:extLst>
          </p:cNvPr>
          <p:cNvSpPr txBox="1"/>
          <p:nvPr/>
        </p:nvSpPr>
        <p:spPr>
          <a:xfrm>
            <a:off x="2185588" y="2931852"/>
            <a:ext cx="806466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kern="100" dirty="0">
                <a:solidFill>
                  <a:srgbClr val="C00000"/>
                </a:solidFill>
                <a:effectLst/>
                <a:latin typeface="Aptos Black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REGRESE A LA DIAPOSITIVA ANTERIOR Y SELECCIONE UNA DE LAS ALTERNATIVAS</a:t>
            </a:r>
          </a:p>
        </p:txBody>
      </p:sp>
    </p:spTree>
    <p:extLst>
      <p:ext uri="{BB962C8B-B14F-4D97-AF65-F5344CB8AC3E}">
        <p14:creationId xmlns:p14="http://schemas.microsoft.com/office/powerpoint/2010/main" val="77276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A4F9-33A0-C26A-2BC5-536A6F2A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EE70C87-A581-E8C3-44DB-CCB824ABC7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ED41954-7261-71EF-814D-7B29DB47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8C2E6FB6-5A7C-EE7E-4247-3120148D978E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5D388C05-CE3D-C238-5E85-B6EFE1C03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D42821A-37FC-278D-5BA2-1356133C3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48DA0AC-4235-A46E-2484-B5E36D7B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1D0ED816-EC13-942F-935E-4AEA1DCD4F34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 Black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O L V E 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DACE2B-189A-0E81-CC26-6C896CE670DC}"/>
              </a:ext>
            </a:extLst>
          </p:cNvPr>
          <p:cNvSpPr txBox="1"/>
          <p:nvPr/>
        </p:nvSpPr>
        <p:spPr>
          <a:xfrm>
            <a:off x="2185588" y="2931852"/>
            <a:ext cx="806466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kern="100" dirty="0">
                <a:solidFill>
                  <a:srgbClr val="C00000"/>
                </a:solidFill>
                <a:effectLst/>
                <a:latin typeface="Aptos Black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REGRESE A LA DIAPOSITIVA ANTERIOR Y SELECCIONE UNA DE LAS ALTERNATIVAS</a:t>
            </a:r>
          </a:p>
        </p:txBody>
      </p:sp>
    </p:spTree>
    <p:extLst>
      <p:ext uri="{BB962C8B-B14F-4D97-AF65-F5344CB8AC3E}">
        <p14:creationId xmlns:p14="http://schemas.microsoft.com/office/powerpoint/2010/main" val="287677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8C4CB-F515-A8BC-F28A-DE6856B7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1EF4B28-8B64-2CC9-086F-FCB12C1714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4E27E8B8-2A84-6B87-623E-B721C21EF4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24885970-CCD0-7886-4509-66346EA6152F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61C09673-C7CA-E807-561C-0091EE48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C18941A-E29A-9581-F121-F542D4E8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036FFF0-F15C-BE3A-DDE6-54461538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2C22A2B6-898A-F76F-4698-2AEF75861B68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 Black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O L V E 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4907E3-801D-097E-5DD9-D477495EAEB2}"/>
              </a:ext>
            </a:extLst>
          </p:cNvPr>
          <p:cNvSpPr txBox="1"/>
          <p:nvPr/>
        </p:nvSpPr>
        <p:spPr>
          <a:xfrm>
            <a:off x="2185588" y="2931852"/>
            <a:ext cx="806466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kern="100" dirty="0">
                <a:solidFill>
                  <a:srgbClr val="C00000"/>
                </a:solidFill>
                <a:effectLst/>
                <a:latin typeface="Aptos Black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REGRESE A LA DIAPOSITIVA ANTERIOR Y SELECCIONE UNA DE LAS ALTERNATIVAS</a:t>
            </a:r>
          </a:p>
        </p:txBody>
      </p:sp>
    </p:spTree>
    <p:extLst>
      <p:ext uri="{BB962C8B-B14F-4D97-AF65-F5344CB8AC3E}">
        <p14:creationId xmlns:p14="http://schemas.microsoft.com/office/powerpoint/2010/main" val="347928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Desenho técnico&#10;&#10;O conteúdo gerado por IA pode estar incorreto.">
            <a:extLst>
              <a:ext uri="{FF2B5EF4-FFF2-40B4-BE49-F238E27FC236}">
                <a16:creationId xmlns:a16="http://schemas.microsoft.com/office/drawing/2014/main" id="{95CDD5A8-BF81-01B6-E516-C36612BE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23241-D187-576F-FF57-AE30B89B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Texto&#10;&#10;O conteúdo gerado por IA pode estar incorreto.">
            <a:extLst>
              <a:ext uri="{FF2B5EF4-FFF2-40B4-BE49-F238E27FC236}">
                <a16:creationId xmlns:a16="http://schemas.microsoft.com/office/drawing/2014/main" id="{8030FB53-E2B1-BD9D-CF51-D7537A07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CEF42B4-9B18-4F21-89C3-83F5422F6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48487">
            <a:off x="10463516" y="1246253"/>
            <a:ext cx="1507014" cy="1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33E0D-00D3-C8AB-152C-4CD88DC1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3C4AA995-9E66-DF1D-3D5A-32B9E9B70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13E43356-5B08-DABA-594F-DF0D980A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27615">
            <a:off x="878017" y="342763"/>
            <a:ext cx="1507014" cy="1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19753FB3-A22C-CE5E-944B-7FC286D6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43D48D2-23BA-789B-F5E3-B6682E13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0238" y="885983"/>
            <a:ext cx="3124514" cy="20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8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272F5-D372-4D74-8B26-A8D23AE2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42B81087-70A1-3918-B609-248135CF0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49BF5B0-66FB-70A8-C6BA-C5282F8AE552}"/>
              </a:ext>
            </a:extLst>
          </p:cNvPr>
          <p:cNvSpPr txBox="1"/>
          <p:nvPr/>
        </p:nvSpPr>
        <p:spPr>
          <a:xfrm>
            <a:off x="2966720" y="742295"/>
            <a:ext cx="3393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Classic Comic" panose="02000000000000000000" pitchFamily="50" charset="0"/>
              </a:rPr>
              <a:t>¡Los niños</a:t>
            </a:r>
          </a:p>
          <a:p>
            <a:pPr algn="ctr"/>
            <a:r>
              <a:rPr lang="es-ES" sz="2400" dirty="0">
                <a:latin typeface="Classic Comic" panose="02000000000000000000" pitchFamily="50" charset="0"/>
              </a:rPr>
              <a:t>necesitan</a:t>
            </a:r>
          </a:p>
          <a:p>
            <a:pPr algn="ctr"/>
            <a:r>
              <a:rPr lang="es-ES" sz="2400" dirty="0">
                <a:latin typeface="Classic Comic" panose="02000000000000000000" pitchFamily="50" charset="0"/>
              </a:rPr>
              <a:t>saber esto!</a:t>
            </a:r>
            <a:endParaRPr lang="pt-BR" sz="2400" dirty="0">
              <a:latin typeface="Classic Comic" panose="02000000000000000000" pitchFamily="50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4B8F2B-B838-1CB6-106D-558817900756}"/>
              </a:ext>
            </a:extLst>
          </p:cNvPr>
          <p:cNvSpPr txBox="1"/>
          <p:nvPr/>
        </p:nvSpPr>
        <p:spPr>
          <a:xfrm>
            <a:off x="5801360" y="2084754"/>
            <a:ext cx="3271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Classic Comic" panose="02000000000000000000" pitchFamily="50" charset="0"/>
              </a:rPr>
              <a:t>¡Y tener mucho</a:t>
            </a:r>
          </a:p>
          <a:p>
            <a:pPr algn="ctr"/>
            <a:r>
              <a:rPr lang="es-ES" sz="2400" dirty="0">
                <a:latin typeface="Classic Comic" panose="02000000000000000000" pitchFamily="50" charset="0"/>
              </a:rPr>
              <a:t>cuidado en</a:t>
            </a:r>
          </a:p>
          <a:p>
            <a:pPr algn="ctr"/>
            <a:r>
              <a:rPr lang="es-ES" sz="2400" dirty="0">
                <a:latin typeface="Classic Comic" panose="02000000000000000000" pitchFamily="50" charset="0"/>
              </a:rPr>
              <a:t>Internet!</a:t>
            </a:r>
            <a:endParaRPr lang="pt-BR" sz="2400" dirty="0">
              <a:latin typeface="Classic Comic" panose="02000000000000000000" pitchFamily="50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858F6C9-0D2D-83E4-80E2-F0E15739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732" y="3987236"/>
            <a:ext cx="2062535" cy="185628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BC6AB8B-386D-F3D6-68FB-2B79960A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4917" y="309313"/>
            <a:ext cx="1315720" cy="1184148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E694D87-9A7A-AC21-F583-1164B85EE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8063" y="558236"/>
            <a:ext cx="762557" cy="6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7224</TotalTime>
  <Words>270</Words>
  <Application>Microsoft Office PowerPoint</Application>
  <PresentationFormat>Widescreen</PresentationFormat>
  <Paragraphs>58</Paragraphs>
  <Slides>47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6" baseType="lpstr">
      <vt:lpstr>Classic Comic</vt:lpstr>
      <vt:lpstr>Aptos Black</vt:lpstr>
      <vt:lpstr>Londona</vt:lpstr>
      <vt:lpstr>Franklin Gothic Demi Cond</vt:lpstr>
      <vt:lpstr>Arial</vt:lpstr>
      <vt:lpstr>Aptos Display</vt:lpstr>
      <vt:lpstr>Franklin Gothic Medium Cond</vt:lpstr>
      <vt:lpstr>Aptos</vt:lpstr>
      <vt:lpstr>Tema do Office</vt:lpstr>
      <vt:lpstr>IMPORTANTE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Daniele Santos</cp:lastModifiedBy>
  <cp:revision>16</cp:revision>
  <dcterms:created xsi:type="dcterms:W3CDTF">2025-04-27T05:56:50Z</dcterms:created>
  <dcterms:modified xsi:type="dcterms:W3CDTF">2025-05-26T22:44:06Z</dcterms:modified>
</cp:coreProperties>
</file>