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6" r:id="rId21"/>
    <p:sldId id="278" r:id="rId22"/>
    <p:sldId id="280" r:id="rId23"/>
    <p:sldId id="281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B5303C-01E0-241E-ABF2-643CE9CBEBEE}" name="DSA - Camila Pereyra" initials="DP" userId="S::camila.pereyra@adventistas.org::d845e14f-0275-4180-9126-9822cc65e4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75A6A-D429-4D6A-859B-5D3C5CD8D127}" v="2" dt="2023-08-25T14:28:27.453"/>
    <p1510:client id="{C0F80E98-5DB2-1442-A063-662C66756C6B}" v="13" dt="2023-08-25T12:33:20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/>
    <p:restoredTop sz="94694"/>
  </p:normalViewPr>
  <p:slideViewPr>
    <p:cSldViewPr snapToGrid="0" showGuides="1">
      <p:cViewPr varScale="1">
        <p:scale>
          <a:sx n="105" d="100"/>
          <a:sy n="105" d="100"/>
        </p:scale>
        <p:origin x="192" y="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Camila Pereyra" userId="d845e14f-0275-4180-9126-9822cc65e4d6" providerId="ADAL" clId="{31C75A6A-D429-4D6A-859B-5D3C5CD8D127}"/>
    <pc:docChg chg="custSel modSld">
      <pc:chgData name="DSA - Camila Pereyra" userId="d845e14f-0275-4180-9126-9822cc65e4d6" providerId="ADAL" clId="{31C75A6A-D429-4D6A-859B-5D3C5CD8D127}" dt="2023-08-25T14:28:27.452" v="120" actId="6549"/>
      <pc:docMkLst>
        <pc:docMk/>
      </pc:docMkLst>
      <pc:sldChg chg="modSp mod">
        <pc:chgData name="DSA - Camila Pereyra" userId="d845e14f-0275-4180-9126-9822cc65e4d6" providerId="ADAL" clId="{31C75A6A-D429-4D6A-859B-5D3C5CD8D127}" dt="2023-08-25T14:12:11.216" v="1" actId="790"/>
        <pc:sldMkLst>
          <pc:docMk/>
          <pc:sldMk cId="770525433" sldId="256"/>
        </pc:sldMkLst>
        <pc:spChg chg="mod">
          <ac:chgData name="DSA - Camila Pereyra" userId="d845e14f-0275-4180-9126-9822cc65e4d6" providerId="ADAL" clId="{31C75A6A-D429-4D6A-859B-5D3C5CD8D127}" dt="2023-08-25T14:12:00.034" v="0" actId="790"/>
          <ac:spMkLst>
            <pc:docMk/>
            <pc:sldMk cId="770525433" sldId="256"/>
            <ac:spMk id="6" creationId="{5D9E1734-8F7C-BF2E-7623-5B7E31553CE6}"/>
          </ac:spMkLst>
        </pc:spChg>
        <pc:spChg chg="mod">
          <ac:chgData name="DSA - Camila Pereyra" userId="d845e14f-0275-4180-9126-9822cc65e4d6" providerId="ADAL" clId="{31C75A6A-D429-4D6A-859B-5D3C5CD8D127}" dt="2023-08-25T14:12:11.216" v="1" actId="790"/>
          <ac:spMkLst>
            <pc:docMk/>
            <pc:sldMk cId="770525433" sldId="256"/>
            <ac:spMk id="8" creationId="{5F5A8570-2614-B6F8-6F7D-1B341E291F09}"/>
          </ac:spMkLst>
        </pc:spChg>
      </pc:sldChg>
      <pc:sldChg chg="modSp mod">
        <pc:chgData name="DSA - Camila Pereyra" userId="d845e14f-0275-4180-9126-9822cc65e4d6" providerId="ADAL" clId="{31C75A6A-D429-4D6A-859B-5D3C5CD8D127}" dt="2023-08-25T14:12:32.821" v="3" actId="6549"/>
        <pc:sldMkLst>
          <pc:docMk/>
          <pc:sldMk cId="65017017" sldId="258"/>
        </pc:sldMkLst>
        <pc:spChg chg="mod">
          <ac:chgData name="DSA - Camila Pereyra" userId="d845e14f-0275-4180-9126-9822cc65e4d6" providerId="ADAL" clId="{31C75A6A-D429-4D6A-859B-5D3C5CD8D127}" dt="2023-08-25T14:12:32.821" v="3" actId="6549"/>
          <ac:spMkLst>
            <pc:docMk/>
            <pc:sldMk cId="65017017" sldId="258"/>
            <ac:spMk id="3" creationId="{29B1C613-F55D-A90C-73B7-D42BD20896DE}"/>
          </ac:spMkLst>
        </pc:spChg>
      </pc:sldChg>
      <pc:sldChg chg="modSp mod addCm">
        <pc:chgData name="DSA - Camila Pereyra" userId="d845e14f-0275-4180-9126-9822cc65e4d6" providerId="ADAL" clId="{31C75A6A-D429-4D6A-859B-5D3C5CD8D127}" dt="2023-08-25T14:13:44.972" v="6"/>
        <pc:sldMkLst>
          <pc:docMk/>
          <pc:sldMk cId="2803287566" sldId="259"/>
        </pc:sldMkLst>
        <pc:spChg chg="mod">
          <ac:chgData name="DSA - Camila Pereyra" userId="d845e14f-0275-4180-9126-9822cc65e4d6" providerId="ADAL" clId="{31C75A6A-D429-4D6A-859B-5D3C5CD8D127}" dt="2023-08-25T14:12:49.580" v="5" actId="20577"/>
          <ac:spMkLst>
            <pc:docMk/>
            <pc:sldMk cId="2803287566" sldId="259"/>
            <ac:spMk id="3" creationId="{D73571EF-B9AA-3FB3-7423-C0B8372173F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SA - Camila Pereyra" userId="d845e14f-0275-4180-9126-9822cc65e4d6" providerId="ADAL" clId="{31C75A6A-D429-4D6A-859B-5D3C5CD8D127}" dt="2023-08-25T14:13:44.972" v="6"/>
              <pc2:cmMkLst xmlns:pc2="http://schemas.microsoft.com/office/powerpoint/2019/9/main/command">
                <pc:docMk/>
                <pc:sldMk cId="2803287566" sldId="259"/>
                <pc2:cmMk id="{3B0A0964-BE4D-48E9-A51B-1ECA13C238DD}"/>
              </pc2:cmMkLst>
            </pc226:cmChg>
          </p:ext>
        </pc:extLst>
      </pc:sldChg>
      <pc:sldChg chg="modSp mod">
        <pc:chgData name="DSA - Camila Pereyra" userId="d845e14f-0275-4180-9126-9822cc65e4d6" providerId="ADAL" clId="{31C75A6A-D429-4D6A-859B-5D3C5CD8D127}" dt="2023-08-25T14:15:04.502" v="27" actId="20577"/>
        <pc:sldMkLst>
          <pc:docMk/>
          <pc:sldMk cId="1085029552" sldId="260"/>
        </pc:sldMkLst>
        <pc:spChg chg="mod">
          <ac:chgData name="DSA - Camila Pereyra" userId="d845e14f-0275-4180-9126-9822cc65e4d6" providerId="ADAL" clId="{31C75A6A-D429-4D6A-859B-5D3C5CD8D127}" dt="2023-08-25T14:15:04.502" v="27" actId="20577"/>
          <ac:spMkLst>
            <pc:docMk/>
            <pc:sldMk cId="1085029552" sldId="260"/>
            <ac:spMk id="3" creationId="{95296D4C-462E-EFAB-14C9-34DBA889FD8A}"/>
          </ac:spMkLst>
        </pc:spChg>
      </pc:sldChg>
      <pc:sldChg chg="modSp mod">
        <pc:chgData name="DSA - Camila Pereyra" userId="d845e14f-0275-4180-9126-9822cc65e4d6" providerId="ADAL" clId="{31C75A6A-D429-4D6A-859B-5D3C5CD8D127}" dt="2023-08-25T14:15:14.111" v="28" actId="790"/>
        <pc:sldMkLst>
          <pc:docMk/>
          <pc:sldMk cId="690987667" sldId="261"/>
        </pc:sldMkLst>
        <pc:spChg chg="mod">
          <ac:chgData name="DSA - Camila Pereyra" userId="d845e14f-0275-4180-9126-9822cc65e4d6" providerId="ADAL" clId="{31C75A6A-D429-4D6A-859B-5D3C5CD8D127}" dt="2023-08-25T14:15:14.111" v="28" actId="790"/>
          <ac:spMkLst>
            <pc:docMk/>
            <pc:sldMk cId="690987667" sldId="261"/>
            <ac:spMk id="3" creationId="{23AD072F-8704-63D3-B4A1-FF82AB5D50FA}"/>
          </ac:spMkLst>
        </pc:spChg>
      </pc:sldChg>
      <pc:sldChg chg="modSp mod">
        <pc:chgData name="DSA - Camila Pereyra" userId="d845e14f-0275-4180-9126-9822cc65e4d6" providerId="ADAL" clId="{31C75A6A-D429-4D6A-859B-5D3C5CD8D127}" dt="2023-08-25T14:16:20.424" v="40" actId="20577"/>
        <pc:sldMkLst>
          <pc:docMk/>
          <pc:sldMk cId="834300758" sldId="262"/>
        </pc:sldMkLst>
        <pc:spChg chg="mod">
          <ac:chgData name="DSA - Camila Pereyra" userId="d845e14f-0275-4180-9126-9822cc65e4d6" providerId="ADAL" clId="{31C75A6A-D429-4D6A-859B-5D3C5CD8D127}" dt="2023-08-25T14:16:20.424" v="40" actId="20577"/>
          <ac:spMkLst>
            <pc:docMk/>
            <pc:sldMk cId="834300758" sldId="262"/>
            <ac:spMk id="3" creationId="{A8799A10-9D6A-5E40-449D-6320DE8B3FF7}"/>
          </ac:spMkLst>
        </pc:spChg>
      </pc:sldChg>
      <pc:sldChg chg="modSp mod">
        <pc:chgData name="DSA - Camila Pereyra" userId="d845e14f-0275-4180-9126-9822cc65e4d6" providerId="ADAL" clId="{31C75A6A-D429-4D6A-859B-5D3C5CD8D127}" dt="2023-08-25T14:18:24.627" v="44" actId="20577"/>
        <pc:sldMkLst>
          <pc:docMk/>
          <pc:sldMk cId="2666680437" sldId="263"/>
        </pc:sldMkLst>
        <pc:spChg chg="mod">
          <ac:chgData name="DSA - Camila Pereyra" userId="d845e14f-0275-4180-9126-9822cc65e4d6" providerId="ADAL" clId="{31C75A6A-D429-4D6A-859B-5D3C5CD8D127}" dt="2023-08-25T14:16:40.620" v="41" actId="790"/>
          <ac:spMkLst>
            <pc:docMk/>
            <pc:sldMk cId="2666680437" sldId="263"/>
            <ac:spMk id="2" creationId="{15C0EA4C-5313-FDF6-AD46-25F2C09E4C9B}"/>
          </ac:spMkLst>
        </pc:spChg>
        <pc:spChg chg="mod">
          <ac:chgData name="DSA - Camila Pereyra" userId="d845e14f-0275-4180-9126-9822cc65e4d6" providerId="ADAL" clId="{31C75A6A-D429-4D6A-859B-5D3C5CD8D127}" dt="2023-08-25T14:18:24.627" v="44" actId="20577"/>
          <ac:spMkLst>
            <pc:docMk/>
            <pc:sldMk cId="2666680437" sldId="263"/>
            <ac:spMk id="3" creationId="{B6C3ADC5-80ED-7A12-DB6F-470B4792886E}"/>
          </ac:spMkLst>
        </pc:spChg>
      </pc:sldChg>
      <pc:sldChg chg="modSp mod">
        <pc:chgData name="DSA - Camila Pereyra" userId="d845e14f-0275-4180-9126-9822cc65e4d6" providerId="ADAL" clId="{31C75A6A-D429-4D6A-859B-5D3C5CD8D127}" dt="2023-08-25T14:22:23.875" v="54" actId="20577"/>
        <pc:sldMkLst>
          <pc:docMk/>
          <pc:sldMk cId="3919758488" sldId="265"/>
        </pc:sldMkLst>
        <pc:spChg chg="mod">
          <ac:chgData name="DSA - Camila Pereyra" userId="d845e14f-0275-4180-9126-9822cc65e4d6" providerId="ADAL" clId="{31C75A6A-D429-4D6A-859B-5D3C5CD8D127}" dt="2023-08-25T14:22:23.875" v="54" actId="20577"/>
          <ac:spMkLst>
            <pc:docMk/>
            <pc:sldMk cId="3919758488" sldId="265"/>
            <ac:spMk id="3" creationId="{89B40E8C-2AED-C4B5-3D70-411B23E4C978}"/>
          </ac:spMkLst>
        </pc:spChg>
      </pc:sldChg>
      <pc:sldChg chg="modSp mod">
        <pc:chgData name="DSA - Camila Pereyra" userId="d845e14f-0275-4180-9126-9822cc65e4d6" providerId="ADAL" clId="{31C75A6A-D429-4D6A-859B-5D3C5CD8D127}" dt="2023-08-25T14:22:41.891" v="56" actId="790"/>
        <pc:sldMkLst>
          <pc:docMk/>
          <pc:sldMk cId="2465768449" sldId="266"/>
        </pc:sldMkLst>
        <pc:spChg chg="mod">
          <ac:chgData name="DSA - Camila Pereyra" userId="d845e14f-0275-4180-9126-9822cc65e4d6" providerId="ADAL" clId="{31C75A6A-D429-4D6A-859B-5D3C5CD8D127}" dt="2023-08-25T14:22:41.891" v="56" actId="790"/>
          <ac:spMkLst>
            <pc:docMk/>
            <pc:sldMk cId="2465768449" sldId="266"/>
            <ac:spMk id="3" creationId="{0F78DFB0-D22B-4897-179A-77CF0B9A279C}"/>
          </ac:spMkLst>
        </pc:spChg>
      </pc:sldChg>
      <pc:sldChg chg="modSp mod">
        <pc:chgData name="DSA - Camila Pereyra" userId="d845e14f-0275-4180-9126-9822cc65e4d6" providerId="ADAL" clId="{31C75A6A-D429-4D6A-859B-5D3C5CD8D127}" dt="2023-08-25T14:23:11.457" v="57" actId="790"/>
        <pc:sldMkLst>
          <pc:docMk/>
          <pc:sldMk cId="2369660633" sldId="267"/>
        </pc:sldMkLst>
        <pc:spChg chg="mod">
          <ac:chgData name="DSA - Camila Pereyra" userId="d845e14f-0275-4180-9126-9822cc65e4d6" providerId="ADAL" clId="{31C75A6A-D429-4D6A-859B-5D3C5CD8D127}" dt="2023-08-25T14:23:11.457" v="57" actId="790"/>
          <ac:spMkLst>
            <pc:docMk/>
            <pc:sldMk cId="2369660633" sldId="267"/>
            <ac:spMk id="3" creationId="{0EE652D6-2804-639F-3675-C29095934BF3}"/>
          </ac:spMkLst>
        </pc:spChg>
      </pc:sldChg>
      <pc:sldChg chg="modSp mod">
        <pc:chgData name="DSA - Camila Pereyra" userId="d845e14f-0275-4180-9126-9822cc65e4d6" providerId="ADAL" clId="{31C75A6A-D429-4D6A-859B-5D3C5CD8D127}" dt="2023-08-25T14:23:26.151" v="58" actId="790"/>
        <pc:sldMkLst>
          <pc:docMk/>
          <pc:sldMk cId="4273940457" sldId="268"/>
        </pc:sldMkLst>
        <pc:spChg chg="mod">
          <ac:chgData name="DSA - Camila Pereyra" userId="d845e14f-0275-4180-9126-9822cc65e4d6" providerId="ADAL" clId="{31C75A6A-D429-4D6A-859B-5D3C5CD8D127}" dt="2023-08-25T14:23:26.151" v="58" actId="790"/>
          <ac:spMkLst>
            <pc:docMk/>
            <pc:sldMk cId="4273940457" sldId="268"/>
            <ac:spMk id="3" creationId="{DDAB2D6F-A785-98E6-5BF1-8A86B153EAA6}"/>
          </ac:spMkLst>
        </pc:spChg>
      </pc:sldChg>
      <pc:sldChg chg="modSp mod">
        <pc:chgData name="DSA - Camila Pereyra" userId="d845e14f-0275-4180-9126-9822cc65e4d6" providerId="ADAL" clId="{31C75A6A-D429-4D6A-859B-5D3C5CD8D127}" dt="2023-08-25T14:25:13.656" v="63" actId="1076"/>
        <pc:sldMkLst>
          <pc:docMk/>
          <pc:sldMk cId="1605232949" sldId="271"/>
        </pc:sldMkLst>
        <pc:spChg chg="mod">
          <ac:chgData name="DSA - Camila Pereyra" userId="d845e14f-0275-4180-9126-9822cc65e4d6" providerId="ADAL" clId="{31C75A6A-D429-4D6A-859B-5D3C5CD8D127}" dt="2023-08-25T14:25:13.656" v="63" actId="1076"/>
          <ac:spMkLst>
            <pc:docMk/>
            <pc:sldMk cId="1605232949" sldId="271"/>
            <ac:spMk id="3" creationId="{7780E3BB-30E9-E633-D8FD-24F43384647C}"/>
          </ac:spMkLst>
        </pc:spChg>
      </pc:sldChg>
      <pc:sldChg chg="modSp mod">
        <pc:chgData name="DSA - Camila Pereyra" userId="d845e14f-0275-4180-9126-9822cc65e4d6" providerId="ADAL" clId="{31C75A6A-D429-4D6A-859B-5D3C5CD8D127}" dt="2023-08-25T14:25:27.629" v="64" actId="790"/>
        <pc:sldMkLst>
          <pc:docMk/>
          <pc:sldMk cId="3239228240" sldId="272"/>
        </pc:sldMkLst>
        <pc:spChg chg="mod">
          <ac:chgData name="DSA - Camila Pereyra" userId="d845e14f-0275-4180-9126-9822cc65e4d6" providerId="ADAL" clId="{31C75A6A-D429-4D6A-859B-5D3C5CD8D127}" dt="2023-08-25T14:25:27.629" v="64" actId="790"/>
          <ac:spMkLst>
            <pc:docMk/>
            <pc:sldMk cId="3239228240" sldId="272"/>
            <ac:spMk id="3" creationId="{57300D4C-6B90-F62A-97C5-4067B311E66A}"/>
          </ac:spMkLst>
        </pc:spChg>
      </pc:sldChg>
      <pc:sldChg chg="modSp mod">
        <pc:chgData name="DSA - Camila Pereyra" userId="d845e14f-0275-4180-9126-9822cc65e4d6" providerId="ADAL" clId="{31C75A6A-D429-4D6A-859B-5D3C5CD8D127}" dt="2023-08-25T14:25:40.725" v="65" actId="790"/>
        <pc:sldMkLst>
          <pc:docMk/>
          <pc:sldMk cId="3750901280" sldId="273"/>
        </pc:sldMkLst>
        <pc:spChg chg="mod">
          <ac:chgData name="DSA - Camila Pereyra" userId="d845e14f-0275-4180-9126-9822cc65e4d6" providerId="ADAL" clId="{31C75A6A-D429-4D6A-859B-5D3C5CD8D127}" dt="2023-08-25T14:25:40.725" v="65" actId="790"/>
          <ac:spMkLst>
            <pc:docMk/>
            <pc:sldMk cId="3750901280" sldId="273"/>
            <ac:spMk id="3" creationId="{EB2CEDC8-56C4-84C1-423D-48FB0DEE7795}"/>
          </ac:spMkLst>
        </pc:spChg>
      </pc:sldChg>
      <pc:sldChg chg="modSp mod">
        <pc:chgData name="DSA - Camila Pereyra" userId="d845e14f-0275-4180-9126-9822cc65e4d6" providerId="ADAL" clId="{31C75A6A-D429-4D6A-859B-5D3C5CD8D127}" dt="2023-08-25T14:26:49.325" v="77" actId="6549"/>
        <pc:sldMkLst>
          <pc:docMk/>
          <pc:sldMk cId="1898886597" sldId="276"/>
        </pc:sldMkLst>
        <pc:spChg chg="mod">
          <ac:chgData name="DSA - Camila Pereyra" userId="d845e14f-0275-4180-9126-9822cc65e4d6" providerId="ADAL" clId="{31C75A6A-D429-4D6A-859B-5D3C5CD8D127}" dt="2023-08-25T14:26:49.325" v="77" actId="6549"/>
          <ac:spMkLst>
            <pc:docMk/>
            <pc:sldMk cId="1898886597" sldId="276"/>
            <ac:spMk id="3" creationId="{49CC8C34-0721-BE16-15C5-F77A2CE242EA}"/>
          </ac:spMkLst>
        </pc:spChg>
      </pc:sldChg>
      <pc:sldChg chg="modSp mod">
        <pc:chgData name="DSA - Camila Pereyra" userId="d845e14f-0275-4180-9126-9822cc65e4d6" providerId="ADAL" clId="{31C75A6A-D429-4D6A-859B-5D3C5CD8D127}" dt="2023-08-25T14:27:58.959" v="119" actId="1076"/>
        <pc:sldMkLst>
          <pc:docMk/>
          <pc:sldMk cId="3726039411" sldId="278"/>
        </pc:sldMkLst>
        <pc:spChg chg="mod">
          <ac:chgData name="DSA - Camila Pereyra" userId="d845e14f-0275-4180-9126-9822cc65e4d6" providerId="ADAL" clId="{31C75A6A-D429-4D6A-859B-5D3C5CD8D127}" dt="2023-08-25T14:27:58.959" v="119" actId="1076"/>
          <ac:spMkLst>
            <pc:docMk/>
            <pc:sldMk cId="3726039411" sldId="278"/>
            <ac:spMk id="3" creationId="{6FF92B21-D0AC-BA00-DAC2-6EB6E3B76564}"/>
          </ac:spMkLst>
        </pc:spChg>
      </pc:sldChg>
      <pc:sldChg chg="modSp">
        <pc:chgData name="DSA - Camila Pereyra" userId="d845e14f-0275-4180-9126-9822cc65e4d6" providerId="ADAL" clId="{31C75A6A-D429-4D6A-859B-5D3C5CD8D127}" dt="2023-08-25T14:28:27.452" v="120" actId="6549"/>
        <pc:sldMkLst>
          <pc:docMk/>
          <pc:sldMk cId="2087541087" sldId="280"/>
        </pc:sldMkLst>
        <pc:spChg chg="mod">
          <ac:chgData name="DSA - Camila Pereyra" userId="d845e14f-0275-4180-9126-9822cc65e4d6" providerId="ADAL" clId="{31C75A6A-D429-4D6A-859B-5D3C5CD8D127}" dt="2023-08-25T14:28:27.452" v="120" actId="6549"/>
          <ac:spMkLst>
            <pc:docMk/>
            <pc:sldMk cId="2087541087" sldId="280"/>
            <ac:spMk id="2" creationId="{25B15361-F75E-FDA7-380F-36A5457C6A7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0026065-61C3-018F-7EFB-970F2B7EA9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907" y="60732"/>
            <a:ext cx="1764147" cy="99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4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2C31C-995A-10CE-B91F-17CFF4C0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1E6F8CF-9321-BFB8-AD90-81391203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3D915-465A-0D46-B6E7-962E77A52AAF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A4BC259-5891-71F9-4513-A0C72ECA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D67D607-0665-E2BA-FF74-042FE03D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FEDBD-035D-B049-9F0F-963D97B042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34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2B443B5-6A28-CCEE-50FA-BE84AF0B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3D915-465A-0D46-B6E7-962E77A52AAF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F6353AE-D0A8-E457-7AD5-84AEB3C2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568FE6-E254-EEE8-81C2-32AD32DF6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FEDBD-035D-B049-9F0F-963D97B042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374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B90E0-7384-609D-62C6-39350740E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CB1B5-7B91-8E08-358E-223CDD8E1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B5FEC2-66E1-BB85-0850-F89E87786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7B6034-B27D-8DB1-6C23-9FF51EFE76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3D915-465A-0D46-B6E7-962E77A52AAF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E51068-3B3D-CF2A-20AF-B4842F2D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0BC491-BCFE-84FD-B071-8E5022BC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FEDBD-035D-B049-9F0F-963D97B042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46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5A5CC-4361-7DEA-5A3C-E14E282B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16549C4-4EF1-AA7F-14BB-C9EED7AFE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025DE91-3759-221F-313C-CDE02C612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989BE6-8AE6-40F1-D07D-D5681F23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3D915-465A-0D46-B6E7-962E77A52AAF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95E3F3-810F-D084-8761-9A6492EBC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6491A7-43A9-A626-CDB0-B0639926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FEDBD-035D-B049-9F0F-963D97B042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4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B9E3B-B8FB-6622-4300-A9511311A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13CA17-59C9-485A-1D05-2B59A794A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E9569F-89C7-F636-B59A-8BCCEC78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3D915-465A-0D46-B6E7-962E77A52AAF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F37984-CF36-9D66-A917-21FDAEB9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3BDB60-054A-C0AF-A84F-440E96BB8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FEDBD-035D-B049-9F0F-963D97B042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250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938133-66CF-DD42-0BFB-BCAD966F2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B7CED5-9399-2412-9EA4-6EB80A693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431E2-CB0E-77BE-461E-42E129AF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3D915-465A-0D46-B6E7-962E77A52AAF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377691-E476-66ED-01D5-D1EBDC24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6FC629-060F-B4CC-D347-3A7E0A6B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FEDBD-035D-B049-9F0F-963D97B042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718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56772-DD2B-3B2F-0646-74650E2CF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50930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15EEB-6B53-1D20-09C0-3C18254F6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8970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18E03DA5-6BCF-8FB6-3B30-CF8BF98F57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6508" y="2473036"/>
            <a:ext cx="3398983" cy="191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7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E8200-5E30-4953-2FAB-65B87B9A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9CFF96-393D-7AC3-4796-427B263C5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D03E53-FE4E-23F1-6830-F4B735BB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3D915-465A-0D46-B6E7-962E77A52AAF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2867DC-1612-340F-9C25-667CC2F1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FDABD4-2A41-CD96-A76C-960CE99F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FEDBD-035D-B049-9F0F-963D97B042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352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9CFF96-393D-7AC3-4796-427B263C5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549275"/>
            <a:ext cx="5545137" cy="5759450"/>
          </a:xfrm>
        </p:spPr>
        <p:txBody>
          <a:bodyPr anchor="ctr"/>
          <a:lstStyle>
            <a:lvl1pPr algn="ctr">
              <a:defRPr/>
            </a:lvl1pPr>
            <a:lvl2pPr algn="ctr">
              <a:defRPr sz="2800"/>
            </a:lvl2pPr>
            <a:lvl3pPr algn="ctr">
              <a:defRPr/>
            </a:lvl3pPr>
            <a:lvl4pPr algn="ctr">
              <a:defRPr/>
            </a:lvl4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4573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 e Conteúdo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9CFF96-393D-7AC3-4796-427B263C5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549275"/>
            <a:ext cx="5545137" cy="575945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 sz="28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B8120FEA-725B-01D5-1E66-6F2A322C9A71}"/>
              </a:ext>
            </a:extLst>
          </p:cNvPr>
          <p:cNvGrpSpPr/>
          <p:nvPr userDrawn="1"/>
        </p:nvGrpSpPr>
        <p:grpSpPr>
          <a:xfrm>
            <a:off x="5350785" y="6480771"/>
            <a:ext cx="1517203" cy="160139"/>
            <a:chOff x="5350785" y="6480771"/>
            <a:chExt cx="1517203" cy="160139"/>
          </a:xfrm>
        </p:grpSpPr>
        <p:sp>
          <p:nvSpPr>
            <p:cNvPr id="7" name="Forma Livre 6">
              <a:extLst>
                <a:ext uri="{FF2B5EF4-FFF2-40B4-BE49-F238E27FC236}">
                  <a16:creationId xmlns:a16="http://schemas.microsoft.com/office/drawing/2014/main" id="{0703A2FD-1B6B-46E6-C2F9-AD03C5E815AA}"/>
                </a:ext>
              </a:extLst>
            </p:cNvPr>
            <p:cNvSpPr/>
            <p:nvPr/>
          </p:nvSpPr>
          <p:spPr>
            <a:xfrm>
              <a:off x="5350785" y="6488570"/>
              <a:ext cx="101462" cy="152340"/>
            </a:xfrm>
            <a:custGeom>
              <a:avLst/>
              <a:gdLst>
                <a:gd name="connsiteX0" fmla="*/ 97017 w 101462"/>
                <a:gd name="connsiteY0" fmla="*/ 120648 h 152340"/>
                <a:gd name="connsiteX1" fmla="*/ 85656 w 101462"/>
                <a:gd name="connsiteY1" fmla="*/ 138913 h 152340"/>
                <a:gd name="connsiteX2" fmla="*/ 70342 w 101462"/>
                <a:gd name="connsiteY2" fmla="*/ 149082 h 152340"/>
                <a:gd name="connsiteX3" fmla="*/ 54535 w 101462"/>
                <a:gd name="connsiteY3" fmla="*/ 152340 h 152340"/>
                <a:gd name="connsiteX4" fmla="*/ 38036 w 101462"/>
                <a:gd name="connsiteY4" fmla="*/ 148490 h 152340"/>
                <a:gd name="connsiteX5" fmla="*/ 26675 w 101462"/>
                <a:gd name="connsiteY5" fmla="*/ 140888 h 152340"/>
                <a:gd name="connsiteX6" fmla="*/ 24304 w 101462"/>
                <a:gd name="connsiteY6" fmla="*/ 150267 h 152340"/>
                <a:gd name="connsiteX7" fmla="*/ 0 w 101462"/>
                <a:gd name="connsiteY7" fmla="*/ 150267 h 152340"/>
                <a:gd name="connsiteX8" fmla="*/ 0 w 101462"/>
                <a:gd name="connsiteY8" fmla="*/ 0 h 152340"/>
                <a:gd name="connsiteX9" fmla="*/ 31911 w 101462"/>
                <a:gd name="connsiteY9" fmla="*/ 0 h 152340"/>
                <a:gd name="connsiteX10" fmla="*/ 31911 w 101462"/>
                <a:gd name="connsiteY10" fmla="*/ 40084 h 152340"/>
                <a:gd name="connsiteX11" fmla="*/ 42482 w 101462"/>
                <a:gd name="connsiteY11" fmla="*/ 34950 h 152340"/>
                <a:gd name="connsiteX12" fmla="*/ 57894 w 101462"/>
                <a:gd name="connsiteY12" fmla="*/ 32482 h 152340"/>
                <a:gd name="connsiteX13" fmla="*/ 75480 w 101462"/>
                <a:gd name="connsiteY13" fmla="*/ 36135 h 152340"/>
                <a:gd name="connsiteX14" fmla="*/ 89212 w 101462"/>
                <a:gd name="connsiteY14" fmla="*/ 47292 h 152340"/>
                <a:gd name="connsiteX15" fmla="*/ 98203 w 101462"/>
                <a:gd name="connsiteY15" fmla="*/ 66347 h 152340"/>
                <a:gd name="connsiteX16" fmla="*/ 101463 w 101462"/>
                <a:gd name="connsiteY16" fmla="*/ 93497 h 152340"/>
                <a:gd name="connsiteX17" fmla="*/ 97017 w 101462"/>
                <a:gd name="connsiteY17" fmla="*/ 120648 h 152340"/>
                <a:gd name="connsiteX18" fmla="*/ 62735 w 101462"/>
                <a:gd name="connsiteY18" fmla="*/ 64866 h 152340"/>
                <a:gd name="connsiteX19" fmla="*/ 50485 w 101462"/>
                <a:gd name="connsiteY19" fmla="*/ 56967 h 152340"/>
                <a:gd name="connsiteX20" fmla="*/ 39123 w 101462"/>
                <a:gd name="connsiteY20" fmla="*/ 60028 h 152340"/>
                <a:gd name="connsiteX21" fmla="*/ 32010 w 101462"/>
                <a:gd name="connsiteY21" fmla="*/ 64964 h 152340"/>
                <a:gd name="connsiteX22" fmla="*/ 32010 w 101462"/>
                <a:gd name="connsiteY22" fmla="*/ 115317 h 152340"/>
                <a:gd name="connsiteX23" fmla="*/ 32504 w 101462"/>
                <a:gd name="connsiteY23" fmla="*/ 119266 h 152340"/>
                <a:gd name="connsiteX24" fmla="*/ 34875 w 101462"/>
                <a:gd name="connsiteY24" fmla="*/ 123412 h 152340"/>
                <a:gd name="connsiteX25" fmla="*/ 40210 w 101462"/>
                <a:gd name="connsiteY25" fmla="*/ 126670 h 152340"/>
                <a:gd name="connsiteX26" fmla="*/ 49892 w 101462"/>
                <a:gd name="connsiteY26" fmla="*/ 128053 h 152340"/>
                <a:gd name="connsiteX27" fmla="*/ 64513 w 101462"/>
                <a:gd name="connsiteY27" fmla="*/ 118377 h 152340"/>
                <a:gd name="connsiteX28" fmla="*/ 68169 w 101462"/>
                <a:gd name="connsiteY28" fmla="*/ 90338 h 152340"/>
                <a:gd name="connsiteX29" fmla="*/ 62735 w 101462"/>
                <a:gd name="connsiteY29" fmla="*/ 64866 h 15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1462" h="152340">
                  <a:moveTo>
                    <a:pt x="97017" y="120648"/>
                  </a:moveTo>
                  <a:cubicBezTo>
                    <a:pt x="94053" y="128151"/>
                    <a:pt x="90299" y="134273"/>
                    <a:pt x="85656" y="138913"/>
                  </a:cubicBezTo>
                  <a:cubicBezTo>
                    <a:pt x="81012" y="143553"/>
                    <a:pt x="75875" y="147009"/>
                    <a:pt x="70342" y="149082"/>
                  </a:cubicBezTo>
                  <a:cubicBezTo>
                    <a:pt x="64810" y="151254"/>
                    <a:pt x="59475" y="152340"/>
                    <a:pt x="54535" y="152340"/>
                  </a:cubicBezTo>
                  <a:cubicBezTo>
                    <a:pt x="48311" y="152340"/>
                    <a:pt x="42778" y="151057"/>
                    <a:pt x="38036" y="148490"/>
                  </a:cubicBezTo>
                  <a:cubicBezTo>
                    <a:pt x="33294" y="145923"/>
                    <a:pt x="29540" y="143455"/>
                    <a:pt x="26675" y="140888"/>
                  </a:cubicBezTo>
                  <a:lnTo>
                    <a:pt x="24304" y="150267"/>
                  </a:lnTo>
                  <a:lnTo>
                    <a:pt x="0" y="150267"/>
                  </a:lnTo>
                  <a:lnTo>
                    <a:pt x="0" y="0"/>
                  </a:lnTo>
                  <a:lnTo>
                    <a:pt x="31911" y="0"/>
                  </a:lnTo>
                  <a:lnTo>
                    <a:pt x="31911" y="40084"/>
                  </a:lnTo>
                  <a:cubicBezTo>
                    <a:pt x="34578" y="38307"/>
                    <a:pt x="38135" y="36530"/>
                    <a:pt x="42482" y="34950"/>
                  </a:cubicBezTo>
                  <a:cubicBezTo>
                    <a:pt x="46829" y="33371"/>
                    <a:pt x="51966" y="32482"/>
                    <a:pt x="57894" y="32482"/>
                  </a:cubicBezTo>
                  <a:cubicBezTo>
                    <a:pt x="64316" y="32482"/>
                    <a:pt x="70145" y="33667"/>
                    <a:pt x="75480" y="36135"/>
                  </a:cubicBezTo>
                  <a:cubicBezTo>
                    <a:pt x="80716" y="38603"/>
                    <a:pt x="85359" y="42256"/>
                    <a:pt x="89212" y="47292"/>
                  </a:cubicBezTo>
                  <a:cubicBezTo>
                    <a:pt x="93065" y="52327"/>
                    <a:pt x="96029" y="58646"/>
                    <a:pt x="98203" y="66347"/>
                  </a:cubicBezTo>
                  <a:cubicBezTo>
                    <a:pt x="100376" y="74047"/>
                    <a:pt x="101463" y="83131"/>
                    <a:pt x="101463" y="93497"/>
                  </a:cubicBezTo>
                  <a:cubicBezTo>
                    <a:pt x="101463" y="104061"/>
                    <a:pt x="99981" y="113144"/>
                    <a:pt x="97017" y="120648"/>
                  </a:cubicBezTo>
                  <a:close/>
                  <a:moveTo>
                    <a:pt x="62735" y="64866"/>
                  </a:moveTo>
                  <a:cubicBezTo>
                    <a:pt x="59080" y="59534"/>
                    <a:pt x="55029" y="56967"/>
                    <a:pt x="50485" y="56967"/>
                  </a:cubicBezTo>
                  <a:cubicBezTo>
                    <a:pt x="46236" y="56967"/>
                    <a:pt x="42383" y="57954"/>
                    <a:pt x="39123" y="60028"/>
                  </a:cubicBezTo>
                  <a:cubicBezTo>
                    <a:pt x="35764" y="62101"/>
                    <a:pt x="33393" y="63780"/>
                    <a:pt x="32010" y="64964"/>
                  </a:cubicBezTo>
                  <a:lnTo>
                    <a:pt x="32010" y="115317"/>
                  </a:lnTo>
                  <a:cubicBezTo>
                    <a:pt x="32010" y="116403"/>
                    <a:pt x="32207" y="117686"/>
                    <a:pt x="32504" y="119266"/>
                  </a:cubicBezTo>
                  <a:cubicBezTo>
                    <a:pt x="32899" y="120747"/>
                    <a:pt x="33689" y="122228"/>
                    <a:pt x="34875" y="123412"/>
                  </a:cubicBezTo>
                  <a:cubicBezTo>
                    <a:pt x="36159" y="124696"/>
                    <a:pt x="37937" y="125782"/>
                    <a:pt x="40210" y="126670"/>
                  </a:cubicBezTo>
                  <a:cubicBezTo>
                    <a:pt x="42581" y="127559"/>
                    <a:pt x="45742" y="128053"/>
                    <a:pt x="49892" y="128053"/>
                  </a:cubicBezTo>
                  <a:cubicBezTo>
                    <a:pt x="57203" y="128053"/>
                    <a:pt x="62142" y="124795"/>
                    <a:pt x="64513" y="118377"/>
                  </a:cubicBezTo>
                  <a:cubicBezTo>
                    <a:pt x="66885" y="111960"/>
                    <a:pt x="68169" y="102580"/>
                    <a:pt x="68169" y="90338"/>
                  </a:cubicBezTo>
                  <a:cubicBezTo>
                    <a:pt x="68169" y="78589"/>
                    <a:pt x="66391" y="70098"/>
                    <a:pt x="62735" y="64866"/>
                  </a:cubicBezTo>
                  <a:close/>
                </a:path>
              </a:pathLst>
            </a:custGeom>
            <a:solidFill>
              <a:schemeClr val="bg1"/>
            </a:solidFill>
            <a:ln w="9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id="{1E36B69F-40BB-5D3E-AB97-56171DAC1DE1}"/>
                </a:ext>
              </a:extLst>
            </p:cNvPr>
            <p:cNvSpPr/>
            <p:nvPr/>
          </p:nvSpPr>
          <p:spPr>
            <a:xfrm>
              <a:off x="5463709" y="6522731"/>
              <a:ext cx="95930" cy="118179"/>
            </a:xfrm>
            <a:custGeom>
              <a:avLst/>
              <a:gdLst>
                <a:gd name="connsiteX0" fmla="*/ 63921 w 95930"/>
                <a:gd name="connsiteY0" fmla="*/ 116304 h 118179"/>
                <a:gd name="connsiteX1" fmla="*/ 63921 w 95930"/>
                <a:gd name="connsiteY1" fmla="*/ 110380 h 118179"/>
                <a:gd name="connsiteX2" fmla="*/ 52954 w 95930"/>
                <a:gd name="connsiteY2" fmla="*/ 115613 h 118179"/>
                <a:gd name="connsiteX3" fmla="*/ 37345 w 95930"/>
                <a:gd name="connsiteY3" fmla="*/ 118180 h 118179"/>
                <a:gd name="connsiteX4" fmla="*/ 26576 w 95930"/>
                <a:gd name="connsiteY4" fmla="*/ 116600 h 118179"/>
                <a:gd name="connsiteX5" fmla="*/ 14227 w 95930"/>
                <a:gd name="connsiteY5" fmla="*/ 110972 h 118179"/>
                <a:gd name="connsiteX6" fmla="*/ 4149 w 95930"/>
                <a:gd name="connsiteY6" fmla="*/ 100013 h 118179"/>
                <a:gd name="connsiteX7" fmla="*/ 0 w 95930"/>
                <a:gd name="connsiteY7" fmla="*/ 82341 h 118179"/>
                <a:gd name="connsiteX8" fmla="*/ 4841 w 95930"/>
                <a:gd name="connsiteY8" fmla="*/ 63878 h 118179"/>
                <a:gd name="connsiteX9" fmla="*/ 17586 w 95930"/>
                <a:gd name="connsiteY9" fmla="*/ 51932 h 118179"/>
                <a:gd name="connsiteX10" fmla="*/ 35270 w 95930"/>
                <a:gd name="connsiteY10" fmla="*/ 45613 h 118179"/>
                <a:gd name="connsiteX11" fmla="*/ 55227 w 95930"/>
                <a:gd name="connsiteY11" fmla="*/ 43737 h 118179"/>
                <a:gd name="connsiteX12" fmla="*/ 63822 w 95930"/>
                <a:gd name="connsiteY12" fmla="*/ 43737 h 118179"/>
                <a:gd name="connsiteX13" fmla="*/ 63822 w 95930"/>
                <a:gd name="connsiteY13" fmla="*/ 40282 h 118179"/>
                <a:gd name="connsiteX14" fmla="*/ 60364 w 95930"/>
                <a:gd name="connsiteY14" fmla="*/ 27546 h 118179"/>
                <a:gd name="connsiteX15" fmla="*/ 45644 w 95930"/>
                <a:gd name="connsiteY15" fmla="*/ 23399 h 118179"/>
                <a:gd name="connsiteX16" fmla="*/ 37048 w 95930"/>
                <a:gd name="connsiteY16" fmla="*/ 25374 h 118179"/>
                <a:gd name="connsiteX17" fmla="*/ 31417 w 95930"/>
                <a:gd name="connsiteY17" fmla="*/ 29915 h 118179"/>
                <a:gd name="connsiteX18" fmla="*/ 28058 w 95930"/>
                <a:gd name="connsiteY18" fmla="*/ 35049 h 118179"/>
                <a:gd name="connsiteX19" fmla="*/ 26576 w 95930"/>
                <a:gd name="connsiteY19" fmla="*/ 38702 h 118179"/>
                <a:gd name="connsiteX20" fmla="*/ 1087 w 95930"/>
                <a:gd name="connsiteY20" fmla="*/ 33568 h 118179"/>
                <a:gd name="connsiteX21" fmla="*/ 9089 w 95930"/>
                <a:gd name="connsiteY21" fmla="*/ 16784 h 118179"/>
                <a:gd name="connsiteX22" fmla="*/ 22624 w 95930"/>
                <a:gd name="connsiteY22" fmla="*/ 5233 h 118179"/>
                <a:gd name="connsiteX23" fmla="*/ 45347 w 95930"/>
                <a:gd name="connsiteY23" fmla="*/ 0 h 118179"/>
                <a:gd name="connsiteX24" fmla="*/ 69256 w 95930"/>
                <a:gd name="connsiteY24" fmla="*/ 3456 h 118179"/>
                <a:gd name="connsiteX25" fmla="*/ 84865 w 95930"/>
                <a:gd name="connsiteY25" fmla="*/ 12736 h 118179"/>
                <a:gd name="connsiteX26" fmla="*/ 93362 w 95930"/>
                <a:gd name="connsiteY26" fmla="*/ 26460 h 118179"/>
                <a:gd name="connsiteX27" fmla="*/ 95930 w 95930"/>
                <a:gd name="connsiteY27" fmla="*/ 43244 h 118179"/>
                <a:gd name="connsiteX28" fmla="*/ 95930 w 95930"/>
                <a:gd name="connsiteY28" fmla="*/ 116501 h 118179"/>
                <a:gd name="connsiteX29" fmla="*/ 63921 w 95930"/>
                <a:gd name="connsiteY29" fmla="*/ 116501 h 118179"/>
                <a:gd name="connsiteX30" fmla="*/ 63921 w 95930"/>
                <a:gd name="connsiteY30" fmla="*/ 63780 h 118179"/>
                <a:gd name="connsiteX31" fmla="*/ 60957 w 95930"/>
                <a:gd name="connsiteY31" fmla="*/ 63780 h 118179"/>
                <a:gd name="connsiteX32" fmla="*/ 54930 w 95930"/>
                <a:gd name="connsiteY32" fmla="*/ 64174 h 118179"/>
                <a:gd name="connsiteX33" fmla="*/ 44458 w 95930"/>
                <a:gd name="connsiteY33" fmla="*/ 66149 h 118179"/>
                <a:gd name="connsiteX34" fmla="*/ 34480 w 95930"/>
                <a:gd name="connsiteY34" fmla="*/ 71283 h 118179"/>
                <a:gd name="connsiteX35" fmla="*/ 30034 w 95930"/>
                <a:gd name="connsiteY35" fmla="*/ 80662 h 118179"/>
                <a:gd name="connsiteX36" fmla="*/ 34480 w 95930"/>
                <a:gd name="connsiteY36" fmla="*/ 91819 h 118179"/>
                <a:gd name="connsiteX37" fmla="*/ 47521 w 95930"/>
                <a:gd name="connsiteY37" fmla="*/ 94386 h 118179"/>
                <a:gd name="connsiteX38" fmla="*/ 57301 w 95930"/>
                <a:gd name="connsiteY38" fmla="*/ 91819 h 118179"/>
                <a:gd name="connsiteX39" fmla="*/ 63921 w 95930"/>
                <a:gd name="connsiteY39" fmla="*/ 87968 h 118179"/>
                <a:gd name="connsiteX40" fmla="*/ 63921 w 95930"/>
                <a:gd name="connsiteY40" fmla="*/ 63780 h 11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5930" h="118179">
                  <a:moveTo>
                    <a:pt x="63921" y="116304"/>
                  </a:moveTo>
                  <a:lnTo>
                    <a:pt x="63921" y="110380"/>
                  </a:lnTo>
                  <a:cubicBezTo>
                    <a:pt x="61056" y="112157"/>
                    <a:pt x="57400" y="113934"/>
                    <a:pt x="52954" y="115613"/>
                  </a:cubicBezTo>
                  <a:cubicBezTo>
                    <a:pt x="48509" y="117291"/>
                    <a:pt x="43272" y="118180"/>
                    <a:pt x="37345" y="118180"/>
                  </a:cubicBezTo>
                  <a:cubicBezTo>
                    <a:pt x="34480" y="118180"/>
                    <a:pt x="30923" y="117686"/>
                    <a:pt x="26576" y="116600"/>
                  </a:cubicBezTo>
                  <a:cubicBezTo>
                    <a:pt x="22328" y="115514"/>
                    <a:pt x="18178" y="113638"/>
                    <a:pt x="14227" y="110972"/>
                  </a:cubicBezTo>
                  <a:cubicBezTo>
                    <a:pt x="10275" y="108307"/>
                    <a:pt x="6916" y="104654"/>
                    <a:pt x="4149" y="100013"/>
                  </a:cubicBezTo>
                  <a:cubicBezTo>
                    <a:pt x="1383" y="95373"/>
                    <a:pt x="0" y="89449"/>
                    <a:pt x="0" y="82341"/>
                  </a:cubicBezTo>
                  <a:cubicBezTo>
                    <a:pt x="0" y="75035"/>
                    <a:pt x="1581" y="68815"/>
                    <a:pt x="4841" y="63878"/>
                  </a:cubicBezTo>
                  <a:cubicBezTo>
                    <a:pt x="8101" y="58843"/>
                    <a:pt x="12349" y="54894"/>
                    <a:pt x="17586" y="51932"/>
                  </a:cubicBezTo>
                  <a:cubicBezTo>
                    <a:pt x="22822" y="48970"/>
                    <a:pt x="28750" y="46897"/>
                    <a:pt x="35270" y="45613"/>
                  </a:cubicBezTo>
                  <a:cubicBezTo>
                    <a:pt x="41791" y="44330"/>
                    <a:pt x="48509" y="43737"/>
                    <a:pt x="55227" y="43737"/>
                  </a:cubicBezTo>
                  <a:lnTo>
                    <a:pt x="63822" y="43737"/>
                  </a:lnTo>
                  <a:lnTo>
                    <a:pt x="63822" y="40282"/>
                  </a:lnTo>
                  <a:cubicBezTo>
                    <a:pt x="63822" y="34555"/>
                    <a:pt x="62636" y="30310"/>
                    <a:pt x="60364" y="27546"/>
                  </a:cubicBezTo>
                  <a:cubicBezTo>
                    <a:pt x="57993" y="24781"/>
                    <a:pt x="53152" y="23399"/>
                    <a:pt x="45644" y="23399"/>
                  </a:cubicBezTo>
                  <a:cubicBezTo>
                    <a:pt x="42284" y="23399"/>
                    <a:pt x="39419" y="24090"/>
                    <a:pt x="37048" y="25374"/>
                  </a:cubicBezTo>
                  <a:cubicBezTo>
                    <a:pt x="34677" y="26756"/>
                    <a:pt x="32800" y="28237"/>
                    <a:pt x="31417" y="29915"/>
                  </a:cubicBezTo>
                  <a:cubicBezTo>
                    <a:pt x="29935" y="31594"/>
                    <a:pt x="28848" y="33272"/>
                    <a:pt x="28058" y="35049"/>
                  </a:cubicBezTo>
                  <a:cubicBezTo>
                    <a:pt x="27268" y="36728"/>
                    <a:pt x="26774" y="37912"/>
                    <a:pt x="26576" y="38702"/>
                  </a:cubicBezTo>
                  <a:lnTo>
                    <a:pt x="1087" y="33568"/>
                  </a:lnTo>
                  <a:cubicBezTo>
                    <a:pt x="3260" y="26558"/>
                    <a:pt x="5928" y="21029"/>
                    <a:pt x="9089" y="16784"/>
                  </a:cubicBezTo>
                  <a:cubicBezTo>
                    <a:pt x="12349" y="12539"/>
                    <a:pt x="16795" y="8787"/>
                    <a:pt x="22624" y="5233"/>
                  </a:cubicBezTo>
                  <a:cubicBezTo>
                    <a:pt x="28453" y="1777"/>
                    <a:pt x="35962" y="0"/>
                    <a:pt x="45347" y="0"/>
                  </a:cubicBezTo>
                  <a:cubicBezTo>
                    <a:pt x="54832" y="0"/>
                    <a:pt x="62834" y="1185"/>
                    <a:pt x="69256" y="3456"/>
                  </a:cubicBezTo>
                  <a:cubicBezTo>
                    <a:pt x="75677" y="5825"/>
                    <a:pt x="80914" y="8886"/>
                    <a:pt x="84865" y="12736"/>
                  </a:cubicBezTo>
                  <a:cubicBezTo>
                    <a:pt x="88817" y="16587"/>
                    <a:pt x="91583" y="21128"/>
                    <a:pt x="93362" y="26460"/>
                  </a:cubicBezTo>
                  <a:cubicBezTo>
                    <a:pt x="95041" y="31692"/>
                    <a:pt x="95930" y="37320"/>
                    <a:pt x="95930" y="43244"/>
                  </a:cubicBezTo>
                  <a:lnTo>
                    <a:pt x="95930" y="116501"/>
                  </a:lnTo>
                  <a:lnTo>
                    <a:pt x="63921" y="116501"/>
                  </a:lnTo>
                  <a:close/>
                  <a:moveTo>
                    <a:pt x="63921" y="63780"/>
                  </a:moveTo>
                  <a:lnTo>
                    <a:pt x="60957" y="63780"/>
                  </a:lnTo>
                  <a:cubicBezTo>
                    <a:pt x="60265" y="63780"/>
                    <a:pt x="58191" y="63878"/>
                    <a:pt x="54930" y="64174"/>
                  </a:cubicBezTo>
                  <a:cubicBezTo>
                    <a:pt x="51571" y="64471"/>
                    <a:pt x="48113" y="65162"/>
                    <a:pt x="44458" y="66149"/>
                  </a:cubicBezTo>
                  <a:cubicBezTo>
                    <a:pt x="40803" y="67235"/>
                    <a:pt x="37443" y="68913"/>
                    <a:pt x="34480" y="71283"/>
                  </a:cubicBezTo>
                  <a:cubicBezTo>
                    <a:pt x="31516" y="73653"/>
                    <a:pt x="30034" y="76713"/>
                    <a:pt x="30034" y="80662"/>
                  </a:cubicBezTo>
                  <a:cubicBezTo>
                    <a:pt x="30034" y="86389"/>
                    <a:pt x="31516" y="90140"/>
                    <a:pt x="34480" y="91819"/>
                  </a:cubicBezTo>
                  <a:cubicBezTo>
                    <a:pt x="37443" y="93497"/>
                    <a:pt x="41791" y="94386"/>
                    <a:pt x="47521" y="94386"/>
                  </a:cubicBezTo>
                  <a:cubicBezTo>
                    <a:pt x="51077" y="94386"/>
                    <a:pt x="54338" y="93497"/>
                    <a:pt x="57301" y="91819"/>
                  </a:cubicBezTo>
                  <a:cubicBezTo>
                    <a:pt x="60265" y="90140"/>
                    <a:pt x="62439" y="88857"/>
                    <a:pt x="63921" y="87968"/>
                  </a:cubicBezTo>
                  <a:lnTo>
                    <a:pt x="63921" y="63780"/>
                  </a:lnTo>
                  <a:close/>
                </a:path>
              </a:pathLst>
            </a:custGeom>
            <a:solidFill>
              <a:schemeClr val="bg1"/>
            </a:solidFill>
            <a:ln w="9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id="{24523FE6-83A8-D80D-197E-8F8D08045597}"/>
                </a:ext>
              </a:extLst>
            </p:cNvPr>
            <p:cNvSpPr/>
            <p:nvPr/>
          </p:nvSpPr>
          <p:spPr>
            <a:xfrm>
              <a:off x="5571099" y="6522830"/>
              <a:ext cx="98499" cy="117488"/>
            </a:xfrm>
            <a:custGeom>
              <a:avLst/>
              <a:gdLst>
                <a:gd name="connsiteX0" fmla="*/ 86150 w 98499"/>
                <a:gd name="connsiteY0" fmla="*/ 107319 h 117488"/>
                <a:gd name="connsiteX1" fmla="*/ 49398 w 98499"/>
                <a:gd name="connsiteY1" fmla="*/ 117489 h 117488"/>
                <a:gd name="connsiteX2" fmla="*/ 19759 w 98499"/>
                <a:gd name="connsiteY2" fmla="*/ 110281 h 117488"/>
                <a:gd name="connsiteX3" fmla="*/ 0 w 98499"/>
                <a:gd name="connsiteY3" fmla="*/ 85303 h 117488"/>
                <a:gd name="connsiteX4" fmla="*/ 23908 w 98499"/>
                <a:gd name="connsiteY4" fmla="*/ 74344 h 117488"/>
                <a:gd name="connsiteX5" fmla="*/ 34776 w 98499"/>
                <a:gd name="connsiteY5" fmla="*/ 89943 h 117488"/>
                <a:gd name="connsiteX6" fmla="*/ 51275 w 98499"/>
                <a:gd name="connsiteY6" fmla="*/ 94188 h 117488"/>
                <a:gd name="connsiteX7" fmla="*/ 64019 w 98499"/>
                <a:gd name="connsiteY7" fmla="*/ 91128 h 117488"/>
                <a:gd name="connsiteX8" fmla="*/ 67873 w 98499"/>
                <a:gd name="connsiteY8" fmla="*/ 84019 h 117488"/>
                <a:gd name="connsiteX9" fmla="*/ 67181 w 98499"/>
                <a:gd name="connsiteY9" fmla="*/ 80366 h 117488"/>
                <a:gd name="connsiteX10" fmla="*/ 64316 w 98499"/>
                <a:gd name="connsiteY10" fmla="*/ 77108 h 117488"/>
                <a:gd name="connsiteX11" fmla="*/ 57894 w 98499"/>
                <a:gd name="connsiteY11" fmla="*/ 74146 h 117488"/>
                <a:gd name="connsiteX12" fmla="*/ 46335 w 98499"/>
                <a:gd name="connsiteY12" fmla="*/ 71086 h 117488"/>
                <a:gd name="connsiteX13" fmla="*/ 31022 w 98499"/>
                <a:gd name="connsiteY13" fmla="*/ 66939 h 117488"/>
                <a:gd name="connsiteX14" fmla="*/ 17586 w 98499"/>
                <a:gd name="connsiteY14" fmla="*/ 60324 h 117488"/>
                <a:gd name="connsiteX15" fmla="*/ 8200 w 98499"/>
                <a:gd name="connsiteY15" fmla="*/ 50254 h 117488"/>
                <a:gd name="connsiteX16" fmla="*/ 4742 w 98499"/>
                <a:gd name="connsiteY16" fmla="*/ 35345 h 117488"/>
                <a:gd name="connsiteX17" fmla="*/ 8002 w 98499"/>
                <a:gd name="connsiteY17" fmla="*/ 21424 h 117488"/>
                <a:gd name="connsiteX18" fmla="*/ 16993 w 98499"/>
                <a:gd name="connsiteY18" fmla="*/ 10169 h 117488"/>
                <a:gd name="connsiteX19" fmla="*/ 30824 w 98499"/>
                <a:gd name="connsiteY19" fmla="*/ 2666 h 117488"/>
                <a:gd name="connsiteX20" fmla="*/ 48509 w 98499"/>
                <a:gd name="connsiteY20" fmla="*/ 0 h 117488"/>
                <a:gd name="connsiteX21" fmla="*/ 75579 w 98499"/>
                <a:gd name="connsiteY21" fmla="*/ 6615 h 117488"/>
                <a:gd name="connsiteX22" fmla="*/ 95140 w 98499"/>
                <a:gd name="connsiteY22" fmla="*/ 29520 h 117488"/>
                <a:gd name="connsiteX23" fmla="*/ 71429 w 98499"/>
                <a:gd name="connsiteY23" fmla="*/ 40874 h 117488"/>
                <a:gd name="connsiteX24" fmla="*/ 61945 w 98499"/>
                <a:gd name="connsiteY24" fmla="*/ 27644 h 117488"/>
                <a:gd name="connsiteX25" fmla="*/ 48904 w 98499"/>
                <a:gd name="connsiteY25" fmla="*/ 23794 h 117488"/>
                <a:gd name="connsiteX26" fmla="*/ 38333 w 98499"/>
                <a:gd name="connsiteY26" fmla="*/ 26163 h 117488"/>
                <a:gd name="connsiteX27" fmla="*/ 34974 w 98499"/>
                <a:gd name="connsiteY27" fmla="*/ 32285 h 117488"/>
                <a:gd name="connsiteX28" fmla="*/ 36950 w 98499"/>
                <a:gd name="connsiteY28" fmla="*/ 36530 h 117488"/>
                <a:gd name="connsiteX29" fmla="*/ 45644 w 98499"/>
                <a:gd name="connsiteY29" fmla="*/ 40578 h 117488"/>
                <a:gd name="connsiteX30" fmla="*/ 63328 w 98499"/>
                <a:gd name="connsiteY30" fmla="*/ 45514 h 117488"/>
                <a:gd name="connsiteX31" fmla="*/ 80518 w 98499"/>
                <a:gd name="connsiteY31" fmla="*/ 52228 h 117488"/>
                <a:gd name="connsiteX32" fmla="*/ 93362 w 98499"/>
                <a:gd name="connsiteY32" fmla="*/ 63088 h 117488"/>
                <a:gd name="connsiteX33" fmla="*/ 98499 w 98499"/>
                <a:gd name="connsiteY33" fmla="*/ 80761 h 117488"/>
                <a:gd name="connsiteX34" fmla="*/ 86150 w 98499"/>
                <a:gd name="connsiteY34" fmla="*/ 107319 h 11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8499" h="117488">
                  <a:moveTo>
                    <a:pt x="86150" y="107319"/>
                  </a:moveTo>
                  <a:cubicBezTo>
                    <a:pt x="77950" y="114132"/>
                    <a:pt x="65699" y="117489"/>
                    <a:pt x="49398" y="117489"/>
                  </a:cubicBezTo>
                  <a:cubicBezTo>
                    <a:pt x="37937" y="117489"/>
                    <a:pt x="28058" y="115119"/>
                    <a:pt x="19759" y="110281"/>
                  </a:cubicBezTo>
                  <a:cubicBezTo>
                    <a:pt x="11460" y="105444"/>
                    <a:pt x="4841" y="97150"/>
                    <a:pt x="0" y="85303"/>
                  </a:cubicBezTo>
                  <a:lnTo>
                    <a:pt x="23908" y="74344"/>
                  </a:lnTo>
                  <a:cubicBezTo>
                    <a:pt x="26971" y="81847"/>
                    <a:pt x="30528" y="87080"/>
                    <a:pt x="34776" y="89943"/>
                  </a:cubicBezTo>
                  <a:cubicBezTo>
                    <a:pt x="39024" y="92806"/>
                    <a:pt x="44458" y="94188"/>
                    <a:pt x="51275" y="94188"/>
                  </a:cubicBezTo>
                  <a:cubicBezTo>
                    <a:pt x="57203" y="94188"/>
                    <a:pt x="61451" y="93201"/>
                    <a:pt x="64019" y="91128"/>
                  </a:cubicBezTo>
                  <a:cubicBezTo>
                    <a:pt x="66588" y="89054"/>
                    <a:pt x="67873" y="86685"/>
                    <a:pt x="67873" y="84019"/>
                  </a:cubicBezTo>
                  <a:cubicBezTo>
                    <a:pt x="67873" y="82736"/>
                    <a:pt x="67675" y="81551"/>
                    <a:pt x="67181" y="80366"/>
                  </a:cubicBezTo>
                  <a:cubicBezTo>
                    <a:pt x="66687" y="79181"/>
                    <a:pt x="65798" y="78095"/>
                    <a:pt x="64316" y="77108"/>
                  </a:cubicBezTo>
                  <a:cubicBezTo>
                    <a:pt x="62834" y="76121"/>
                    <a:pt x="60759" y="75133"/>
                    <a:pt x="57894" y="74146"/>
                  </a:cubicBezTo>
                  <a:cubicBezTo>
                    <a:pt x="55029" y="73159"/>
                    <a:pt x="51176" y="72172"/>
                    <a:pt x="46335" y="71086"/>
                  </a:cubicBezTo>
                  <a:cubicBezTo>
                    <a:pt x="41099" y="70000"/>
                    <a:pt x="36060" y="68617"/>
                    <a:pt x="31022" y="66939"/>
                  </a:cubicBezTo>
                  <a:cubicBezTo>
                    <a:pt x="25983" y="65260"/>
                    <a:pt x="21537" y="63088"/>
                    <a:pt x="17586" y="60324"/>
                  </a:cubicBezTo>
                  <a:cubicBezTo>
                    <a:pt x="13634" y="57658"/>
                    <a:pt x="10472" y="54301"/>
                    <a:pt x="8200" y="50254"/>
                  </a:cubicBezTo>
                  <a:cubicBezTo>
                    <a:pt x="5829" y="46206"/>
                    <a:pt x="4742" y="41269"/>
                    <a:pt x="4742" y="35345"/>
                  </a:cubicBezTo>
                  <a:cubicBezTo>
                    <a:pt x="4742" y="30310"/>
                    <a:pt x="5829" y="25670"/>
                    <a:pt x="8002" y="21424"/>
                  </a:cubicBezTo>
                  <a:cubicBezTo>
                    <a:pt x="10176" y="17179"/>
                    <a:pt x="13140" y="13427"/>
                    <a:pt x="16993" y="10169"/>
                  </a:cubicBezTo>
                  <a:cubicBezTo>
                    <a:pt x="20846" y="6911"/>
                    <a:pt x="25489" y="4443"/>
                    <a:pt x="30824" y="2666"/>
                  </a:cubicBezTo>
                  <a:cubicBezTo>
                    <a:pt x="36159" y="889"/>
                    <a:pt x="42087" y="0"/>
                    <a:pt x="48509" y="0"/>
                  </a:cubicBezTo>
                  <a:cubicBezTo>
                    <a:pt x="58191" y="0"/>
                    <a:pt x="67181" y="2172"/>
                    <a:pt x="75579" y="6615"/>
                  </a:cubicBezTo>
                  <a:cubicBezTo>
                    <a:pt x="83976" y="10959"/>
                    <a:pt x="90497" y="18660"/>
                    <a:pt x="95140" y="29520"/>
                  </a:cubicBezTo>
                  <a:lnTo>
                    <a:pt x="71429" y="40874"/>
                  </a:lnTo>
                  <a:cubicBezTo>
                    <a:pt x="69058" y="34654"/>
                    <a:pt x="65897" y="30211"/>
                    <a:pt x="61945" y="27644"/>
                  </a:cubicBezTo>
                  <a:cubicBezTo>
                    <a:pt x="57894" y="25077"/>
                    <a:pt x="53547" y="23794"/>
                    <a:pt x="48904" y="23794"/>
                  </a:cubicBezTo>
                  <a:cubicBezTo>
                    <a:pt x="44063" y="23794"/>
                    <a:pt x="40506" y="24584"/>
                    <a:pt x="38333" y="26163"/>
                  </a:cubicBezTo>
                  <a:cubicBezTo>
                    <a:pt x="36060" y="27743"/>
                    <a:pt x="34974" y="29816"/>
                    <a:pt x="34974" y="32285"/>
                  </a:cubicBezTo>
                  <a:cubicBezTo>
                    <a:pt x="34974" y="33766"/>
                    <a:pt x="35665" y="35148"/>
                    <a:pt x="36950" y="36530"/>
                  </a:cubicBezTo>
                  <a:cubicBezTo>
                    <a:pt x="38333" y="38011"/>
                    <a:pt x="41198" y="39294"/>
                    <a:pt x="45644" y="40578"/>
                  </a:cubicBezTo>
                  <a:cubicBezTo>
                    <a:pt x="51176" y="42158"/>
                    <a:pt x="57104" y="43836"/>
                    <a:pt x="63328" y="45514"/>
                  </a:cubicBezTo>
                  <a:cubicBezTo>
                    <a:pt x="69552" y="47193"/>
                    <a:pt x="75282" y="49464"/>
                    <a:pt x="80518" y="52228"/>
                  </a:cubicBezTo>
                  <a:cubicBezTo>
                    <a:pt x="85656" y="54993"/>
                    <a:pt x="90003" y="58646"/>
                    <a:pt x="93362" y="63088"/>
                  </a:cubicBezTo>
                  <a:cubicBezTo>
                    <a:pt x="96721" y="67531"/>
                    <a:pt x="98499" y="73455"/>
                    <a:pt x="98499" y="80761"/>
                  </a:cubicBezTo>
                  <a:cubicBezTo>
                    <a:pt x="98499" y="91720"/>
                    <a:pt x="94448" y="100606"/>
                    <a:pt x="86150" y="107319"/>
                  </a:cubicBezTo>
                  <a:close/>
                </a:path>
              </a:pathLst>
            </a:custGeom>
            <a:solidFill>
              <a:schemeClr val="bg1"/>
            </a:solidFill>
            <a:ln w="9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B935C8E2-2790-3931-EED4-2BA84F8ED51C}"/>
                </a:ext>
              </a:extLst>
            </p:cNvPr>
            <p:cNvSpPr/>
            <p:nvPr/>
          </p:nvSpPr>
          <p:spPr>
            <a:xfrm>
              <a:off x="5670191" y="6487484"/>
              <a:ext cx="81605" cy="152932"/>
            </a:xfrm>
            <a:custGeom>
              <a:avLst/>
              <a:gdLst>
                <a:gd name="connsiteX0" fmla="*/ 68268 w 81605"/>
                <a:gd name="connsiteY0" fmla="*/ 151452 h 152932"/>
                <a:gd name="connsiteX1" fmla="*/ 55918 w 81605"/>
                <a:gd name="connsiteY1" fmla="*/ 152933 h 152932"/>
                <a:gd name="connsiteX2" fmla="*/ 26774 w 81605"/>
                <a:gd name="connsiteY2" fmla="*/ 143948 h 152932"/>
                <a:gd name="connsiteX3" fmla="*/ 18277 w 81605"/>
                <a:gd name="connsiteY3" fmla="*/ 117785 h 152932"/>
                <a:gd name="connsiteX4" fmla="*/ 18277 w 81605"/>
                <a:gd name="connsiteY4" fmla="*/ 60127 h 152932"/>
                <a:gd name="connsiteX5" fmla="*/ 0 w 81605"/>
                <a:gd name="connsiteY5" fmla="*/ 60127 h 152932"/>
                <a:gd name="connsiteX6" fmla="*/ 0 w 81605"/>
                <a:gd name="connsiteY6" fmla="*/ 35148 h 152932"/>
                <a:gd name="connsiteX7" fmla="*/ 19364 w 81605"/>
                <a:gd name="connsiteY7" fmla="*/ 35148 h 152932"/>
                <a:gd name="connsiteX8" fmla="*/ 19364 w 81605"/>
                <a:gd name="connsiteY8" fmla="*/ 0 h 152932"/>
                <a:gd name="connsiteX9" fmla="*/ 51077 w 81605"/>
                <a:gd name="connsiteY9" fmla="*/ 7800 h 152932"/>
                <a:gd name="connsiteX10" fmla="*/ 51077 w 81605"/>
                <a:gd name="connsiteY10" fmla="*/ 35148 h 152932"/>
                <a:gd name="connsiteX11" fmla="*/ 68762 w 81605"/>
                <a:gd name="connsiteY11" fmla="*/ 35148 h 152932"/>
                <a:gd name="connsiteX12" fmla="*/ 68762 w 81605"/>
                <a:gd name="connsiteY12" fmla="*/ 60127 h 152932"/>
                <a:gd name="connsiteX13" fmla="*/ 50781 w 81605"/>
                <a:gd name="connsiteY13" fmla="*/ 60127 h 152932"/>
                <a:gd name="connsiteX14" fmla="*/ 50781 w 81605"/>
                <a:gd name="connsiteY14" fmla="*/ 116995 h 152932"/>
                <a:gd name="connsiteX15" fmla="*/ 53745 w 81605"/>
                <a:gd name="connsiteY15" fmla="*/ 125486 h 152932"/>
                <a:gd name="connsiteX16" fmla="*/ 61253 w 81605"/>
                <a:gd name="connsiteY16" fmla="*/ 128053 h 152932"/>
                <a:gd name="connsiteX17" fmla="*/ 66983 w 81605"/>
                <a:gd name="connsiteY17" fmla="*/ 126967 h 152932"/>
                <a:gd name="connsiteX18" fmla="*/ 76468 w 81605"/>
                <a:gd name="connsiteY18" fmla="*/ 122721 h 152932"/>
                <a:gd name="connsiteX19" fmla="*/ 81605 w 81605"/>
                <a:gd name="connsiteY19" fmla="*/ 146318 h 152932"/>
                <a:gd name="connsiteX20" fmla="*/ 68268 w 81605"/>
                <a:gd name="connsiteY20" fmla="*/ 151452 h 15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05" h="152932">
                  <a:moveTo>
                    <a:pt x="68268" y="151452"/>
                  </a:moveTo>
                  <a:cubicBezTo>
                    <a:pt x="64118" y="152439"/>
                    <a:pt x="60068" y="152933"/>
                    <a:pt x="55918" y="152933"/>
                  </a:cubicBezTo>
                  <a:cubicBezTo>
                    <a:pt x="42186" y="152933"/>
                    <a:pt x="32405" y="149971"/>
                    <a:pt x="26774" y="143948"/>
                  </a:cubicBezTo>
                  <a:cubicBezTo>
                    <a:pt x="21142" y="137926"/>
                    <a:pt x="18277" y="129237"/>
                    <a:pt x="18277" y="117785"/>
                  </a:cubicBezTo>
                  <a:lnTo>
                    <a:pt x="18277" y="60127"/>
                  </a:lnTo>
                  <a:lnTo>
                    <a:pt x="0" y="60127"/>
                  </a:lnTo>
                  <a:lnTo>
                    <a:pt x="0" y="35148"/>
                  </a:lnTo>
                  <a:lnTo>
                    <a:pt x="19364" y="35148"/>
                  </a:lnTo>
                  <a:lnTo>
                    <a:pt x="19364" y="0"/>
                  </a:lnTo>
                  <a:lnTo>
                    <a:pt x="51077" y="7800"/>
                  </a:lnTo>
                  <a:lnTo>
                    <a:pt x="51077" y="35148"/>
                  </a:lnTo>
                  <a:lnTo>
                    <a:pt x="68762" y="35148"/>
                  </a:lnTo>
                  <a:lnTo>
                    <a:pt x="68762" y="60127"/>
                  </a:lnTo>
                  <a:lnTo>
                    <a:pt x="50781" y="60127"/>
                  </a:lnTo>
                  <a:lnTo>
                    <a:pt x="50781" y="116995"/>
                  </a:lnTo>
                  <a:cubicBezTo>
                    <a:pt x="50781" y="120944"/>
                    <a:pt x="51769" y="123709"/>
                    <a:pt x="53745" y="125486"/>
                  </a:cubicBezTo>
                  <a:cubicBezTo>
                    <a:pt x="55721" y="127164"/>
                    <a:pt x="58191" y="128053"/>
                    <a:pt x="61253" y="128053"/>
                  </a:cubicBezTo>
                  <a:cubicBezTo>
                    <a:pt x="62834" y="128053"/>
                    <a:pt x="64810" y="127658"/>
                    <a:pt x="66983" y="126967"/>
                  </a:cubicBezTo>
                  <a:cubicBezTo>
                    <a:pt x="69256" y="126276"/>
                    <a:pt x="72417" y="124795"/>
                    <a:pt x="76468" y="122721"/>
                  </a:cubicBezTo>
                  <a:lnTo>
                    <a:pt x="81605" y="146318"/>
                  </a:lnTo>
                  <a:cubicBezTo>
                    <a:pt x="76764" y="148687"/>
                    <a:pt x="72318" y="150464"/>
                    <a:pt x="68268" y="151452"/>
                  </a:cubicBezTo>
                  <a:close/>
                </a:path>
              </a:pathLst>
            </a:custGeom>
            <a:solidFill>
              <a:schemeClr val="bg1"/>
            </a:solidFill>
            <a:ln w="9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D8029A23-F157-49E0-830A-36FBA99B9BB9}"/>
                </a:ext>
              </a:extLst>
            </p:cNvPr>
            <p:cNvSpPr/>
            <p:nvPr/>
          </p:nvSpPr>
          <p:spPr>
            <a:xfrm>
              <a:off x="5755649" y="6522731"/>
              <a:ext cx="95930" cy="118179"/>
            </a:xfrm>
            <a:custGeom>
              <a:avLst/>
              <a:gdLst>
                <a:gd name="connsiteX0" fmla="*/ 63921 w 95930"/>
                <a:gd name="connsiteY0" fmla="*/ 116304 h 118179"/>
                <a:gd name="connsiteX1" fmla="*/ 63921 w 95930"/>
                <a:gd name="connsiteY1" fmla="*/ 110380 h 118179"/>
                <a:gd name="connsiteX2" fmla="*/ 52954 w 95930"/>
                <a:gd name="connsiteY2" fmla="*/ 115613 h 118179"/>
                <a:gd name="connsiteX3" fmla="*/ 37345 w 95930"/>
                <a:gd name="connsiteY3" fmla="*/ 118180 h 118179"/>
                <a:gd name="connsiteX4" fmla="*/ 26576 w 95930"/>
                <a:gd name="connsiteY4" fmla="*/ 116600 h 118179"/>
                <a:gd name="connsiteX5" fmla="*/ 14227 w 95930"/>
                <a:gd name="connsiteY5" fmla="*/ 110972 h 118179"/>
                <a:gd name="connsiteX6" fmla="*/ 4149 w 95930"/>
                <a:gd name="connsiteY6" fmla="*/ 100013 h 118179"/>
                <a:gd name="connsiteX7" fmla="*/ 0 w 95930"/>
                <a:gd name="connsiteY7" fmla="*/ 82341 h 118179"/>
                <a:gd name="connsiteX8" fmla="*/ 4841 w 95930"/>
                <a:gd name="connsiteY8" fmla="*/ 63878 h 118179"/>
                <a:gd name="connsiteX9" fmla="*/ 17586 w 95930"/>
                <a:gd name="connsiteY9" fmla="*/ 51932 h 118179"/>
                <a:gd name="connsiteX10" fmla="*/ 35270 w 95930"/>
                <a:gd name="connsiteY10" fmla="*/ 45613 h 118179"/>
                <a:gd name="connsiteX11" fmla="*/ 55227 w 95930"/>
                <a:gd name="connsiteY11" fmla="*/ 43737 h 118179"/>
                <a:gd name="connsiteX12" fmla="*/ 63822 w 95930"/>
                <a:gd name="connsiteY12" fmla="*/ 43737 h 118179"/>
                <a:gd name="connsiteX13" fmla="*/ 63822 w 95930"/>
                <a:gd name="connsiteY13" fmla="*/ 40282 h 118179"/>
                <a:gd name="connsiteX14" fmla="*/ 60364 w 95930"/>
                <a:gd name="connsiteY14" fmla="*/ 27546 h 118179"/>
                <a:gd name="connsiteX15" fmla="*/ 45644 w 95930"/>
                <a:gd name="connsiteY15" fmla="*/ 23399 h 118179"/>
                <a:gd name="connsiteX16" fmla="*/ 37048 w 95930"/>
                <a:gd name="connsiteY16" fmla="*/ 25374 h 118179"/>
                <a:gd name="connsiteX17" fmla="*/ 31417 w 95930"/>
                <a:gd name="connsiteY17" fmla="*/ 29915 h 118179"/>
                <a:gd name="connsiteX18" fmla="*/ 28058 w 95930"/>
                <a:gd name="connsiteY18" fmla="*/ 35049 h 118179"/>
                <a:gd name="connsiteX19" fmla="*/ 26576 w 95930"/>
                <a:gd name="connsiteY19" fmla="*/ 38702 h 118179"/>
                <a:gd name="connsiteX20" fmla="*/ 1087 w 95930"/>
                <a:gd name="connsiteY20" fmla="*/ 33568 h 118179"/>
                <a:gd name="connsiteX21" fmla="*/ 9089 w 95930"/>
                <a:gd name="connsiteY21" fmla="*/ 16784 h 118179"/>
                <a:gd name="connsiteX22" fmla="*/ 22624 w 95930"/>
                <a:gd name="connsiteY22" fmla="*/ 5233 h 118179"/>
                <a:gd name="connsiteX23" fmla="*/ 45347 w 95930"/>
                <a:gd name="connsiteY23" fmla="*/ 0 h 118179"/>
                <a:gd name="connsiteX24" fmla="*/ 69256 w 95930"/>
                <a:gd name="connsiteY24" fmla="*/ 3456 h 118179"/>
                <a:gd name="connsiteX25" fmla="*/ 84865 w 95930"/>
                <a:gd name="connsiteY25" fmla="*/ 12736 h 118179"/>
                <a:gd name="connsiteX26" fmla="*/ 93362 w 95930"/>
                <a:gd name="connsiteY26" fmla="*/ 26460 h 118179"/>
                <a:gd name="connsiteX27" fmla="*/ 95930 w 95930"/>
                <a:gd name="connsiteY27" fmla="*/ 43244 h 118179"/>
                <a:gd name="connsiteX28" fmla="*/ 95930 w 95930"/>
                <a:gd name="connsiteY28" fmla="*/ 116501 h 118179"/>
                <a:gd name="connsiteX29" fmla="*/ 63921 w 95930"/>
                <a:gd name="connsiteY29" fmla="*/ 116501 h 118179"/>
                <a:gd name="connsiteX30" fmla="*/ 63921 w 95930"/>
                <a:gd name="connsiteY30" fmla="*/ 63780 h 118179"/>
                <a:gd name="connsiteX31" fmla="*/ 60957 w 95930"/>
                <a:gd name="connsiteY31" fmla="*/ 63780 h 118179"/>
                <a:gd name="connsiteX32" fmla="*/ 54930 w 95930"/>
                <a:gd name="connsiteY32" fmla="*/ 64174 h 118179"/>
                <a:gd name="connsiteX33" fmla="*/ 44458 w 95930"/>
                <a:gd name="connsiteY33" fmla="*/ 66149 h 118179"/>
                <a:gd name="connsiteX34" fmla="*/ 34480 w 95930"/>
                <a:gd name="connsiteY34" fmla="*/ 71283 h 118179"/>
                <a:gd name="connsiteX35" fmla="*/ 30034 w 95930"/>
                <a:gd name="connsiteY35" fmla="*/ 80662 h 118179"/>
                <a:gd name="connsiteX36" fmla="*/ 34480 w 95930"/>
                <a:gd name="connsiteY36" fmla="*/ 91819 h 118179"/>
                <a:gd name="connsiteX37" fmla="*/ 47521 w 95930"/>
                <a:gd name="connsiteY37" fmla="*/ 94386 h 118179"/>
                <a:gd name="connsiteX38" fmla="*/ 57301 w 95930"/>
                <a:gd name="connsiteY38" fmla="*/ 91819 h 118179"/>
                <a:gd name="connsiteX39" fmla="*/ 63921 w 95930"/>
                <a:gd name="connsiteY39" fmla="*/ 87968 h 118179"/>
                <a:gd name="connsiteX40" fmla="*/ 63921 w 95930"/>
                <a:gd name="connsiteY40" fmla="*/ 63780 h 11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5930" h="118179">
                  <a:moveTo>
                    <a:pt x="63921" y="116304"/>
                  </a:moveTo>
                  <a:lnTo>
                    <a:pt x="63921" y="110380"/>
                  </a:lnTo>
                  <a:cubicBezTo>
                    <a:pt x="61056" y="112157"/>
                    <a:pt x="57400" y="113934"/>
                    <a:pt x="52954" y="115613"/>
                  </a:cubicBezTo>
                  <a:cubicBezTo>
                    <a:pt x="48509" y="117291"/>
                    <a:pt x="43272" y="118180"/>
                    <a:pt x="37345" y="118180"/>
                  </a:cubicBezTo>
                  <a:cubicBezTo>
                    <a:pt x="34480" y="118180"/>
                    <a:pt x="30923" y="117686"/>
                    <a:pt x="26576" y="116600"/>
                  </a:cubicBezTo>
                  <a:cubicBezTo>
                    <a:pt x="22328" y="115514"/>
                    <a:pt x="18178" y="113638"/>
                    <a:pt x="14227" y="110972"/>
                  </a:cubicBezTo>
                  <a:cubicBezTo>
                    <a:pt x="10275" y="108307"/>
                    <a:pt x="6916" y="104654"/>
                    <a:pt x="4149" y="100013"/>
                  </a:cubicBezTo>
                  <a:cubicBezTo>
                    <a:pt x="1383" y="95373"/>
                    <a:pt x="0" y="89449"/>
                    <a:pt x="0" y="82341"/>
                  </a:cubicBezTo>
                  <a:cubicBezTo>
                    <a:pt x="0" y="75035"/>
                    <a:pt x="1581" y="68815"/>
                    <a:pt x="4841" y="63878"/>
                  </a:cubicBezTo>
                  <a:cubicBezTo>
                    <a:pt x="8101" y="58843"/>
                    <a:pt x="12349" y="54894"/>
                    <a:pt x="17586" y="51932"/>
                  </a:cubicBezTo>
                  <a:cubicBezTo>
                    <a:pt x="22822" y="48970"/>
                    <a:pt x="28750" y="46897"/>
                    <a:pt x="35270" y="45613"/>
                  </a:cubicBezTo>
                  <a:cubicBezTo>
                    <a:pt x="41790" y="44330"/>
                    <a:pt x="48509" y="43737"/>
                    <a:pt x="55227" y="43737"/>
                  </a:cubicBezTo>
                  <a:lnTo>
                    <a:pt x="63822" y="43737"/>
                  </a:lnTo>
                  <a:lnTo>
                    <a:pt x="63822" y="40282"/>
                  </a:lnTo>
                  <a:cubicBezTo>
                    <a:pt x="63822" y="34555"/>
                    <a:pt x="62636" y="30310"/>
                    <a:pt x="60364" y="27546"/>
                  </a:cubicBezTo>
                  <a:cubicBezTo>
                    <a:pt x="57993" y="24781"/>
                    <a:pt x="53152" y="23399"/>
                    <a:pt x="45644" y="23399"/>
                  </a:cubicBezTo>
                  <a:cubicBezTo>
                    <a:pt x="42284" y="23399"/>
                    <a:pt x="39419" y="24090"/>
                    <a:pt x="37048" y="25374"/>
                  </a:cubicBezTo>
                  <a:cubicBezTo>
                    <a:pt x="34677" y="26756"/>
                    <a:pt x="32800" y="28237"/>
                    <a:pt x="31417" y="29915"/>
                  </a:cubicBezTo>
                  <a:cubicBezTo>
                    <a:pt x="29935" y="31594"/>
                    <a:pt x="28848" y="33272"/>
                    <a:pt x="28058" y="35049"/>
                  </a:cubicBezTo>
                  <a:cubicBezTo>
                    <a:pt x="27268" y="36728"/>
                    <a:pt x="26774" y="37912"/>
                    <a:pt x="26576" y="38702"/>
                  </a:cubicBezTo>
                  <a:lnTo>
                    <a:pt x="1087" y="33568"/>
                  </a:lnTo>
                  <a:cubicBezTo>
                    <a:pt x="3260" y="26558"/>
                    <a:pt x="5928" y="21029"/>
                    <a:pt x="9089" y="16784"/>
                  </a:cubicBezTo>
                  <a:cubicBezTo>
                    <a:pt x="12349" y="12539"/>
                    <a:pt x="16795" y="8787"/>
                    <a:pt x="22624" y="5233"/>
                  </a:cubicBezTo>
                  <a:cubicBezTo>
                    <a:pt x="28453" y="1777"/>
                    <a:pt x="35962" y="0"/>
                    <a:pt x="45347" y="0"/>
                  </a:cubicBezTo>
                  <a:cubicBezTo>
                    <a:pt x="54832" y="0"/>
                    <a:pt x="62834" y="1185"/>
                    <a:pt x="69256" y="3456"/>
                  </a:cubicBezTo>
                  <a:cubicBezTo>
                    <a:pt x="75677" y="5825"/>
                    <a:pt x="80914" y="8886"/>
                    <a:pt x="84865" y="12736"/>
                  </a:cubicBezTo>
                  <a:cubicBezTo>
                    <a:pt x="88817" y="16587"/>
                    <a:pt x="91583" y="21128"/>
                    <a:pt x="93362" y="26460"/>
                  </a:cubicBezTo>
                  <a:cubicBezTo>
                    <a:pt x="95041" y="31692"/>
                    <a:pt x="95930" y="37320"/>
                    <a:pt x="95930" y="43244"/>
                  </a:cubicBezTo>
                  <a:lnTo>
                    <a:pt x="95930" y="116501"/>
                  </a:lnTo>
                  <a:lnTo>
                    <a:pt x="63921" y="116501"/>
                  </a:lnTo>
                  <a:close/>
                  <a:moveTo>
                    <a:pt x="63921" y="63780"/>
                  </a:moveTo>
                  <a:lnTo>
                    <a:pt x="60957" y="63780"/>
                  </a:lnTo>
                  <a:cubicBezTo>
                    <a:pt x="60265" y="63780"/>
                    <a:pt x="58191" y="63878"/>
                    <a:pt x="54930" y="64174"/>
                  </a:cubicBezTo>
                  <a:cubicBezTo>
                    <a:pt x="51571" y="64471"/>
                    <a:pt x="48113" y="65162"/>
                    <a:pt x="44458" y="66149"/>
                  </a:cubicBezTo>
                  <a:cubicBezTo>
                    <a:pt x="40803" y="67235"/>
                    <a:pt x="37443" y="68913"/>
                    <a:pt x="34480" y="71283"/>
                  </a:cubicBezTo>
                  <a:cubicBezTo>
                    <a:pt x="31516" y="73653"/>
                    <a:pt x="30034" y="76713"/>
                    <a:pt x="30034" y="80662"/>
                  </a:cubicBezTo>
                  <a:cubicBezTo>
                    <a:pt x="30034" y="86389"/>
                    <a:pt x="31516" y="90140"/>
                    <a:pt x="34480" y="91819"/>
                  </a:cubicBezTo>
                  <a:cubicBezTo>
                    <a:pt x="37443" y="93497"/>
                    <a:pt x="41790" y="94386"/>
                    <a:pt x="47521" y="94386"/>
                  </a:cubicBezTo>
                  <a:cubicBezTo>
                    <a:pt x="51077" y="94386"/>
                    <a:pt x="54338" y="93497"/>
                    <a:pt x="57301" y="91819"/>
                  </a:cubicBezTo>
                  <a:cubicBezTo>
                    <a:pt x="60265" y="90140"/>
                    <a:pt x="62439" y="88857"/>
                    <a:pt x="63921" y="87968"/>
                  </a:cubicBezTo>
                  <a:lnTo>
                    <a:pt x="63921" y="63780"/>
                  </a:lnTo>
                  <a:close/>
                </a:path>
              </a:pathLst>
            </a:custGeom>
            <a:solidFill>
              <a:schemeClr val="bg1"/>
            </a:solidFill>
            <a:ln w="9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A0C300FE-CAA9-7A96-0A0A-236A83573CC8}"/>
                </a:ext>
              </a:extLst>
            </p:cNvPr>
            <p:cNvSpPr/>
            <p:nvPr/>
          </p:nvSpPr>
          <p:spPr>
            <a:xfrm>
              <a:off x="5863040" y="6488570"/>
              <a:ext cx="101364" cy="152241"/>
            </a:xfrm>
            <a:custGeom>
              <a:avLst/>
              <a:gdLst>
                <a:gd name="connsiteX0" fmla="*/ 69848 w 101364"/>
                <a:gd name="connsiteY0" fmla="*/ 150267 h 152241"/>
                <a:gd name="connsiteX1" fmla="*/ 69848 w 101364"/>
                <a:gd name="connsiteY1" fmla="*/ 145429 h 152241"/>
                <a:gd name="connsiteX2" fmla="*/ 60463 w 101364"/>
                <a:gd name="connsiteY2" fmla="*/ 150168 h 152241"/>
                <a:gd name="connsiteX3" fmla="*/ 47027 w 101364"/>
                <a:gd name="connsiteY3" fmla="*/ 152242 h 152241"/>
                <a:gd name="connsiteX4" fmla="*/ 29145 w 101364"/>
                <a:gd name="connsiteY4" fmla="*/ 148983 h 152241"/>
                <a:gd name="connsiteX5" fmla="*/ 14227 w 101364"/>
                <a:gd name="connsiteY5" fmla="*/ 138617 h 152241"/>
                <a:gd name="connsiteX6" fmla="*/ 3853 w 101364"/>
                <a:gd name="connsiteY6" fmla="*/ 120352 h 152241"/>
                <a:gd name="connsiteX7" fmla="*/ 0 w 101364"/>
                <a:gd name="connsiteY7" fmla="*/ 93300 h 152241"/>
                <a:gd name="connsiteX8" fmla="*/ 3853 w 101364"/>
                <a:gd name="connsiteY8" fmla="*/ 66149 h 152241"/>
                <a:gd name="connsiteX9" fmla="*/ 13930 w 101364"/>
                <a:gd name="connsiteY9" fmla="*/ 47094 h 152241"/>
                <a:gd name="connsiteX10" fmla="*/ 27860 w 101364"/>
                <a:gd name="connsiteY10" fmla="*/ 35938 h 152241"/>
                <a:gd name="connsiteX11" fmla="*/ 43470 w 101364"/>
                <a:gd name="connsiteY11" fmla="*/ 32285 h 152241"/>
                <a:gd name="connsiteX12" fmla="*/ 58882 w 101364"/>
                <a:gd name="connsiteY12" fmla="*/ 34753 h 152241"/>
                <a:gd name="connsiteX13" fmla="*/ 69453 w 101364"/>
                <a:gd name="connsiteY13" fmla="*/ 39887 h 152241"/>
                <a:gd name="connsiteX14" fmla="*/ 69453 w 101364"/>
                <a:gd name="connsiteY14" fmla="*/ 0 h 152241"/>
                <a:gd name="connsiteX15" fmla="*/ 101364 w 101364"/>
                <a:gd name="connsiteY15" fmla="*/ 0 h 152241"/>
                <a:gd name="connsiteX16" fmla="*/ 101364 w 101364"/>
                <a:gd name="connsiteY16" fmla="*/ 150267 h 152241"/>
                <a:gd name="connsiteX17" fmla="*/ 69848 w 101364"/>
                <a:gd name="connsiteY17" fmla="*/ 150267 h 152241"/>
                <a:gd name="connsiteX18" fmla="*/ 69552 w 101364"/>
                <a:gd name="connsiteY18" fmla="*/ 64964 h 152241"/>
                <a:gd name="connsiteX19" fmla="*/ 62439 w 101364"/>
                <a:gd name="connsiteY19" fmla="*/ 60028 h 152241"/>
                <a:gd name="connsiteX20" fmla="*/ 51077 w 101364"/>
                <a:gd name="connsiteY20" fmla="*/ 56967 h 152241"/>
                <a:gd name="connsiteX21" fmla="*/ 38728 w 101364"/>
                <a:gd name="connsiteY21" fmla="*/ 64866 h 152241"/>
                <a:gd name="connsiteX22" fmla="*/ 33097 w 101364"/>
                <a:gd name="connsiteY22" fmla="*/ 90338 h 152241"/>
                <a:gd name="connsiteX23" fmla="*/ 36851 w 101364"/>
                <a:gd name="connsiteY23" fmla="*/ 118377 h 152241"/>
                <a:gd name="connsiteX24" fmla="*/ 51571 w 101364"/>
                <a:gd name="connsiteY24" fmla="*/ 128053 h 152241"/>
                <a:gd name="connsiteX25" fmla="*/ 65007 w 101364"/>
                <a:gd name="connsiteY25" fmla="*/ 125584 h 152241"/>
                <a:gd name="connsiteX26" fmla="*/ 69552 w 101364"/>
                <a:gd name="connsiteY26" fmla="*/ 122129 h 152241"/>
                <a:gd name="connsiteX27" fmla="*/ 69552 w 101364"/>
                <a:gd name="connsiteY27" fmla="*/ 64964 h 15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1364" h="152241">
                  <a:moveTo>
                    <a:pt x="69848" y="150267"/>
                  </a:moveTo>
                  <a:lnTo>
                    <a:pt x="69848" y="145429"/>
                  </a:lnTo>
                  <a:cubicBezTo>
                    <a:pt x="67379" y="147206"/>
                    <a:pt x="64217" y="148786"/>
                    <a:pt x="60463" y="150168"/>
                  </a:cubicBezTo>
                  <a:cubicBezTo>
                    <a:pt x="56709" y="151550"/>
                    <a:pt x="52263" y="152242"/>
                    <a:pt x="47027" y="152242"/>
                  </a:cubicBezTo>
                  <a:cubicBezTo>
                    <a:pt x="40803" y="152242"/>
                    <a:pt x="34776" y="151155"/>
                    <a:pt x="29145" y="148983"/>
                  </a:cubicBezTo>
                  <a:cubicBezTo>
                    <a:pt x="23513" y="146811"/>
                    <a:pt x="18574" y="143356"/>
                    <a:pt x="14227" y="138617"/>
                  </a:cubicBezTo>
                  <a:cubicBezTo>
                    <a:pt x="9978" y="133878"/>
                    <a:pt x="6520" y="127757"/>
                    <a:pt x="3853" y="120352"/>
                  </a:cubicBezTo>
                  <a:cubicBezTo>
                    <a:pt x="1284" y="112947"/>
                    <a:pt x="0" y="103864"/>
                    <a:pt x="0" y="93300"/>
                  </a:cubicBezTo>
                  <a:cubicBezTo>
                    <a:pt x="0" y="82933"/>
                    <a:pt x="1284" y="73850"/>
                    <a:pt x="3853" y="66149"/>
                  </a:cubicBezTo>
                  <a:cubicBezTo>
                    <a:pt x="6422" y="58448"/>
                    <a:pt x="9781" y="52129"/>
                    <a:pt x="13930" y="47094"/>
                  </a:cubicBezTo>
                  <a:cubicBezTo>
                    <a:pt x="18080" y="42059"/>
                    <a:pt x="22723" y="38406"/>
                    <a:pt x="27860" y="35938"/>
                  </a:cubicBezTo>
                  <a:cubicBezTo>
                    <a:pt x="32998" y="33568"/>
                    <a:pt x="38234" y="32285"/>
                    <a:pt x="43470" y="32285"/>
                  </a:cubicBezTo>
                  <a:cubicBezTo>
                    <a:pt x="49398" y="32285"/>
                    <a:pt x="54535" y="33075"/>
                    <a:pt x="58882" y="34753"/>
                  </a:cubicBezTo>
                  <a:cubicBezTo>
                    <a:pt x="63229" y="36333"/>
                    <a:pt x="66786" y="38110"/>
                    <a:pt x="69453" y="39887"/>
                  </a:cubicBezTo>
                  <a:lnTo>
                    <a:pt x="69453" y="0"/>
                  </a:lnTo>
                  <a:lnTo>
                    <a:pt x="101364" y="0"/>
                  </a:lnTo>
                  <a:lnTo>
                    <a:pt x="101364" y="150267"/>
                  </a:lnTo>
                  <a:lnTo>
                    <a:pt x="69848" y="150267"/>
                  </a:lnTo>
                  <a:close/>
                  <a:moveTo>
                    <a:pt x="69552" y="64964"/>
                  </a:moveTo>
                  <a:cubicBezTo>
                    <a:pt x="68070" y="63681"/>
                    <a:pt x="65798" y="62101"/>
                    <a:pt x="62439" y="60028"/>
                  </a:cubicBezTo>
                  <a:cubicBezTo>
                    <a:pt x="59080" y="57954"/>
                    <a:pt x="55325" y="56967"/>
                    <a:pt x="51077" y="56967"/>
                  </a:cubicBezTo>
                  <a:cubicBezTo>
                    <a:pt x="46632" y="56967"/>
                    <a:pt x="42482" y="59633"/>
                    <a:pt x="38728" y="64866"/>
                  </a:cubicBezTo>
                  <a:cubicBezTo>
                    <a:pt x="34974" y="70197"/>
                    <a:pt x="33097" y="78688"/>
                    <a:pt x="33097" y="90338"/>
                  </a:cubicBezTo>
                  <a:cubicBezTo>
                    <a:pt x="33097" y="102580"/>
                    <a:pt x="34381" y="111861"/>
                    <a:pt x="36851" y="118377"/>
                  </a:cubicBezTo>
                  <a:cubicBezTo>
                    <a:pt x="39321" y="124795"/>
                    <a:pt x="44260" y="128053"/>
                    <a:pt x="51571" y="128053"/>
                  </a:cubicBezTo>
                  <a:cubicBezTo>
                    <a:pt x="57993" y="128053"/>
                    <a:pt x="62439" y="127263"/>
                    <a:pt x="65007" y="125584"/>
                  </a:cubicBezTo>
                  <a:cubicBezTo>
                    <a:pt x="67477" y="124005"/>
                    <a:pt x="69058" y="122820"/>
                    <a:pt x="69552" y="122129"/>
                  </a:cubicBezTo>
                  <a:lnTo>
                    <a:pt x="69552" y="64964"/>
                  </a:lnTo>
                  <a:close/>
                </a:path>
              </a:pathLst>
            </a:custGeom>
            <a:solidFill>
              <a:srgbClr val="D21123"/>
            </a:solidFill>
            <a:ln w="9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 12">
              <a:extLst>
                <a:ext uri="{FF2B5EF4-FFF2-40B4-BE49-F238E27FC236}">
                  <a16:creationId xmlns:a16="http://schemas.microsoft.com/office/drawing/2014/main" id="{3C64E84D-EBCC-8BCA-B786-0779CD88989A}"/>
                </a:ext>
              </a:extLst>
            </p:cNvPr>
            <p:cNvSpPr/>
            <p:nvPr/>
          </p:nvSpPr>
          <p:spPr>
            <a:xfrm>
              <a:off x="5976062" y="6522731"/>
              <a:ext cx="106205" cy="117587"/>
            </a:xfrm>
            <a:custGeom>
              <a:avLst/>
              <a:gdLst>
                <a:gd name="connsiteX0" fmla="*/ 83976 w 106205"/>
                <a:gd name="connsiteY0" fmla="*/ 109985 h 117587"/>
                <a:gd name="connsiteX1" fmla="*/ 54140 w 106205"/>
                <a:gd name="connsiteY1" fmla="*/ 117587 h 117587"/>
                <a:gd name="connsiteX2" fmla="*/ 13930 w 106205"/>
                <a:gd name="connsiteY2" fmla="*/ 102482 h 117587"/>
                <a:gd name="connsiteX3" fmla="*/ 0 w 106205"/>
                <a:gd name="connsiteY3" fmla="*/ 58942 h 117587"/>
                <a:gd name="connsiteX4" fmla="*/ 13535 w 106205"/>
                <a:gd name="connsiteY4" fmla="*/ 15797 h 117587"/>
                <a:gd name="connsiteX5" fmla="*/ 52856 w 106205"/>
                <a:gd name="connsiteY5" fmla="*/ 0 h 117587"/>
                <a:gd name="connsiteX6" fmla="*/ 74195 w 106205"/>
                <a:gd name="connsiteY6" fmla="*/ 3653 h 117587"/>
                <a:gd name="connsiteX7" fmla="*/ 90991 w 106205"/>
                <a:gd name="connsiteY7" fmla="*/ 14513 h 117587"/>
                <a:gd name="connsiteX8" fmla="*/ 101858 w 106205"/>
                <a:gd name="connsiteY8" fmla="*/ 32581 h 117587"/>
                <a:gd name="connsiteX9" fmla="*/ 105514 w 106205"/>
                <a:gd name="connsiteY9" fmla="*/ 57658 h 117587"/>
                <a:gd name="connsiteX10" fmla="*/ 105612 w 106205"/>
                <a:gd name="connsiteY10" fmla="*/ 58843 h 117587"/>
                <a:gd name="connsiteX11" fmla="*/ 105514 w 106205"/>
                <a:gd name="connsiteY11" fmla="*/ 60324 h 117587"/>
                <a:gd name="connsiteX12" fmla="*/ 105415 w 106205"/>
                <a:gd name="connsiteY12" fmla="*/ 61706 h 117587"/>
                <a:gd name="connsiteX13" fmla="*/ 105316 w 106205"/>
                <a:gd name="connsiteY13" fmla="*/ 65458 h 117587"/>
                <a:gd name="connsiteX14" fmla="*/ 32998 w 106205"/>
                <a:gd name="connsiteY14" fmla="*/ 65458 h 117587"/>
                <a:gd name="connsiteX15" fmla="*/ 32998 w 106205"/>
                <a:gd name="connsiteY15" fmla="*/ 65754 h 117587"/>
                <a:gd name="connsiteX16" fmla="*/ 39321 w 106205"/>
                <a:gd name="connsiteY16" fmla="*/ 85500 h 117587"/>
                <a:gd name="connsiteX17" fmla="*/ 56906 w 106205"/>
                <a:gd name="connsiteY17" fmla="*/ 93398 h 117587"/>
                <a:gd name="connsiteX18" fmla="*/ 70441 w 106205"/>
                <a:gd name="connsiteY18" fmla="*/ 89548 h 117587"/>
                <a:gd name="connsiteX19" fmla="*/ 81803 w 106205"/>
                <a:gd name="connsiteY19" fmla="*/ 75430 h 117587"/>
                <a:gd name="connsiteX20" fmla="*/ 106205 w 106205"/>
                <a:gd name="connsiteY20" fmla="*/ 86191 h 117587"/>
                <a:gd name="connsiteX21" fmla="*/ 83976 w 106205"/>
                <a:gd name="connsiteY21" fmla="*/ 109985 h 117587"/>
                <a:gd name="connsiteX22" fmla="*/ 65897 w 106205"/>
                <a:gd name="connsiteY22" fmla="*/ 28237 h 117587"/>
                <a:gd name="connsiteX23" fmla="*/ 53448 w 106205"/>
                <a:gd name="connsiteY23" fmla="*/ 23300 h 117587"/>
                <a:gd name="connsiteX24" fmla="*/ 34084 w 106205"/>
                <a:gd name="connsiteY24" fmla="*/ 42849 h 117587"/>
                <a:gd name="connsiteX25" fmla="*/ 71923 w 106205"/>
                <a:gd name="connsiteY25" fmla="*/ 42849 h 117587"/>
                <a:gd name="connsiteX26" fmla="*/ 65897 w 106205"/>
                <a:gd name="connsiteY26" fmla="*/ 28237 h 11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205" h="117587">
                  <a:moveTo>
                    <a:pt x="83976" y="109985"/>
                  </a:moveTo>
                  <a:cubicBezTo>
                    <a:pt x="75381" y="115119"/>
                    <a:pt x="65501" y="117587"/>
                    <a:pt x="54140" y="117587"/>
                  </a:cubicBezTo>
                  <a:cubicBezTo>
                    <a:pt x="36653" y="117587"/>
                    <a:pt x="23217" y="112552"/>
                    <a:pt x="13930" y="102482"/>
                  </a:cubicBezTo>
                  <a:cubicBezTo>
                    <a:pt x="4643" y="92411"/>
                    <a:pt x="0" y="77898"/>
                    <a:pt x="0" y="58942"/>
                  </a:cubicBezTo>
                  <a:cubicBezTo>
                    <a:pt x="0" y="40677"/>
                    <a:pt x="4545" y="26361"/>
                    <a:pt x="13535" y="15797"/>
                  </a:cubicBezTo>
                  <a:cubicBezTo>
                    <a:pt x="22525" y="5233"/>
                    <a:pt x="35665" y="0"/>
                    <a:pt x="52856" y="0"/>
                  </a:cubicBezTo>
                  <a:cubicBezTo>
                    <a:pt x="60562" y="0"/>
                    <a:pt x="67675" y="1185"/>
                    <a:pt x="74195" y="3653"/>
                  </a:cubicBezTo>
                  <a:cubicBezTo>
                    <a:pt x="80716" y="6023"/>
                    <a:pt x="86347" y="9676"/>
                    <a:pt x="90991" y="14513"/>
                  </a:cubicBezTo>
                  <a:cubicBezTo>
                    <a:pt x="95634" y="19351"/>
                    <a:pt x="99290" y="25374"/>
                    <a:pt x="101858" y="32581"/>
                  </a:cubicBezTo>
                  <a:cubicBezTo>
                    <a:pt x="104427" y="39788"/>
                    <a:pt x="105612" y="48180"/>
                    <a:pt x="105514" y="57658"/>
                  </a:cubicBezTo>
                  <a:cubicBezTo>
                    <a:pt x="105514" y="58053"/>
                    <a:pt x="105514" y="58448"/>
                    <a:pt x="105612" y="58843"/>
                  </a:cubicBezTo>
                  <a:cubicBezTo>
                    <a:pt x="105711" y="59337"/>
                    <a:pt x="105612" y="59830"/>
                    <a:pt x="105514" y="60324"/>
                  </a:cubicBezTo>
                  <a:cubicBezTo>
                    <a:pt x="105514" y="60719"/>
                    <a:pt x="105514" y="61114"/>
                    <a:pt x="105415" y="61706"/>
                  </a:cubicBezTo>
                  <a:cubicBezTo>
                    <a:pt x="105316" y="62200"/>
                    <a:pt x="105316" y="63483"/>
                    <a:pt x="105316" y="65458"/>
                  </a:cubicBezTo>
                  <a:lnTo>
                    <a:pt x="32998" y="65458"/>
                  </a:lnTo>
                  <a:lnTo>
                    <a:pt x="32998" y="65754"/>
                  </a:lnTo>
                  <a:cubicBezTo>
                    <a:pt x="32998" y="73653"/>
                    <a:pt x="35072" y="80169"/>
                    <a:pt x="39321" y="85500"/>
                  </a:cubicBezTo>
                  <a:cubicBezTo>
                    <a:pt x="43569" y="90733"/>
                    <a:pt x="49398" y="93398"/>
                    <a:pt x="56906" y="93398"/>
                  </a:cubicBezTo>
                  <a:cubicBezTo>
                    <a:pt x="61945" y="93398"/>
                    <a:pt x="66391" y="92115"/>
                    <a:pt x="70441" y="89548"/>
                  </a:cubicBezTo>
                  <a:cubicBezTo>
                    <a:pt x="74492" y="86981"/>
                    <a:pt x="78246" y="82242"/>
                    <a:pt x="81803" y="75430"/>
                  </a:cubicBezTo>
                  <a:lnTo>
                    <a:pt x="106205" y="86191"/>
                  </a:lnTo>
                  <a:cubicBezTo>
                    <a:pt x="99981" y="96953"/>
                    <a:pt x="92571" y="104950"/>
                    <a:pt x="83976" y="109985"/>
                  </a:cubicBezTo>
                  <a:close/>
                  <a:moveTo>
                    <a:pt x="65897" y="28237"/>
                  </a:moveTo>
                  <a:cubicBezTo>
                    <a:pt x="62735" y="24979"/>
                    <a:pt x="58586" y="23300"/>
                    <a:pt x="53448" y="23300"/>
                  </a:cubicBezTo>
                  <a:cubicBezTo>
                    <a:pt x="42383" y="23300"/>
                    <a:pt x="35962" y="29816"/>
                    <a:pt x="34084" y="42849"/>
                  </a:cubicBezTo>
                  <a:lnTo>
                    <a:pt x="71923" y="42849"/>
                  </a:lnTo>
                  <a:cubicBezTo>
                    <a:pt x="71034" y="36431"/>
                    <a:pt x="68959" y="31495"/>
                    <a:pt x="65897" y="28237"/>
                  </a:cubicBezTo>
                  <a:close/>
                </a:path>
              </a:pathLst>
            </a:custGeom>
            <a:solidFill>
              <a:srgbClr val="D21123"/>
            </a:solidFill>
            <a:ln w="9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 13">
              <a:extLst>
                <a:ext uri="{FF2B5EF4-FFF2-40B4-BE49-F238E27FC236}">
                  <a16:creationId xmlns:a16="http://schemas.microsoft.com/office/drawing/2014/main" id="{11A6FE1A-25FE-B5BB-5E2E-B7D37762691C}"/>
                </a:ext>
              </a:extLst>
            </p:cNvPr>
            <p:cNvSpPr/>
            <p:nvPr/>
          </p:nvSpPr>
          <p:spPr>
            <a:xfrm>
              <a:off x="6093530" y="6522830"/>
              <a:ext cx="98499" cy="117488"/>
            </a:xfrm>
            <a:custGeom>
              <a:avLst/>
              <a:gdLst>
                <a:gd name="connsiteX0" fmla="*/ 86150 w 98499"/>
                <a:gd name="connsiteY0" fmla="*/ 107319 h 117488"/>
                <a:gd name="connsiteX1" fmla="*/ 49398 w 98499"/>
                <a:gd name="connsiteY1" fmla="*/ 117489 h 117488"/>
                <a:gd name="connsiteX2" fmla="*/ 19759 w 98499"/>
                <a:gd name="connsiteY2" fmla="*/ 110281 h 117488"/>
                <a:gd name="connsiteX3" fmla="*/ 0 w 98499"/>
                <a:gd name="connsiteY3" fmla="*/ 85303 h 117488"/>
                <a:gd name="connsiteX4" fmla="*/ 23909 w 98499"/>
                <a:gd name="connsiteY4" fmla="*/ 74344 h 117488"/>
                <a:gd name="connsiteX5" fmla="*/ 34776 w 98499"/>
                <a:gd name="connsiteY5" fmla="*/ 89943 h 117488"/>
                <a:gd name="connsiteX6" fmla="*/ 51275 w 98499"/>
                <a:gd name="connsiteY6" fmla="*/ 94188 h 117488"/>
                <a:gd name="connsiteX7" fmla="*/ 64019 w 98499"/>
                <a:gd name="connsiteY7" fmla="*/ 91128 h 117488"/>
                <a:gd name="connsiteX8" fmla="*/ 67873 w 98499"/>
                <a:gd name="connsiteY8" fmla="*/ 84019 h 117488"/>
                <a:gd name="connsiteX9" fmla="*/ 67181 w 98499"/>
                <a:gd name="connsiteY9" fmla="*/ 80366 h 117488"/>
                <a:gd name="connsiteX10" fmla="*/ 64316 w 98499"/>
                <a:gd name="connsiteY10" fmla="*/ 77108 h 117488"/>
                <a:gd name="connsiteX11" fmla="*/ 57894 w 98499"/>
                <a:gd name="connsiteY11" fmla="*/ 74146 h 117488"/>
                <a:gd name="connsiteX12" fmla="*/ 46335 w 98499"/>
                <a:gd name="connsiteY12" fmla="*/ 71086 h 117488"/>
                <a:gd name="connsiteX13" fmla="*/ 31022 w 98499"/>
                <a:gd name="connsiteY13" fmla="*/ 66939 h 117488"/>
                <a:gd name="connsiteX14" fmla="*/ 17586 w 98499"/>
                <a:gd name="connsiteY14" fmla="*/ 60324 h 117488"/>
                <a:gd name="connsiteX15" fmla="*/ 8200 w 98499"/>
                <a:gd name="connsiteY15" fmla="*/ 50254 h 117488"/>
                <a:gd name="connsiteX16" fmla="*/ 4742 w 98499"/>
                <a:gd name="connsiteY16" fmla="*/ 35345 h 117488"/>
                <a:gd name="connsiteX17" fmla="*/ 8002 w 98499"/>
                <a:gd name="connsiteY17" fmla="*/ 21424 h 117488"/>
                <a:gd name="connsiteX18" fmla="*/ 16993 w 98499"/>
                <a:gd name="connsiteY18" fmla="*/ 10169 h 117488"/>
                <a:gd name="connsiteX19" fmla="*/ 30824 w 98499"/>
                <a:gd name="connsiteY19" fmla="*/ 2666 h 117488"/>
                <a:gd name="connsiteX20" fmla="*/ 48509 w 98499"/>
                <a:gd name="connsiteY20" fmla="*/ 0 h 117488"/>
                <a:gd name="connsiteX21" fmla="*/ 75579 w 98499"/>
                <a:gd name="connsiteY21" fmla="*/ 6615 h 117488"/>
                <a:gd name="connsiteX22" fmla="*/ 95140 w 98499"/>
                <a:gd name="connsiteY22" fmla="*/ 29520 h 117488"/>
                <a:gd name="connsiteX23" fmla="*/ 71429 w 98499"/>
                <a:gd name="connsiteY23" fmla="*/ 40874 h 117488"/>
                <a:gd name="connsiteX24" fmla="*/ 61945 w 98499"/>
                <a:gd name="connsiteY24" fmla="*/ 27644 h 117488"/>
                <a:gd name="connsiteX25" fmla="*/ 48904 w 98499"/>
                <a:gd name="connsiteY25" fmla="*/ 23794 h 117488"/>
                <a:gd name="connsiteX26" fmla="*/ 38333 w 98499"/>
                <a:gd name="connsiteY26" fmla="*/ 26163 h 117488"/>
                <a:gd name="connsiteX27" fmla="*/ 34974 w 98499"/>
                <a:gd name="connsiteY27" fmla="*/ 32285 h 117488"/>
                <a:gd name="connsiteX28" fmla="*/ 36950 w 98499"/>
                <a:gd name="connsiteY28" fmla="*/ 36530 h 117488"/>
                <a:gd name="connsiteX29" fmla="*/ 45644 w 98499"/>
                <a:gd name="connsiteY29" fmla="*/ 40578 h 117488"/>
                <a:gd name="connsiteX30" fmla="*/ 63328 w 98499"/>
                <a:gd name="connsiteY30" fmla="*/ 45514 h 117488"/>
                <a:gd name="connsiteX31" fmla="*/ 80518 w 98499"/>
                <a:gd name="connsiteY31" fmla="*/ 52228 h 117488"/>
                <a:gd name="connsiteX32" fmla="*/ 93362 w 98499"/>
                <a:gd name="connsiteY32" fmla="*/ 63088 h 117488"/>
                <a:gd name="connsiteX33" fmla="*/ 98499 w 98499"/>
                <a:gd name="connsiteY33" fmla="*/ 80761 h 117488"/>
                <a:gd name="connsiteX34" fmla="*/ 86150 w 98499"/>
                <a:gd name="connsiteY34" fmla="*/ 107319 h 11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8499" h="117488">
                  <a:moveTo>
                    <a:pt x="86150" y="107319"/>
                  </a:moveTo>
                  <a:cubicBezTo>
                    <a:pt x="77950" y="114132"/>
                    <a:pt x="65699" y="117489"/>
                    <a:pt x="49398" y="117489"/>
                  </a:cubicBezTo>
                  <a:cubicBezTo>
                    <a:pt x="37938" y="117489"/>
                    <a:pt x="28058" y="115119"/>
                    <a:pt x="19759" y="110281"/>
                  </a:cubicBezTo>
                  <a:cubicBezTo>
                    <a:pt x="11460" y="105444"/>
                    <a:pt x="4841" y="97150"/>
                    <a:pt x="0" y="85303"/>
                  </a:cubicBezTo>
                  <a:lnTo>
                    <a:pt x="23909" y="74344"/>
                  </a:lnTo>
                  <a:cubicBezTo>
                    <a:pt x="26971" y="81847"/>
                    <a:pt x="30528" y="87080"/>
                    <a:pt x="34776" y="89943"/>
                  </a:cubicBezTo>
                  <a:cubicBezTo>
                    <a:pt x="39024" y="92806"/>
                    <a:pt x="44458" y="94188"/>
                    <a:pt x="51275" y="94188"/>
                  </a:cubicBezTo>
                  <a:cubicBezTo>
                    <a:pt x="57203" y="94188"/>
                    <a:pt x="61451" y="93201"/>
                    <a:pt x="64019" y="91128"/>
                  </a:cubicBezTo>
                  <a:cubicBezTo>
                    <a:pt x="66588" y="89054"/>
                    <a:pt x="67873" y="86685"/>
                    <a:pt x="67873" y="84019"/>
                  </a:cubicBezTo>
                  <a:cubicBezTo>
                    <a:pt x="67873" y="82736"/>
                    <a:pt x="67675" y="81551"/>
                    <a:pt x="67181" y="80366"/>
                  </a:cubicBezTo>
                  <a:cubicBezTo>
                    <a:pt x="66687" y="79181"/>
                    <a:pt x="65798" y="78095"/>
                    <a:pt x="64316" y="77108"/>
                  </a:cubicBezTo>
                  <a:cubicBezTo>
                    <a:pt x="62834" y="76121"/>
                    <a:pt x="60759" y="75133"/>
                    <a:pt x="57894" y="74146"/>
                  </a:cubicBezTo>
                  <a:cubicBezTo>
                    <a:pt x="55029" y="73159"/>
                    <a:pt x="51176" y="72172"/>
                    <a:pt x="46335" y="71086"/>
                  </a:cubicBezTo>
                  <a:cubicBezTo>
                    <a:pt x="41099" y="70000"/>
                    <a:pt x="36060" y="68617"/>
                    <a:pt x="31022" y="66939"/>
                  </a:cubicBezTo>
                  <a:cubicBezTo>
                    <a:pt x="25983" y="65260"/>
                    <a:pt x="21537" y="63088"/>
                    <a:pt x="17586" y="60324"/>
                  </a:cubicBezTo>
                  <a:cubicBezTo>
                    <a:pt x="13634" y="57658"/>
                    <a:pt x="10472" y="54301"/>
                    <a:pt x="8200" y="50254"/>
                  </a:cubicBezTo>
                  <a:cubicBezTo>
                    <a:pt x="5829" y="46206"/>
                    <a:pt x="4742" y="41269"/>
                    <a:pt x="4742" y="35345"/>
                  </a:cubicBezTo>
                  <a:cubicBezTo>
                    <a:pt x="4742" y="30310"/>
                    <a:pt x="5829" y="25670"/>
                    <a:pt x="8002" y="21424"/>
                  </a:cubicBezTo>
                  <a:cubicBezTo>
                    <a:pt x="10176" y="17179"/>
                    <a:pt x="13140" y="13427"/>
                    <a:pt x="16993" y="10169"/>
                  </a:cubicBezTo>
                  <a:cubicBezTo>
                    <a:pt x="20846" y="6911"/>
                    <a:pt x="25489" y="4443"/>
                    <a:pt x="30824" y="2666"/>
                  </a:cubicBezTo>
                  <a:cubicBezTo>
                    <a:pt x="36159" y="889"/>
                    <a:pt x="42087" y="0"/>
                    <a:pt x="48509" y="0"/>
                  </a:cubicBezTo>
                  <a:cubicBezTo>
                    <a:pt x="58191" y="0"/>
                    <a:pt x="67181" y="2172"/>
                    <a:pt x="75579" y="6615"/>
                  </a:cubicBezTo>
                  <a:cubicBezTo>
                    <a:pt x="83976" y="10959"/>
                    <a:pt x="90497" y="18660"/>
                    <a:pt x="95140" y="29520"/>
                  </a:cubicBezTo>
                  <a:lnTo>
                    <a:pt x="71429" y="40874"/>
                  </a:lnTo>
                  <a:cubicBezTo>
                    <a:pt x="69058" y="34654"/>
                    <a:pt x="65897" y="30211"/>
                    <a:pt x="61945" y="27644"/>
                  </a:cubicBezTo>
                  <a:cubicBezTo>
                    <a:pt x="57894" y="25077"/>
                    <a:pt x="53547" y="23794"/>
                    <a:pt x="48904" y="23794"/>
                  </a:cubicBezTo>
                  <a:cubicBezTo>
                    <a:pt x="44063" y="23794"/>
                    <a:pt x="40506" y="24584"/>
                    <a:pt x="38333" y="26163"/>
                  </a:cubicBezTo>
                  <a:cubicBezTo>
                    <a:pt x="36060" y="27743"/>
                    <a:pt x="34974" y="29816"/>
                    <a:pt x="34974" y="32285"/>
                  </a:cubicBezTo>
                  <a:cubicBezTo>
                    <a:pt x="34974" y="33766"/>
                    <a:pt x="35665" y="35148"/>
                    <a:pt x="36950" y="36530"/>
                  </a:cubicBezTo>
                  <a:cubicBezTo>
                    <a:pt x="38333" y="38011"/>
                    <a:pt x="41198" y="39294"/>
                    <a:pt x="45644" y="40578"/>
                  </a:cubicBezTo>
                  <a:cubicBezTo>
                    <a:pt x="51176" y="42158"/>
                    <a:pt x="57104" y="43836"/>
                    <a:pt x="63328" y="45514"/>
                  </a:cubicBezTo>
                  <a:cubicBezTo>
                    <a:pt x="69552" y="47193"/>
                    <a:pt x="75282" y="49464"/>
                    <a:pt x="80518" y="52228"/>
                  </a:cubicBezTo>
                  <a:cubicBezTo>
                    <a:pt x="85656" y="54993"/>
                    <a:pt x="90003" y="58646"/>
                    <a:pt x="93362" y="63088"/>
                  </a:cubicBezTo>
                  <a:cubicBezTo>
                    <a:pt x="96721" y="67531"/>
                    <a:pt x="98499" y="73455"/>
                    <a:pt x="98499" y="80761"/>
                  </a:cubicBezTo>
                  <a:cubicBezTo>
                    <a:pt x="98499" y="91720"/>
                    <a:pt x="94448" y="100606"/>
                    <a:pt x="86150" y="107319"/>
                  </a:cubicBezTo>
                  <a:close/>
                </a:path>
              </a:pathLst>
            </a:custGeom>
            <a:solidFill>
              <a:schemeClr val="bg1"/>
            </a:solidFill>
            <a:ln w="9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 14">
              <a:extLst>
                <a:ext uri="{FF2B5EF4-FFF2-40B4-BE49-F238E27FC236}">
                  <a16:creationId xmlns:a16="http://schemas.microsoft.com/office/drawing/2014/main" id="{4C95DFF3-DF6B-9B53-A811-336D585F496E}"/>
                </a:ext>
              </a:extLst>
            </p:cNvPr>
            <p:cNvSpPr/>
            <p:nvPr/>
          </p:nvSpPr>
          <p:spPr>
            <a:xfrm>
              <a:off x="6203588" y="6480771"/>
              <a:ext cx="52855" cy="157967"/>
            </a:xfrm>
            <a:custGeom>
              <a:avLst/>
              <a:gdLst>
                <a:gd name="connsiteX0" fmla="*/ 0 w 52855"/>
                <a:gd name="connsiteY0" fmla="*/ 157968 h 157967"/>
                <a:gd name="connsiteX1" fmla="*/ 0 w 52855"/>
                <a:gd name="connsiteY1" fmla="*/ 139999 h 157967"/>
                <a:gd name="connsiteX2" fmla="*/ 10176 w 52855"/>
                <a:gd name="connsiteY2" fmla="*/ 139999 h 157967"/>
                <a:gd name="connsiteX3" fmla="*/ 10176 w 52855"/>
                <a:gd name="connsiteY3" fmla="*/ 60620 h 157967"/>
                <a:gd name="connsiteX4" fmla="*/ 0 w 52855"/>
                <a:gd name="connsiteY4" fmla="*/ 60324 h 157967"/>
                <a:gd name="connsiteX5" fmla="*/ 0 w 52855"/>
                <a:gd name="connsiteY5" fmla="*/ 41565 h 157967"/>
                <a:gd name="connsiteX6" fmla="*/ 42383 w 52855"/>
                <a:gd name="connsiteY6" fmla="*/ 41565 h 157967"/>
                <a:gd name="connsiteX7" fmla="*/ 42383 w 52855"/>
                <a:gd name="connsiteY7" fmla="*/ 139999 h 157967"/>
                <a:gd name="connsiteX8" fmla="*/ 52856 w 52855"/>
                <a:gd name="connsiteY8" fmla="*/ 139999 h 157967"/>
                <a:gd name="connsiteX9" fmla="*/ 52856 w 52855"/>
                <a:gd name="connsiteY9" fmla="*/ 157968 h 157967"/>
                <a:gd name="connsiteX10" fmla="*/ 0 w 52855"/>
                <a:gd name="connsiteY10" fmla="*/ 157968 h 157967"/>
                <a:gd name="connsiteX11" fmla="*/ 38234 w 52855"/>
                <a:gd name="connsiteY11" fmla="*/ 29816 h 157967"/>
                <a:gd name="connsiteX12" fmla="*/ 25193 w 52855"/>
                <a:gd name="connsiteY12" fmla="*/ 34950 h 157967"/>
                <a:gd name="connsiteX13" fmla="*/ 12349 w 52855"/>
                <a:gd name="connsiteY13" fmla="*/ 29816 h 157967"/>
                <a:gd name="connsiteX14" fmla="*/ 7014 w 52855"/>
                <a:gd name="connsiteY14" fmla="*/ 17475 h 157967"/>
                <a:gd name="connsiteX15" fmla="*/ 12349 w 52855"/>
                <a:gd name="connsiteY15" fmla="*/ 5134 h 157967"/>
                <a:gd name="connsiteX16" fmla="*/ 25193 w 52855"/>
                <a:gd name="connsiteY16" fmla="*/ 0 h 157967"/>
                <a:gd name="connsiteX17" fmla="*/ 38234 w 52855"/>
                <a:gd name="connsiteY17" fmla="*/ 5134 h 157967"/>
                <a:gd name="connsiteX18" fmla="*/ 43470 w 52855"/>
                <a:gd name="connsiteY18" fmla="*/ 17475 h 157967"/>
                <a:gd name="connsiteX19" fmla="*/ 38234 w 52855"/>
                <a:gd name="connsiteY19" fmla="*/ 29816 h 15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55" h="157967">
                  <a:moveTo>
                    <a:pt x="0" y="157968"/>
                  </a:moveTo>
                  <a:lnTo>
                    <a:pt x="0" y="139999"/>
                  </a:lnTo>
                  <a:lnTo>
                    <a:pt x="10176" y="139999"/>
                  </a:lnTo>
                  <a:lnTo>
                    <a:pt x="10176" y="60620"/>
                  </a:lnTo>
                  <a:lnTo>
                    <a:pt x="0" y="60324"/>
                  </a:lnTo>
                  <a:lnTo>
                    <a:pt x="0" y="41565"/>
                  </a:lnTo>
                  <a:lnTo>
                    <a:pt x="42383" y="41565"/>
                  </a:lnTo>
                  <a:lnTo>
                    <a:pt x="42383" y="139999"/>
                  </a:lnTo>
                  <a:lnTo>
                    <a:pt x="52856" y="139999"/>
                  </a:lnTo>
                  <a:lnTo>
                    <a:pt x="52856" y="157968"/>
                  </a:lnTo>
                  <a:lnTo>
                    <a:pt x="0" y="157968"/>
                  </a:lnTo>
                  <a:close/>
                  <a:moveTo>
                    <a:pt x="38234" y="29816"/>
                  </a:moveTo>
                  <a:cubicBezTo>
                    <a:pt x="34776" y="33173"/>
                    <a:pt x="30429" y="34950"/>
                    <a:pt x="25193" y="34950"/>
                  </a:cubicBezTo>
                  <a:cubicBezTo>
                    <a:pt x="20154" y="34950"/>
                    <a:pt x="15906" y="33272"/>
                    <a:pt x="12349" y="29816"/>
                  </a:cubicBezTo>
                  <a:cubicBezTo>
                    <a:pt x="8793" y="26460"/>
                    <a:pt x="7014" y="22313"/>
                    <a:pt x="7014" y="17475"/>
                  </a:cubicBezTo>
                  <a:cubicBezTo>
                    <a:pt x="7014" y="12637"/>
                    <a:pt x="8793" y="8491"/>
                    <a:pt x="12349" y="5134"/>
                  </a:cubicBezTo>
                  <a:cubicBezTo>
                    <a:pt x="15906" y="1777"/>
                    <a:pt x="20253" y="0"/>
                    <a:pt x="25193" y="0"/>
                  </a:cubicBezTo>
                  <a:cubicBezTo>
                    <a:pt x="30330" y="0"/>
                    <a:pt x="34677" y="1678"/>
                    <a:pt x="38234" y="5134"/>
                  </a:cubicBezTo>
                  <a:cubicBezTo>
                    <a:pt x="41692" y="8491"/>
                    <a:pt x="43470" y="12637"/>
                    <a:pt x="43470" y="17475"/>
                  </a:cubicBezTo>
                  <a:cubicBezTo>
                    <a:pt x="43470" y="22313"/>
                    <a:pt x="41790" y="26460"/>
                    <a:pt x="38234" y="29816"/>
                  </a:cubicBezTo>
                  <a:close/>
                </a:path>
              </a:pathLst>
            </a:custGeom>
            <a:solidFill>
              <a:schemeClr val="bg1"/>
            </a:solidFill>
            <a:ln w="9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 15">
              <a:extLst>
                <a:ext uri="{FF2B5EF4-FFF2-40B4-BE49-F238E27FC236}">
                  <a16:creationId xmlns:a16="http://schemas.microsoft.com/office/drawing/2014/main" id="{BF8FC371-F80D-CF5C-981F-86AA61A7756A}"/>
                </a:ext>
              </a:extLst>
            </p:cNvPr>
            <p:cNvSpPr/>
            <p:nvPr/>
          </p:nvSpPr>
          <p:spPr>
            <a:xfrm>
              <a:off x="6267707" y="6488570"/>
              <a:ext cx="53151" cy="150168"/>
            </a:xfrm>
            <a:custGeom>
              <a:avLst/>
              <a:gdLst>
                <a:gd name="connsiteX0" fmla="*/ 0 w 53151"/>
                <a:gd name="connsiteY0" fmla="*/ 150168 h 150168"/>
                <a:gd name="connsiteX1" fmla="*/ 0 w 53151"/>
                <a:gd name="connsiteY1" fmla="*/ 132199 h 150168"/>
                <a:gd name="connsiteX2" fmla="*/ 10176 w 53151"/>
                <a:gd name="connsiteY2" fmla="*/ 132199 h 150168"/>
                <a:gd name="connsiteX3" fmla="*/ 10176 w 53151"/>
                <a:gd name="connsiteY3" fmla="*/ 18759 h 150168"/>
                <a:gd name="connsiteX4" fmla="*/ 0 w 53151"/>
                <a:gd name="connsiteY4" fmla="*/ 18759 h 150168"/>
                <a:gd name="connsiteX5" fmla="*/ 0 w 53151"/>
                <a:gd name="connsiteY5" fmla="*/ 0 h 150168"/>
                <a:gd name="connsiteX6" fmla="*/ 42680 w 53151"/>
                <a:gd name="connsiteY6" fmla="*/ 0 h 150168"/>
                <a:gd name="connsiteX7" fmla="*/ 42680 w 53151"/>
                <a:gd name="connsiteY7" fmla="*/ 132199 h 150168"/>
                <a:gd name="connsiteX8" fmla="*/ 53152 w 53151"/>
                <a:gd name="connsiteY8" fmla="*/ 132199 h 150168"/>
                <a:gd name="connsiteX9" fmla="*/ 53152 w 53151"/>
                <a:gd name="connsiteY9" fmla="*/ 150168 h 150168"/>
                <a:gd name="connsiteX10" fmla="*/ 0 w 53151"/>
                <a:gd name="connsiteY10" fmla="*/ 150168 h 15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51" h="150168">
                  <a:moveTo>
                    <a:pt x="0" y="150168"/>
                  </a:moveTo>
                  <a:lnTo>
                    <a:pt x="0" y="132199"/>
                  </a:lnTo>
                  <a:lnTo>
                    <a:pt x="10176" y="132199"/>
                  </a:lnTo>
                  <a:lnTo>
                    <a:pt x="10176" y="18759"/>
                  </a:lnTo>
                  <a:lnTo>
                    <a:pt x="0" y="18759"/>
                  </a:lnTo>
                  <a:lnTo>
                    <a:pt x="0" y="0"/>
                  </a:lnTo>
                  <a:lnTo>
                    <a:pt x="42680" y="0"/>
                  </a:lnTo>
                  <a:lnTo>
                    <a:pt x="42680" y="132199"/>
                  </a:lnTo>
                  <a:lnTo>
                    <a:pt x="53152" y="132199"/>
                  </a:lnTo>
                  <a:lnTo>
                    <a:pt x="53152" y="150168"/>
                  </a:lnTo>
                  <a:lnTo>
                    <a:pt x="0" y="150168"/>
                  </a:lnTo>
                  <a:close/>
                </a:path>
              </a:pathLst>
            </a:custGeom>
            <a:solidFill>
              <a:schemeClr val="bg1"/>
            </a:solidFill>
            <a:ln w="9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 16">
              <a:extLst>
                <a:ext uri="{FF2B5EF4-FFF2-40B4-BE49-F238E27FC236}">
                  <a16:creationId xmlns:a16="http://schemas.microsoft.com/office/drawing/2014/main" id="{5E63361E-5079-DBA1-DD94-E5042E8EBACE}"/>
                </a:ext>
              </a:extLst>
            </p:cNvPr>
            <p:cNvSpPr/>
            <p:nvPr/>
          </p:nvSpPr>
          <p:spPr>
            <a:xfrm>
              <a:off x="6331924" y="6522731"/>
              <a:ext cx="106303" cy="117587"/>
            </a:xfrm>
            <a:custGeom>
              <a:avLst/>
              <a:gdLst>
                <a:gd name="connsiteX0" fmla="*/ 83976 w 106303"/>
                <a:gd name="connsiteY0" fmla="*/ 109985 h 117587"/>
                <a:gd name="connsiteX1" fmla="*/ 54140 w 106303"/>
                <a:gd name="connsiteY1" fmla="*/ 117587 h 117587"/>
                <a:gd name="connsiteX2" fmla="*/ 13930 w 106303"/>
                <a:gd name="connsiteY2" fmla="*/ 102482 h 117587"/>
                <a:gd name="connsiteX3" fmla="*/ 0 w 106303"/>
                <a:gd name="connsiteY3" fmla="*/ 58942 h 117587"/>
                <a:gd name="connsiteX4" fmla="*/ 13535 w 106303"/>
                <a:gd name="connsiteY4" fmla="*/ 15797 h 117587"/>
                <a:gd name="connsiteX5" fmla="*/ 52856 w 106303"/>
                <a:gd name="connsiteY5" fmla="*/ 0 h 117587"/>
                <a:gd name="connsiteX6" fmla="*/ 74195 w 106303"/>
                <a:gd name="connsiteY6" fmla="*/ 3653 h 117587"/>
                <a:gd name="connsiteX7" fmla="*/ 90991 w 106303"/>
                <a:gd name="connsiteY7" fmla="*/ 14513 h 117587"/>
                <a:gd name="connsiteX8" fmla="*/ 101858 w 106303"/>
                <a:gd name="connsiteY8" fmla="*/ 32581 h 117587"/>
                <a:gd name="connsiteX9" fmla="*/ 105514 w 106303"/>
                <a:gd name="connsiteY9" fmla="*/ 57658 h 117587"/>
                <a:gd name="connsiteX10" fmla="*/ 105612 w 106303"/>
                <a:gd name="connsiteY10" fmla="*/ 58843 h 117587"/>
                <a:gd name="connsiteX11" fmla="*/ 105514 w 106303"/>
                <a:gd name="connsiteY11" fmla="*/ 60324 h 117587"/>
                <a:gd name="connsiteX12" fmla="*/ 105415 w 106303"/>
                <a:gd name="connsiteY12" fmla="*/ 61706 h 117587"/>
                <a:gd name="connsiteX13" fmla="*/ 105316 w 106303"/>
                <a:gd name="connsiteY13" fmla="*/ 65458 h 117587"/>
                <a:gd name="connsiteX14" fmla="*/ 33097 w 106303"/>
                <a:gd name="connsiteY14" fmla="*/ 65458 h 117587"/>
                <a:gd name="connsiteX15" fmla="*/ 33097 w 106303"/>
                <a:gd name="connsiteY15" fmla="*/ 65754 h 117587"/>
                <a:gd name="connsiteX16" fmla="*/ 39419 w 106303"/>
                <a:gd name="connsiteY16" fmla="*/ 85500 h 117587"/>
                <a:gd name="connsiteX17" fmla="*/ 57005 w 106303"/>
                <a:gd name="connsiteY17" fmla="*/ 93398 h 117587"/>
                <a:gd name="connsiteX18" fmla="*/ 70540 w 106303"/>
                <a:gd name="connsiteY18" fmla="*/ 89548 h 117587"/>
                <a:gd name="connsiteX19" fmla="*/ 81901 w 106303"/>
                <a:gd name="connsiteY19" fmla="*/ 75430 h 117587"/>
                <a:gd name="connsiteX20" fmla="*/ 106304 w 106303"/>
                <a:gd name="connsiteY20" fmla="*/ 86191 h 117587"/>
                <a:gd name="connsiteX21" fmla="*/ 83976 w 106303"/>
                <a:gd name="connsiteY21" fmla="*/ 109985 h 117587"/>
                <a:gd name="connsiteX22" fmla="*/ 65798 w 106303"/>
                <a:gd name="connsiteY22" fmla="*/ 28237 h 117587"/>
                <a:gd name="connsiteX23" fmla="*/ 53350 w 106303"/>
                <a:gd name="connsiteY23" fmla="*/ 23300 h 117587"/>
                <a:gd name="connsiteX24" fmla="*/ 33986 w 106303"/>
                <a:gd name="connsiteY24" fmla="*/ 42849 h 117587"/>
                <a:gd name="connsiteX25" fmla="*/ 71824 w 106303"/>
                <a:gd name="connsiteY25" fmla="*/ 42849 h 117587"/>
                <a:gd name="connsiteX26" fmla="*/ 65798 w 106303"/>
                <a:gd name="connsiteY26" fmla="*/ 28237 h 11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303" h="117587">
                  <a:moveTo>
                    <a:pt x="83976" y="109985"/>
                  </a:moveTo>
                  <a:cubicBezTo>
                    <a:pt x="75381" y="115119"/>
                    <a:pt x="65501" y="117587"/>
                    <a:pt x="54140" y="117587"/>
                  </a:cubicBezTo>
                  <a:cubicBezTo>
                    <a:pt x="36653" y="117587"/>
                    <a:pt x="23217" y="112552"/>
                    <a:pt x="13930" y="102482"/>
                  </a:cubicBezTo>
                  <a:cubicBezTo>
                    <a:pt x="4643" y="92411"/>
                    <a:pt x="0" y="77898"/>
                    <a:pt x="0" y="58942"/>
                  </a:cubicBezTo>
                  <a:cubicBezTo>
                    <a:pt x="0" y="40677"/>
                    <a:pt x="4545" y="26361"/>
                    <a:pt x="13535" y="15797"/>
                  </a:cubicBezTo>
                  <a:cubicBezTo>
                    <a:pt x="22525" y="5233"/>
                    <a:pt x="35665" y="0"/>
                    <a:pt x="52856" y="0"/>
                  </a:cubicBezTo>
                  <a:cubicBezTo>
                    <a:pt x="60562" y="0"/>
                    <a:pt x="67675" y="1185"/>
                    <a:pt x="74195" y="3653"/>
                  </a:cubicBezTo>
                  <a:cubicBezTo>
                    <a:pt x="80716" y="6023"/>
                    <a:pt x="86347" y="9676"/>
                    <a:pt x="90991" y="14513"/>
                  </a:cubicBezTo>
                  <a:cubicBezTo>
                    <a:pt x="95634" y="19351"/>
                    <a:pt x="99290" y="25374"/>
                    <a:pt x="101858" y="32581"/>
                  </a:cubicBezTo>
                  <a:cubicBezTo>
                    <a:pt x="104427" y="39788"/>
                    <a:pt x="105612" y="48180"/>
                    <a:pt x="105514" y="57658"/>
                  </a:cubicBezTo>
                  <a:cubicBezTo>
                    <a:pt x="105514" y="58053"/>
                    <a:pt x="105514" y="58448"/>
                    <a:pt x="105612" y="58843"/>
                  </a:cubicBezTo>
                  <a:cubicBezTo>
                    <a:pt x="105711" y="59337"/>
                    <a:pt x="105612" y="59830"/>
                    <a:pt x="105514" y="60324"/>
                  </a:cubicBezTo>
                  <a:cubicBezTo>
                    <a:pt x="105514" y="60719"/>
                    <a:pt x="105514" y="61114"/>
                    <a:pt x="105415" y="61706"/>
                  </a:cubicBezTo>
                  <a:cubicBezTo>
                    <a:pt x="105316" y="62200"/>
                    <a:pt x="105316" y="63483"/>
                    <a:pt x="105316" y="65458"/>
                  </a:cubicBezTo>
                  <a:lnTo>
                    <a:pt x="33097" y="65458"/>
                  </a:lnTo>
                  <a:lnTo>
                    <a:pt x="33097" y="65754"/>
                  </a:lnTo>
                  <a:cubicBezTo>
                    <a:pt x="33097" y="73653"/>
                    <a:pt x="35171" y="80169"/>
                    <a:pt x="39419" y="85500"/>
                  </a:cubicBezTo>
                  <a:cubicBezTo>
                    <a:pt x="43668" y="90733"/>
                    <a:pt x="49497" y="93398"/>
                    <a:pt x="57005" y="93398"/>
                  </a:cubicBezTo>
                  <a:cubicBezTo>
                    <a:pt x="62044" y="93398"/>
                    <a:pt x="66489" y="92115"/>
                    <a:pt x="70540" y="89548"/>
                  </a:cubicBezTo>
                  <a:cubicBezTo>
                    <a:pt x="74591" y="86981"/>
                    <a:pt x="78345" y="82242"/>
                    <a:pt x="81901" y="75430"/>
                  </a:cubicBezTo>
                  <a:lnTo>
                    <a:pt x="106304" y="86191"/>
                  </a:lnTo>
                  <a:cubicBezTo>
                    <a:pt x="99981" y="96953"/>
                    <a:pt x="92571" y="104950"/>
                    <a:pt x="83976" y="109985"/>
                  </a:cubicBezTo>
                  <a:close/>
                  <a:moveTo>
                    <a:pt x="65798" y="28237"/>
                  </a:moveTo>
                  <a:cubicBezTo>
                    <a:pt x="62636" y="24979"/>
                    <a:pt x="58487" y="23300"/>
                    <a:pt x="53350" y="23300"/>
                  </a:cubicBezTo>
                  <a:cubicBezTo>
                    <a:pt x="42284" y="23300"/>
                    <a:pt x="35863" y="29816"/>
                    <a:pt x="33986" y="42849"/>
                  </a:cubicBezTo>
                  <a:lnTo>
                    <a:pt x="71824" y="42849"/>
                  </a:lnTo>
                  <a:cubicBezTo>
                    <a:pt x="70935" y="36431"/>
                    <a:pt x="68959" y="31495"/>
                    <a:pt x="65798" y="28237"/>
                  </a:cubicBezTo>
                  <a:close/>
                </a:path>
              </a:pathLst>
            </a:custGeom>
            <a:solidFill>
              <a:schemeClr val="bg1"/>
            </a:solidFill>
            <a:ln w="9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 17">
              <a:extLst>
                <a:ext uri="{FF2B5EF4-FFF2-40B4-BE49-F238E27FC236}">
                  <a16:creationId xmlns:a16="http://schemas.microsoft.com/office/drawing/2014/main" id="{0B757A13-DD55-166E-A909-A446A4176CA6}"/>
                </a:ext>
              </a:extLst>
            </p:cNvPr>
            <p:cNvSpPr/>
            <p:nvPr/>
          </p:nvSpPr>
          <p:spPr>
            <a:xfrm>
              <a:off x="6449293" y="6522632"/>
              <a:ext cx="96029" cy="116106"/>
            </a:xfrm>
            <a:custGeom>
              <a:avLst/>
              <a:gdLst>
                <a:gd name="connsiteX0" fmla="*/ 63723 w 96029"/>
                <a:gd name="connsiteY0" fmla="*/ 116106 h 116106"/>
                <a:gd name="connsiteX1" fmla="*/ 63723 w 96029"/>
                <a:gd name="connsiteY1" fmla="*/ 45120 h 116106"/>
                <a:gd name="connsiteX2" fmla="*/ 61154 w 96029"/>
                <a:gd name="connsiteY2" fmla="*/ 28730 h 116106"/>
                <a:gd name="connsiteX3" fmla="*/ 51472 w 96029"/>
                <a:gd name="connsiteY3" fmla="*/ 24386 h 116106"/>
                <a:gd name="connsiteX4" fmla="*/ 41198 w 96029"/>
                <a:gd name="connsiteY4" fmla="*/ 27842 h 116106"/>
                <a:gd name="connsiteX5" fmla="*/ 32504 w 96029"/>
                <a:gd name="connsiteY5" fmla="*/ 35148 h 116106"/>
                <a:gd name="connsiteX6" fmla="*/ 32504 w 96029"/>
                <a:gd name="connsiteY6" fmla="*/ 116106 h 116106"/>
                <a:gd name="connsiteX7" fmla="*/ 0 w 96029"/>
                <a:gd name="connsiteY7" fmla="*/ 116106 h 116106"/>
                <a:gd name="connsiteX8" fmla="*/ 0 w 96029"/>
                <a:gd name="connsiteY8" fmla="*/ 1580 h 116106"/>
                <a:gd name="connsiteX9" fmla="*/ 32504 w 96029"/>
                <a:gd name="connsiteY9" fmla="*/ 1580 h 116106"/>
                <a:gd name="connsiteX10" fmla="*/ 32504 w 96029"/>
                <a:gd name="connsiteY10" fmla="*/ 11156 h 116106"/>
                <a:gd name="connsiteX11" fmla="*/ 45841 w 96029"/>
                <a:gd name="connsiteY11" fmla="*/ 3554 h 116106"/>
                <a:gd name="connsiteX12" fmla="*/ 61747 w 96029"/>
                <a:gd name="connsiteY12" fmla="*/ 0 h 116106"/>
                <a:gd name="connsiteX13" fmla="*/ 75282 w 96029"/>
                <a:gd name="connsiteY13" fmla="*/ 1975 h 116106"/>
                <a:gd name="connsiteX14" fmla="*/ 86051 w 96029"/>
                <a:gd name="connsiteY14" fmla="*/ 8688 h 116106"/>
                <a:gd name="connsiteX15" fmla="*/ 93362 w 96029"/>
                <a:gd name="connsiteY15" fmla="*/ 20931 h 116106"/>
                <a:gd name="connsiteX16" fmla="*/ 96029 w 96029"/>
                <a:gd name="connsiteY16" fmla="*/ 39393 h 116106"/>
                <a:gd name="connsiteX17" fmla="*/ 96029 w 96029"/>
                <a:gd name="connsiteY17" fmla="*/ 116106 h 116106"/>
                <a:gd name="connsiteX18" fmla="*/ 63723 w 96029"/>
                <a:gd name="connsiteY18" fmla="*/ 116106 h 11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029" h="116106">
                  <a:moveTo>
                    <a:pt x="63723" y="116106"/>
                  </a:moveTo>
                  <a:lnTo>
                    <a:pt x="63723" y="45120"/>
                  </a:lnTo>
                  <a:cubicBezTo>
                    <a:pt x="63723" y="37024"/>
                    <a:pt x="62834" y="31594"/>
                    <a:pt x="61154" y="28730"/>
                  </a:cubicBezTo>
                  <a:cubicBezTo>
                    <a:pt x="59475" y="25867"/>
                    <a:pt x="56215" y="24386"/>
                    <a:pt x="51472" y="24386"/>
                  </a:cubicBezTo>
                  <a:cubicBezTo>
                    <a:pt x="47916" y="24386"/>
                    <a:pt x="44557" y="25571"/>
                    <a:pt x="41198" y="27842"/>
                  </a:cubicBezTo>
                  <a:cubicBezTo>
                    <a:pt x="37938" y="30211"/>
                    <a:pt x="35072" y="32581"/>
                    <a:pt x="32504" y="35148"/>
                  </a:cubicBezTo>
                  <a:lnTo>
                    <a:pt x="32504" y="116106"/>
                  </a:lnTo>
                  <a:lnTo>
                    <a:pt x="0" y="116106"/>
                  </a:lnTo>
                  <a:lnTo>
                    <a:pt x="0" y="1580"/>
                  </a:lnTo>
                  <a:lnTo>
                    <a:pt x="32504" y="1580"/>
                  </a:lnTo>
                  <a:lnTo>
                    <a:pt x="32504" y="11156"/>
                  </a:lnTo>
                  <a:cubicBezTo>
                    <a:pt x="36258" y="8491"/>
                    <a:pt x="40704" y="6023"/>
                    <a:pt x="45841" y="3554"/>
                  </a:cubicBezTo>
                  <a:cubicBezTo>
                    <a:pt x="50978" y="1185"/>
                    <a:pt x="56313" y="0"/>
                    <a:pt x="61747" y="0"/>
                  </a:cubicBezTo>
                  <a:cubicBezTo>
                    <a:pt x="66588" y="0"/>
                    <a:pt x="71133" y="691"/>
                    <a:pt x="75282" y="1975"/>
                  </a:cubicBezTo>
                  <a:cubicBezTo>
                    <a:pt x="79432" y="3357"/>
                    <a:pt x="82988" y="5529"/>
                    <a:pt x="86051" y="8688"/>
                  </a:cubicBezTo>
                  <a:cubicBezTo>
                    <a:pt x="89114" y="11848"/>
                    <a:pt x="91584" y="15896"/>
                    <a:pt x="93362" y="20931"/>
                  </a:cubicBezTo>
                  <a:cubicBezTo>
                    <a:pt x="95140" y="25966"/>
                    <a:pt x="96029" y="32087"/>
                    <a:pt x="96029" y="39393"/>
                  </a:cubicBezTo>
                  <a:lnTo>
                    <a:pt x="96029" y="116106"/>
                  </a:lnTo>
                  <a:lnTo>
                    <a:pt x="63723" y="116106"/>
                  </a:lnTo>
                  <a:close/>
                </a:path>
              </a:pathLst>
            </a:custGeom>
            <a:solidFill>
              <a:schemeClr val="bg1"/>
            </a:solidFill>
            <a:ln w="9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 18">
              <a:extLst>
                <a:ext uri="{FF2B5EF4-FFF2-40B4-BE49-F238E27FC236}">
                  <a16:creationId xmlns:a16="http://schemas.microsoft.com/office/drawing/2014/main" id="{5DB3AC49-24ED-BA32-D451-415A53B454E4}"/>
                </a:ext>
              </a:extLst>
            </p:cNvPr>
            <p:cNvSpPr/>
            <p:nvPr/>
          </p:nvSpPr>
          <p:spPr>
            <a:xfrm>
              <a:off x="6556684" y="6523027"/>
              <a:ext cx="100376" cy="117389"/>
            </a:xfrm>
            <a:custGeom>
              <a:avLst/>
              <a:gdLst>
                <a:gd name="connsiteX0" fmla="*/ 81111 w 100376"/>
                <a:gd name="connsiteY0" fmla="*/ 108702 h 117389"/>
                <a:gd name="connsiteX1" fmla="*/ 51868 w 100376"/>
                <a:gd name="connsiteY1" fmla="*/ 117390 h 117389"/>
                <a:gd name="connsiteX2" fmla="*/ 13732 w 100376"/>
                <a:gd name="connsiteY2" fmla="*/ 102284 h 117389"/>
                <a:gd name="connsiteX3" fmla="*/ 0 w 100376"/>
                <a:gd name="connsiteY3" fmla="*/ 58744 h 117389"/>
                <a:gd name="connsiteX4" fmla="*/ 13436 w 100376"/>
                <a:gd name="connsiteY4" fmla="*/ 15797 h 117389"/>
                <a:gd name="connsiteX5" fmla="*/ 51571 w 100376"/>
                <a:gd name="connsiteY5" fmla="*/ 0 h 117389"/>
                <a:gd name="connsiteX6" fmla="*/ 80518 w 100376"/>
                <a:gd name="connsiteY6" fmla="*/ 8589 h 117389"/>
                <a:gd name="connsiteX7" fmla="*/ 98796 w 100376"/>
                <a:gd name="connsiteY7" fmla="*/ 35148 h 117389"/>
                <a:gd name="connsiteX8" fmla="*/ 70046 w 100376"/>
                <a:gd name="connsiteY8" fmla="*/ 41861 h 117389"/>
                <a:gd name="connsiteX9" fmla="*/ 62537 w 100376"/>
                <a:gd name="connsiteY9" fmla="*/ 28335 h 117389"/>
                <a:gd name="connsiteX10" fmla="*/ 51769 w 100376"/>
                <a:gd name="connsiteY10" fmla="*/ 24485 h 117389"/>
                <a:gd name="connsiteX11" fmla="*/ 44260 w 100376"/>
                <a:gd name="connsiteY11" fmla="*/ 26065 h 117389"/>
                <a:gd name="connsiteX12" fmla="*/ 38333 w 100376"/>
                <a:gd name="connsiteY12" fmla="*/ 31692 h 117389"/>
                <a:gd name="connsiteX13" fmla="*/ 34480 w 100376"/>
                <a:gd name="connsiteY13" fmla="*/ 42355 h 117389"/>
                <a:gd name="connsiteX14" fmla="*/ 32998 w 100376"/>
                <a:gd name="connsiteY14" fmla="*/ 58843 h 117389"/>
                <a:gd name="connsiteX15" fmla="*/ 34381 w 100376"/>
                <a:gd name="connsiteY15" fmla="*/ 75232 h 117389"/>
                <a:gd name="connsiteX16" fmla="*/ 38234 w 100376"/>
                <a:gd name="connsiteY16" fmla="*/ 85698 h 117389"/>
                <a:gd name="connsiteX17" fmla="*/ 44656 w 100376"/>
                <a:gd name="connsiteY17" fmla="*/ 91424 h 117389"/>
                <a:gd name="connsiteX18" fmla="*/ 53646 w 100376"/>
                <a:gd name="connsiteY18" fmla="*/ 93201 h 117389"/>
                <a:gd name="connsiteX19" fmla="*/ 65699 w 100376"/>
                <a:gd name="connsiteY19" fmla="*/ 89054 h 117389"/>
                <a:gd name="connsiteX20" fmla="*/ 75381 w 100376"/>
                <a:gd name="connsiteY20" fmla="*/ 74936 h 117389"/>
                <a:gd name="connsiteX21" fmla="*/ 100376 w 100376"/>
                <a:gd name="connsiteY21" fmla="*/ 82439 h 117389"/>
                <a:gd name="connsiteX22" fmla="*/ 81111 w 100376"/>
                <a:gd name="connsiteY22" fmla="*/ 108702 h 11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0376" h="117389">
                  <a:moveTo>
                    <a:pt x="81111" y="108702"/>
                  </a:moveTo>
                  <a:cubicBezTo>
                    <a:pt x="73207" y="114527"/>
                    <a:pt x="63525" y="117390"/>
                    <a:pt x="51868" y="117390"/>
                  </a:cubicBezTo>
                  <a:cubicBezTo>
                    <a:pt x="35566" y="117390"/>
                    <a:pt x="22921" y="112355"/>
                    <a:pt x="13732" y="102284"/>
                  </a:cubicBezTo>
                  <a:cubicBezTo>
                    <a:pt x="4643" y="92214"/>
                    <a:pt x="0" y="77700"/>
                    <a:pt x="0" y="58744"/>
                  </a:cubicBezTo>
                  <a:cubicBezTo>
                    <a:pt x="0" y="40677"/>
                    <a:pt x="4446" y="26361"/>
                    <a:pt x="13436" y="15797"/>
                  </a:cubicBezTo>
                  <a:cubicBezTo>
                    <a:pt x="22427" y="5233"/>
                    <a:pt x="35072" y="0"/>
                    <a:pt x="51571" y="0"/>
                  </a:cubicBezTo>
                  <a:cubicBezTo>
                    <a:pt x="62834" y="0"/>
                    <a:pt x="72516" y="2863"/>
                    <a:pt x="80518" y="8589"/>
                  </a:cubicBezTo>
                  <a:cubicBezTo>
                    <a:pt x="88521" y="14316"/>
                    <a:pt x="94646" y="23103"/>
                    <a:pt x="98796" y="35148"/>
                  </a:cubicBezTo>
                  <a:lnTo>
                    <a:pt x="70046" y="41861"/>
                  </a:lnTo>
                  <a:cubicBezTo>
                    <a:pt x="67576" y="35444"/>
                    <a:pt x="65007" y="30902"/>
                    <a:pt x="62537" y="28335"/>
                  </a:cubicBezTo>
                  <a:cubicBezTo>
                    <a:pt x="60068" y="25768"/>
                    <a:pt x="56412" y="24485"/>
                    <a:pt x="51769" y="24485"/>
                  </a:cubicBezTo>
                  <a:cubicBezTo>
                    <a:pt x="49101" y="24485"/>
                    <a:pt x="46533" y="24979"/>
                    <a:pt x="44260" y="26065"/>
                  </a:cubicBezTo>
                  <a:cubicBezTo>
                    <a:pt x="41889" y="27151"/>
                    <a:pt x="40012" y="29027"/>
                    <a:pt x="38333" y="31692"/>
                  </a:cubicBezTo>
                  <a:cubicBezTo>
                    <a:pt x="36752" y="34358"/>
                    <a:pt x="35467" y="37912"/>
                    <a:pt x="34480" y="42355"/>
                  </a:cubicBezTo>
                  <a:cubicBezTo>
                    <a:pt x="33492" y="46798"/>
                    <a:pt x="32998" y="52327"/>
                    <a:pt x="32998" y="58843"/>
                  </a:cubicBezTo>
                  <a:cubicBezTo>
                    <a:pt x="32998" y="65458"/>
                    <a:pt x="33393" y="70888"/>
                    <a:pt x="34381" y="75232"/>
                  </a:cubicBezTo>
                  <a:cubicBezTo>
                    <a:pt x="35270" y="79576"/>
                    <a:pt x="36554" y="83032"/>
                    <a:pt x="38234" y="85698"/>
                  </a:cubicBezTo>
                  <a:cubicBezTo>
                    <a:pt x="39913" y="88363"/>
                    <a:pt x="42087" y="90239"/>
                    <a:pt x="44656" y="91424"/>
                  </a:cubicBezTo>
                  <a:cubicBezTo>
                    <a:pt x="47224" y="92609"/>
                    <a:pt x="50287" y="93201"/>
                    <a:pt x="53646" y="93201"/>
                  </a:cubicBezTo>
                  <a:cubicBezTo>
                    <a:pt x="58684" y="93201"/>
                    <a:pt x="62636" y="91819"/>
                    <a:pt x="65699" y="89054"/>
                  </a:cubicBezTo>
                  <a:cubicBezTo>
                    <a:pt x="68762" y="86290"/>
                    <a:pt x="71923" y="81551"/>
                    <a:pt x="75381" y="74936"/>
                  </a:cubicBezTo>
                  <a:lnTo>
                    <a:pt x="100376" y="82439"/>
                  </a:lnTo>
                  <a:cubicBezTo>
                    <a:pt x="95436" y="94090"/>
                    <a:pt x="89015" y="102877"/>
                    <a:pt x="81111" y="108702"/>
                  </a:cubicBezTo>
                  <a:close/>
                </a:path>
              </a:pathLst>
            </a:custGeom>
            <a:solidFill>
              <a:schemeClr val="bg1"/>
            </a:solidFill>
            <a:ln w="9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 19">
              <a:extLst>
                <a:ext uri="{FF2B5EF4-FFF2-40B4-BE49-F238E27FC236}">
                  <a16:creationId xmlns:a16="http://schemas.microsoft.com/office/drawing/2014/main" id="{F8F457CC-B67F-9283-E30F-37859A284D48}"/>
                </a:ext>
              </a:extLst>
            </p:cNvPr>
            <p:cNvSpPr/>
            <p:nvPr/>
          </p:nvSpPr>
          <p:spPr>
            <a:xfrm>
              <a:off x="6668619" y="6480771"/>
              <a:ext cx="52855" cy="157967"/>
            </a:xfrm>
            <a:custGeom>
              <a:avLst/>
              <a:gdLst>
                <a:gd name="connsiteX0" fmla="*/ 0 w 52855"/>
                <a:gd name="connsiteY0" fmla="*/ 157968 h 157967"/>
                <a:gd name="connsiteX1" fmla="*/ 0 w 52855"/>
                <a:gd name="connsiteY1" fmla="*/ 139999 h 157967"/>
                <a:gd name="connsiteX2" fmla="*/ 10176 w 52855"/>
                <a:gd name="connsiteY2" fmla="*/ 139999 h 157967"/>
                <a:gd name="connsiteX3" fmla="*/ 10176 w 52855"/>
                <a:gd name="connsiteY3" fmla="*/ 60620 h 157967"/>
                <a:gd name="connsiteX4" fmla="*/ 0 w 52855"/>
                <a:gd name="connsiteY4" fmla="*/ 60324 h 157967"/>
                <a:gd name="connsiteX5" fmla="*/ 0 w 52855"/>
                <a:gd name="connsiteY5" fmla="*/ 41565 h 157967"/>
                <a:gd name="connsiteX6" fmla="*/ 42383 w 52855"/>
                <a:gd name="connsiteY6" fmla="*/ 41565 h 157967"/>
                <a:gd name="connsiteX7" fmla="*/ 42383 w 52855"/>
                <a:gd name="connsiteY7" fmla="*/ 139999 h 157967"/>
                <a:gd name="connsiteX8" fmla="*/ 52856 w 52855"/>
                <a:gd name="connsiteY8" fmla="*/ 139999 h 157967"/>
                <a:gd name="connsiteX9" fmla="*/ 52856 w 52855"/>
                <a:gd name="connsiteY9" fmla="*/ 157968 h 157967"/>
                <a:gd name="connsiteX10" fmla="*/ 0 w 52855"/>
                <a:gd name="connsiteY10" fmla="*/ 157968 h 157967"/>
                <a:gd name="connsiteX11" fmla="*/ 38333 w 52855"/>
                <a:gd name="connsiteY11" fmla="*/ 29816 h 157967"/>
                <a:gd name="connsiteX12" fmla="*/ 25292 w 52855"/>
                <a:gd name="connsiteY12" fmla="*/ 34950 h 157967"/>
                <a:gd name="connsiteX13" fmla="*/ 12448 w 52855"/>
                <a:gd name="connsiteY13" fmla="*/ 29816 h 157967"/>
                <a:gd name="connsiteX14" fmla="*/ 7113 w 52855"/>
                <a:gd name="connsiteY14" fmla="*/ 17475 h 157967"/>
                <a:gd name="connsiteX15" fmla="*/ 12448 w 52855"/>
                <a:gd name="connsiteY15" fmla="*/ 5134 h 157967"/>
                <a:gd name="connsiteX16" fmla="*/ 25292 w 52855"/>
                <a:gd name="connsiteY16" fmla="*/ 0 h 157967"/>
                <a:gd name="connsiteX17" fmla="*/ 38333 w 52855"/>
                <a:gd name="connsiteY17" fmla="*/ 5134 h 157967"/>
                <a:gd name="connsiteX18" fmla="*/ 43569 w 52855"/>
                <a:gd name="connsiteY18" fmla="*/ 17475 h 157967"/>
                <a:gd name="connsiteX19" fmla="*/ 38333 w 52855"/>
                <a:gd name="connsiteY19" fmla="*/ 29816 h 15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55" h="157967">
                  <a:moveTo>
                    <a:pt x="0" y="157968"/>
                  </a:moveTo>
                  <a:lnTo>
                    <a:pt x="0" y="139999"/>
                  </a:lnTo>
                  <a:lnTo>
                    <a:pt x="10176" y="139999"/>
                  </a:lnTo>
                  <a:lnTo>
                    <a:pt x="10176" y="60620"/>
                  </a:lnTo>
                  <a:lnTo>
                    <a:pt x="0" y="60324"/>
                  </a:lnTo>
                  <a:lnTo>
                    <a:pt x="0" y="41565"/>
                  </a:lnTo>
                  <a:lnTo>
                    <a:pt x="42383" y="41565"/>
                  </a:lnTo>
                  <a:lnTo>
                    <a:pt x="42383" y="139999"/>
                  </a:lnTo>
                  <a:lnTo>
                    <a:pt x="52856" y="139999"/>
                  </a:lnTo>
                  <a:lnTo>
                    <a:pt x="52856" y="157968"/>
                  </a:lnTo>
                  <a:lnTo>
                    <a:pt x="0" y="157968"/>
                  </a:lnTo>
                  <a:close/>
                  <a:moveTo>
                    <a:pt x="38333" y="29816"/>
                  </a:moveTo>
                  <a:cubicBezTo>
                    <a:pt x="34875" y="33173"/>
                    <a:pt x="30528" y="34950"/>
                    <a:pt x="25292" y="34950"/>
                  </a:cubicBezTo>
                  <a:cubicBezTo>
                    <a:pt x="20253" y="34950"/>
                    <a:pt x="16005" y="33272"/>
                    <a:pt x="12448" y="29816"/>
                  </a:cubicBezTo>
                  <a:cubicBezTo>
                    <a:pt x="8892" y="26460"/>
                    <a:pt x="7113" y="22313"/>
                    <a:pt x="7113" y="17475"/>
                  </a:cubicBezTo>
                  <a:cubicBezTo>
                    <a:pt x="7113" y="12637"/>
                    <a:pt x="8892" y="8491"/>
                    <a:pt x="12448" y="5134"/>
                  </a:cubicBezTo>
                  <a:cubicBezTo>
                    <a:pt x="16005" y="1777"/>
                    <a:pt x="20352" y="0"/>
                    <a:pt x="25292" y="0"/>
                  </a:cubicBezTo>
                  <a:cubicBezTo>
                    <a:pt x="30429" y="0"/>
                    <a:pt x="34776" y="1678"/>
                    <a:pt x="38333" y="5134"/>
                  </a:cubicBezTo>
                  <a:cubicBezTo>
                    <a:pt x="41791" y="8491"/>
                    <a:pt x="43569" y="12637"/>
                    <a:pt x="43569" y="17475"/>
                  </a:cubicBezTo>
                  <a:cubicBezTo>
                    <a:pt x="43569" y="22313"/>
                    <a:pt x="41791" y="26460"/>
                    <a:pt x="38333" y="29816"/>
                  </a:cubicBezTo>
                  <a:close/>
                </a:path>
              </a:pathLst>
            </a:custGeom>
            <a:solidFill>
              <a:schemeClr val="bg1"/>
            </a:solidFill>
            <a:ln w="9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 20">
              <a:extLst>
                <a:ext uri="{FF2B5EF4-FFF2-40B4-BE49-F238E27FC236}">
                  <a16:creationId xmlns:a16="http://schemas.microsoft.com/office/drawing/2014/main" id="{1F33FE25-4BEF-D1CD-A154-31AB2D8EB36D}"/>
                </a:ext>
              </a:extLst>
            </p:cNvPr>
            <p:cNvSpPr/>
            <p:nvPr/>
          </p:nvSpPr>
          <p:spPr>
            <a:xfrm>
              <a:off x="6729872" y="6523027"/>
              <a:ext cx="105711" cy="117389"/>
            </a:xfrm>
            <a:custGeom>
              <a:avLst/>
              <a:gdLst>
                <a:gd name="connsiteX0" fmla="*/ 91880 w 105711"/>
                <a:gd name="connsiteY0" fmla="*/ 101791 h 117389"/>
                <a:gd name="connsiteX1" fmla="*/ 52856 w 105711"/>
                <a:gd name="connsiteY1" fmla="*/ 117390 h 117389"/>
                <a:gd name="connsiteX2" fmla="*/ 13831 w 105711"/>
                <a:gd name="connsiteY2" fmla="*/ 102284 h 117389"/>
                <a:gd name="connsiteX3" fmla="*/ 0 w 105711"/>
                <a:gd name="connsiteY3" fmla="*/ 58744 h 117389"/>
                <a:gd name="connsiteX4" fmla="*/ 13535 w 105711"/>
                <a:gd name="connsiteY4" fmla="*/ 15797 h 117389"/>
                <a:gd name="connsiteX5" fmla="*/ 52856 w 105711"/>
                <a:gd name="connsiteY5" fmla="*/ 0 h 117389"/>
                <a:gd name="connsiteX6" fmla="*/ 91485 w 105711"/>
                <a:gd name="connsiteY6" fmla="*/ 15599 h 117389"/>
                <a:gd name="connsiteX7" fmla="*/ 105711 w 105711"/>
                <a:gd name="connsiteY7" fmla="*/ 58744 h 117389"/>
                <a:gd name="connsiteX8" fmla="*/ 91880 w 105711"/>
                <a:gd name="connsiteY8" fmla="*/ 101791 h 117389"/>
                <a:gd name="connsiteX9" fmla="*/ 67280 w 105711"/>
                <a:gd name="connsiteY9" fmla="*/ 31495 h 117389"/>
                <a:gd name="connsiteX10" fmla="*/ 52757 w 105711"/>
                <a:gd name="connsiteY10" fmla="*/ 24288 h 117389"/>
                <a:gd name="connsiteX11" fmla="*/ 38135 w 105711"/>
                <a:gd name="connsiteY11" fmla="*/ 31495 h 117389"/>
                <a:gd name="connsiteX12" fmla="*/ 32899 w 105711"/>
                <a:gd name="connsiteY12" fmla="*/ 58646 h 117389"/>
                <a:gd name="connsiteX13" fmla="*/ 38135 w 105711"/>
                <a:gd name="connsiteY13" fmla="*/ 85796 h 117389"/>
                <a:gd name="connsiteX14" fmla="*/ 52757 w 105711"/>
                <a:gd name="connsiteY14" fmla="*/ 93004 h 117389"/>
                <a:gd name="connsiteX15" fmla="*/ 67280 w 105711"/>
                <a:gd name="connsiteY15" fmla="*/ 85796 h 117389"/>
                <a:gd name="connsiteX16" fmla="*/ 72615 w 105711"/>
                <a:gd name="connsiteY16" fmla="*/ 58646 h 117389"/>
                <a:gd name="connsiteX17" fmla="*/ 67280 w 105711"/>
                <a:gd name="connsiteY17" fmla="*/ 31495 h 11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711" h="117389">
                  <a:moveTo>
                    <a:pt x="91880" y="101791"/>
                  </a:moveTo>
                  <a:cubicBezTo>
                    <a:pt x="82692" y="112157"/>
                    <a:pt x="69651" y="117390"/>
                    <a:pt x="52856" y="117390"/>
                  </a:cubicBezTo>
                  <a:cubicBezTo>
                    <a:pt x="36060" y="117390"/>
                    <a:pt x="23019" y="112355"/>
                    <a:pt x="13831" y="102284"/>
                  </a:cubicBezTo>
                  <a:cubicBezTo>
                    <a:pt x="4643" y="92214"/>
                    <a:pt x="0" y="77700"/>
                    <a:pt x="0" y="58744"/>
                  </a:cubicBezTo>
                  <a:cubicBezTo>
                    <a:pt x="0" y="40677"/>
                    <a:pt x="4545" y="26361"/>
                    <a:pt x="13535" y="15797"/>
                  </a:cubicBezTo>
                  <a:cubicBezTo>
                    <a:pt x="22525" y="5233"/>
                    <a:pt x="35665" y="0"/>
                    <a:pt x="52856" y="0"/>
                  </a:cubicBezTo>
                  <a:cubicBezTo>
                    <a:pt x="69157" y="0"/>
                    <a:pt x="82000" y="5233"/>
                    <a:pt x="91485" y="15599"/>
                  </a:cubicBezTo>
                  <a:cubicBezTo>
                    <a:pt x="100969" y="25966"/>
                    <a:pt x="105711" y="40381"/>
                    <a:pt x="105711" y="58744"/>
                  </a:cubicBezTo>
                  <a:cubicBezTo>
                    <a:pt x="105711" y="77009"/>
                    <a:pt x="101068" y="91424"/>
                    <a:pt x="91880" y="101791"/>
                  </a:cubicBezTo>
                  <a:close/>
                  <a:moveTo>
                    <a:pt x="67280" y="31495"/>
                  </a:moveTo>
                  <a:cubicBezTo>
                    <a:pt x="63723" y="26657"/>
                    <a:pt x="58882" y="24288"/>
                    <a:pt x="52757" y="24288"/>
                  </a:cubicBezTo>
                  <a:cubicBezTo>
                    <a:pt x="46533" y="24288"/>
                    <a:pt x="41593" y="26657"/>
                    <a:pt x="38135" y="31495"/>
                  </a:cubicBezTo>
                  <a:cubicBezTo>
                    <a:pt x="34677" y="36333"/>
                    <a:pt x="32899" y="45317"/>
                    <a:pt x="32899" y="58646"/>
                  </a:cubicBezTo>
                  <a:cubicBezTo>
                    <a:pt x="32899" y="71974"/>
                    <a:pt x="34677" y="80959"/>
                    <a:pt x="38135" y="85796"/>
                  </a:cubicBezTo>
                  <a:cubicBezTo>
                    <a:pt x="41593" y="90634"/>
                    <a:pt x="46533" y="93004"/>
                    <a:pt x="52757" y="93004"/>
                  </a:cubicBezTo>
                  <a:cubicBezTo>
                    <a:pt x="58882" y="93004"/>
                    <a:pt x="63624" y="90634"/>
                    <a:pt x="67280" y="85796"/>
                  </a:cubicBezTo>
                  <a:cubicBezTo>
                    <a:pt x="70836" y="80959"/>
                    <a:pt x="72615" y="71974"/>
                    <a:pt x="72615" y="58646"/>
                  </a:cubicBezTo>
                  <a:cubicBezTo>
                    <a:pt x="72713" y="45317"/>
                    <a:pt x="70935" y="36234"/>
                    <a:pt x="67280" y="31495"/>
                  </a:cubicBezTo>
                  <a:close/>
                </a:path>
              </a:pathLst>
            </a:custGeom>
            <a:solidFill>
              <a:schemeClr val="bg1"/>
            </a:solidFill>
            <a:ln w="9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 21">
              <a:extLst>
                <a:ext uri="{FF2B5EF4-FFF2-40B4-BE49-F238E27FC236}">
                  <a16:creationId xmlns:a16="http://schemas.microsoft.com/office/drawing/2014/main" id="{61A80B46-17E3-2C1F-D840-5F0E2E3742B7}"/>
                </a:ext>
              </a:extLst>
            </p:cNvPr>
            <p:cNvSpPr/>
            <p:nvPr/>
          </p:nvSpPr>
          <p:spPr>
            <a:xfrm>
              <a:off x="6835682" y="6506737"/>
              <a:ext cx="32306" cy="31494"/>
            </a:xfrm>
            <a:custGeom>
              <a:avLst/>
              <a:gdLst>
                <a:gd name="connsiteX0" fmla="*/ 16301 w 32306"/>
                <a:gd name="connsiteY0" fmla="*/ 0 h 31494"/>
                <a:gd name="connsiteX1" fmla="*/ 32306 w 32306"/>
                <a:gd name="connsiteY1" fmla="*/ 15698 h 31494"/>
                <a:gd name="connsiteX2" fmla="*/ 16202 w 32306"/>
                <a:gd name="connsiteY2" fmla="*/ 31495 h 31494"/>
                <a:gd name="connsiteX3" fmla="*/ 0 w 32306"/>
                <a:gd name="connsiteY3" fmla="*/ 15698 h 31494"/>
                <a:gd name="connsiteX4" fmla="*/ 16301 w 32306"/>
                <a:gd name="connsiteY4" fmla="*/ 0 h 31494"/>
                <a:gd name="connsiteX5" fmla="*/ 16301 w 32306"/>
                <a:gd name="connsiteY5" fmla="*/ 0 h 31494"/>
                <a:gd name="connsiteX6" fmla="*/ 16104 w 32306"/>
                <a:gd name="connsiteY6" fmla="*/ 3159 h 31494"/>
                <a:gd name="connsiteX7" fmla="*/ 4051 w 32306"/>
                <a:gd name="connsiteY7" fmla="*/ 15698 h 31494"/>
                <a:gd name="connsiteX8" fmla="*/ 16301 w 32306"/>
                <a:gd name="connsiteY8" fmla="*/ 28237 h 31494"/>
                <a:gd name="connsiteX9" fmla="*/ 28256 w 32306"/>
                <a:gd name="connsiteY9" fmla="*/ 15698 h 31494"/>
                <a:gd name="connsiteX10" fmla="*/ 16104 w 32306"/>
                <a:gd name="connsiteY10" fmla="*/ 3159 h 31494"/>
                <a:gd name="connsiteX11" fmla="*/ 16104 w 32306"/>
                <a:gd name="connsiteY11" fmla="*/ 3159 h 31494"/>
                <a:gd name="connsiteX12" fmla="*/ 13634 w 32306"/>
                <a:gd name="connsiteY12" fmla="*/ 23893 h 31494"/>
                <a:gd name="connsiteX13" fmla="*/ 9978 w 32306"/>
                <a:gd name="connsiteY13" fmla="*/ 23893 h 31494"/>
                <a:gd name="connsiteX14" fmla="*/ 9978 w 32306"/>
                <a:gd name="connsiteY14" fmla="*/ 8293 h 31494"/>
                <a:gd name="connsiteX15" fmla="*/ 16005 w 32306"/>
                <a:gd name="connsiteY15" fmla="*/ 7701 h 31494"/>
                <a:gd name="connsiteX16" fmla="*/ 21439 w 32306"/>
                <a:gd name="connsiteY16" fmla="*/ 8984 h 31494"/>
                <a:gd name="connsiteX17" fmla="*/ 23019 w 32306"/>
                <a:gd name="connsiteY17" fmla="*/ 12341 h 31494"/>
                <a:gd name="connsiteX18" fmla="*/ 19759 w 32306"/>
                <a:gd name="connsiteY18" fmla="*/ 16093 h 31494"/>
                <a:gd name="connsiteX19" fmla="*/ 19759 w 32306"/>
                <a:gd name="connsiteY19" fmla="*/ 16290 h 31494"/>
                <a:gd name="connsiteX20" fmla="*/ 22624 w 32306"/>
                <a:gd name="connsiteY20" fmla="*/ 20141 h 31494"/>
                <a:gd name="connsiteX21" fmla="*/ 23810 w 32306"/>
                <a:gd name="connsiteY21" fmla="*/ 23991 h 31494"/>
                <a:gd name="connsiteX22" fmla="*/ 19858 w 32306"/>
                <a:gd name="connsiteY22" fmla="*/ 23991 h 31494"/>
                <a:gd name="connsiteX23" fmla="*/ 18574 w 32306"/>
                <a:gd name="connsiteY23" fmla="*/ 20240 h 31494"/>
                <a:gd name="connsiteX24" fmla="*/ 15313 w 32306"/>
                <a:gd name="connsiteY24" fmla="*/ 17771 h 31494"/>
                <a:gd name="connsiteX25" fmla="*/ 13634 w 32306"/>
                <a:gd name="connsiteY25" fmla="*/ 17771 h 31494"/>
                <a:gd name="connsiteX26" fmla="*/ 13634 w 32306"/>
                <a:gd name="connsiteY26" fmla="*/ 23893 h 31494"/>
                <a:gd name="connsiteX27" fmla="*/ 13733 w 32306"/>
                <a:gd name="connsiteY27" fmla="*/ 15007 h 31494"/>
                <a:gd name="connsiteX28" fmla="*/ 15412 w 32306"/>
                <a:gd name="connsiteY28" fmla="*/ 15007 h 31494"/>
                <a:gd name="connsiteX29" fmla="*/ 19068 w 32306"/>
                <a:gd name="connsiteY29" fmla="*/ 12736 h 31494"/>
                <a:gd name="connsiteX30" fmla="*/ 15709 w 32306"/>
                <a:gd name="connsiteY30" fmla="*/ 10367 h 31494"/>
                <a:gd name="connsiteX31" fmla="*/ 13733 w 32306"/>
                <a:gd name="connsiteY31" fmla="*/ 10564 h 31494"/>
                <a:gd name="connsiteX32" fmla="*/ 13733 w 32306"/>
                <a:gd name="connsiteY32" fmla="*/ 15007 h 3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306" h="31494">
                  <a:moveTo>
                    <a:pt x="16301" y="0"/>
                  </a:moveTo>
                  <a:cubicBezTo>
                    <a:pt x="25292" y="0"/>
                    <a:pt x="32306" y="7010"/>
                    <a:pt x="32306" y="15698"/>
                  </a:cubicBezTo>
                  <a:cubicBezTo>
                    <a:pt x="32306" y="24584"/>
                    <a:pt x="25292" y="31495"/>
                    <a:pt x="16202" y="31495"/>
                  </a:cubicBezTo>
                  <a:cubicBezTo>
                    <a:pt x="7212" y="31495"/>
                    <a:pt x="0" y="24584"/>
                    <a:pt x="0" y="15698"/>
                  </a:cubicBezTo>
                  <a:cubicBezTo>
                    <a:pt x="0" y="7010"/>
                    <a:pt x="7113" y="0"/>
                    <a:pt x="16301" y="0"/>
                  </a:cubicBezTo>
                  <a:lnTo>
                    <a:pt x="16301" y="0"/>
                  </a:lnTo>
                  <a:close/>
                  <a:moveTo>
                    <a:pt x="16104" y="3159"/>
                  </a:moveTo>
                  <a:cubicBezTo>
                    <a:pt x="9188" y="3159"/>
                    <a:pt x="4051" y="8787"/>
                    <a:pt x="4051" y="15698"/>
                  </a:cubicBezTo>
                  <a:cubicBezTo>
                    <a:pt x="4051" y="22708"/>
                    <a:pt x="9188" y="28237"/>
                    <a:pt x="16301" y="28237"/>
                  </a:cubicBezTo>
                  <a:cubicBezTo>
                    <a:pt x="23217" y="28335"/>
                    <a:pt x="28256" y="22708"/>
                    <a:pt x="28256" y="15698"/>
                  </a:cubicBezTo>
                  <a:cubicBezTo>
                    <a:pt x="28256" y="8787"/>
                    <a:pt x="23217" y="3159"/>
                    <a:pt x="16104" y="3159"/>
                  </a:cubicBezTo>
                  <a:lnTo>
                    <a:pt x="16104" y="3159"/>
                  </a:lnTo>
                  <a:close/>
                  <a:moveTo>
                    <a:pt x="13634" y="23893"/>
                  </a:moveTo>
                  <a:lnTo>
                    <a:pt x="9978" y="23893"/>
                  </a:lnTo>
                  <a:lnTo>
                    <a:pt x="9978" y="8293"/>
                  </a:lnTo>
                  <a:cubicBezTo>
                    <a:pt x="11460" y="7997"/>
                    <a:pt x="13436" y="7701"/>
                    <a:pt x="16005" y="7701"/>
                  </a:cubicBezTo>
                  <a:cubicBezTo>
                    <a:pt x="18969" y="7701"/>
                    <a:pt x="20352" y="8195"/>
                    <a:pt x="21439" y="8984"/>
                  </a:cubicBezTo>
                  <a:cubicBezTo>
                    <a:pt x="22328" y="9676"/>
                    <a:pt x="23019" y="10860"/>
                    <a:pt x="23019" y="12341"/>
                  </a:cubicBezTo>
                  <a:cubicBezTo>
                    <a:pt x="23019" y="14118"/>
                    <a:pt x="21636" y="15501"/>
                    <a:pt x="19759" y="16093"/>
                  </a:cubicBezTo>
                  <a:lnTo>
                    <a:pt x="19759" y="16290"/>
                  </a:lnTo>
                  <a:cubicBezTo>
                    <a:pt x="21340" y="16784"/>
                    <a:pt x="22130" y="17969"/>
                    <a:pt x="22624" y="20141"/>
                  </a:cubicBezTo>
                  <a:cubicBezTo>
                    <a:pt x="23118" y="22510"/>
                    <a:pt x="23415" y="23498"/>
                    <a:pt x="23810" y="23991"/>
                  </a:cubicBezTo>
                  <a:lnTo>
                    <a:pt x="19858" y="23991"/>
                  </a:lnTo>
                  <a:cubicBezTo>
                    <a:pt x="19364" y="23399"/>
                    <a:pt x="19068" y="22115"/>
                    <a:pt x="18574" y="20240"/>
                  </a:cubicBezTo>
                  <a:cubicBezTo>
                    <a:pt x="18277" y="18561"/>
                    <a:pt x="17289" y="17771"/>
                    <a:pt x="15313" y="17771"/>
                  </a:cubicBezTo>
                  <a:lnTo>
                    <a:pt x="13634" y="17771"/>
                  </a:lnTo>
                  <a:lnTo>
                    <a:pt x="13634" y="23893"/>
                  </a:lnTo>
                  <a:close/>
                  <a:moveTo>
                    <a:pt x="13733" y="15007"/>
                  </a:moveTo>
                  <a:lnTo>
                    <a:pt x="15412" y="15007"/>
                  </a:lnTo>
                  <a:cubicBezTo>
                    <a:pt x="17388" y="15007"/>
                    <a:pt x="19068" y="14316"/>
                    <a:pt x="19068" y="12736"/>
                  </a:cubicBezTo>
                  <a:cubicBezTo>
                    <a:pt x="19068" y="11255"/>
                    <a:pt x="17981" y="10367"/>
                    <a:pt x="15709" y="10367"/>
                  </a:cubicBezTo>
                  <a:cubicBezTo>
                    <a:pt x="14721" y="10367"/>
                    <a:pt x="14029" y="10465"/>
                    <a:pt x="13733" y="10564"/>
                  </a:cubicBezTo>
                  <a:lnTo>
                    <a:pt x="13733" y="15007"/>
                  </a:lnTo>
                  <a:close/>
                </a:path>
              </a:pathLst>
            </a:custGeom>
            <a:solidFill>
              <a:schemeClr val="bg1"/>
            </a:solidFill>
            <a:ln w="9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9385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00B00-6228-42D9-8837-FA37EA864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4EAA63-282A-0183-549F-FEC89FC77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FA9B70-F047-8898-7493-F0A9AD5EAE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3D915-465A-0D46-B6E7-962E77A52AAF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B7C017-7ED0-4CDC-2634-61995DE7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47C917-C3C8-94D1-3A6B-C379C1CF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FEDBD-035D-B049-9F0F-963D97B042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63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9A281-761E-01F9-95D9-860D6727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86B1ED-A456-1F10-3998-FF49D0FD5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ECFAA1-4C8E-B72E-D3E9-FF4E19E81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F79EC7-319B-073F-6788-45055D6A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3D915-465A-0D46-B6E7-962E77A52AAF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BC8F87-28F6-C513-5F8E-081583A08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E64B56-9F4B-112D-C09C-2D681233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FEDBD-035D-B049-9F0F-963D97B042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22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7B7FA-38EF-D17D-4F49-82587AA8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90B777-B485-111A-4FE4-A6C3A85C3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0E5CDF-5135-3FA6-AC3F-691264D87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EC722CC-754A-F250-FAB5-A0138CD58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78EF511-448B-5605-D8E6-E5458DBFC9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7B06214-CA8B-B8AC-0B60-DAFD9DF8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3D915-465A-0D46-B6E7-962E77A52AAF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73D98D9-3645-C713-FCB3-27A8FE67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8C6F301-78EB-950C-8994-A9FE5D62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FEDBD-035D-B049-9F0F-963D97B042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3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F7C897E-BE4B-FC58-36F2-D3E875184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1132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09CF8B-7693-54D4-C30B-74BBBEBC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849071"/>
            <a:ext cx="11084413" cy="4459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0209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50" r:id="rId4"/>
    <p:sldLayoutId id="214748366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230400" indent="-228600" algn="l" defTabSz="914400" rtl="0" eaLnBrk="1" latinLnBrk="0" hangingPunct="1">
        <a:lnSpc>
          <a:spcPct val="90000"/>
        </a:lnSpc>
        <a:spcBef>
          <a:spcPts val="500"/>
        </a:spcBef>
        <a:buFont typeface="Fonte do Sistema Regular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3600" b="1" kern="1200" cap="all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 userDrawn="1">
          <p15:clr>
            <a:srgbClr val="F26B43"/>
          </p15:clr>
        </p15:guide>
        <p15:guide id="2" pos="347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52543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78DFB0-D22B-4897-179A-77CF0B9A2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993" y="4686300"/>
            <a:ext cx="4904014" cy="822325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lvl="3"/>
            <a:r>
              <a:rPr lang="es-419" sz="5400" dirty="0">
                <a:solidFill>
                  <a:schemeClr val="bg1"/>
                </a:solidFill>
              </a:rPr>
              <a:t>Juan 8:1 </a:t>
            </a:r>
            <a:r>
              <a:rPr lang="es-419" sz="5400" cap="none" dirty="0">
                <a:solidFill>
                  <a:schemeClr val="bg1"/>
                </a:solidFill>
              </a:rPr>
              <a:t>al</a:t>
            </a:r>
            <a:r>
              <a:rPr lang="es-419" sz="5400" dirty="0">
                <a:solidFill>
                  <a:schemeClr val="bg1"/>
                </a:solidFill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246576844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E652D6-2804-639F-3675-C29095934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4646141"/>
            <a:ext cx="12192001" cy="2211859"/>
          </a:xfrm>
          <a:noFill/>
        </p:spPr>
        <p:txBody>
          <a:bodyPr>
            <a:normAutofit/>
          </a:bodyPr>
          <a:lstStyle/>
          <a:p>
            <a:pPr lvl="3"/>
            <a:r>
              <a:rPr lang="es-419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6000"/>
                    </a:prstClr>
                  </a:outerShdw>
                </a:effectLst>
              </a:rPr>
              <a:t>Jesús nos reveló el mejor camino                               para solucionar el caso.</a:t>
            </a:r>
          </a:p>
        </p:txBody>
      </p:sp>
    </p:spTree>
    <p:extLst>
      <p:ext uri="{BB962C8B-B14F-4D97-AF65-F5344CB8AC3E}">
        <p14:creationId xmlns:p14="http://schemas.microsoft.com/office/powerpoint/2010/main" val="236966063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AB2D6F-A785-98E6-5BF1-8A86B153E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029" y="576036"/>
            <a:ext cx="5887110" cy="5759450"/>
          </a:xfrm>
        </p:spPr>
        <p:txBody>
          <a:bodyPr/>
          <a:lstStyle/>
          <a:p>
            <a:pPr lvl="3">
              <a:lnSpc>
                <a:spcPct val="100000"/>
              </a:lnSpc>
            </a:pPr>
            <a:r>
              <a:rPr lang="es-419" dirty="0"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</a:rPr>
              <a:t>No siempre la violencia es una explosión de ira. Muchas veces es planificada, o incluso peor, consecuencia de una patología.</a:t>
            </a:r>
          </a:p>
        </p:txBody>
      </p:sp>
    </p:spTree>
    <p:extLst>
      <p:ext uri="{BB962C8B-B14F-4D97-AF65-F5344CB8AC3E}">
        <p14:creationId xmlns:p14="http://schemas.microsoft.com/office/powerpoint/2010/main" val="427394045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B2800E-182F-6DEB-4CBC-19AAF6989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1815" y="0"/>
            <a:ext cx="5200186" cy="6858000"/>
          </a:xfrm>
          <a:gradFill>
            <a:gsLst>
              <a:gs pos="9000">
                <a:schemeClr val="tx1">
                  <a:lumMod val="95000"/>
                  <a:lumOff val="5000"/>
                  <a:alpha val="0"/>
                </a:schemeClr>
              </a:gs>
              <a:gs pos="49000">
                <a:schemeClr val="tx1">
                  <a:lumMod val="95000"/>
                  <a:lumOff val="5000"/>
                  <a:alpha val="71276"/>
                </a:schemeClr>
              </a:gs>
            </a:gsLst>
            <a:lin ang="0" scaled="0"/>
          </a:gradFill>
        </p:spPr>
        <p:txBody>
          <a:bodyPr lIns="144000" rIns="288000"/>
          <a:lstStyle/>
          <a:p>
            <a:pPr lvl="3"/>
            <a:r>
              <a:rPr lang="es-419" dirty="0"/>
              <a:t>Cuando fue colocada en la presencia de Jesús, se terminó la violencia que estaba ocurriendo.</a:t>
            </a:r>
          </a:p>
        </p:txBody>
      </p:sp>
    </p:spTree>
    <p:extLst>
      <p:ext uri="{BB962C8B-B14F-4D97-AF65-F5344CB8AC3E}">
        <p14:creationId xmlns:p14="http://schemas.microsoft.com/office/powerpoint/2010/main" val="67259614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80E3BB-30E9-E633-D8FD-24F433846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189" y="549719"/>
            <a:ext cx="4155622" cy="2716439"/>
          </a:xfrm>
        </p:spPr>
        <p:txBody>
          <a:bodyPr/>
          <a:lstStyle/>
          <a:p>
            <a:pPr lvl="3"/>
            <a:r>
              <a:rPr lang="es-419" dirty="0"/>
              <a:t>LA VÍCTIMA DEBE SER </a:t>
            </a:r>
            <a:r>
              <a:rPr lang="es-419" dirty="0">
                <a:solidFill>
                  <a:schemeClr val="bg1"/>
                </a:solidFill>
                <a:highlight>
                  <a:srgbClr val="000000"/>
                </a:highlight>
              </a:rPr>
              <a:t>PROTEGIDA</a:t>
            </a:r>
            <a:r>
              <a:rPr lang="es-419" dirty="0"/>
              <a:t> TODO EL TIEMPO.</a:t>
            </a:r>
          </a:p>
        </p:txBody>
      </p:sp>
    </p:spTree>
    <p:extLst>
      <p:ext uri="{BB962C8B-B14F-4D97-AF65-F5344CB8AC3E}">
        <p14:creationId xmlns:p14="http://schemas.microsoft.com/office/powerpoint/2010/main" val="160523294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300D4C-6B90-F62A-97C5-4067B311E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9" y="2922814"/>
            <a:ext cx="4572001" cy="2220686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3"/>
            <a:r>
              <a:rPr lang="es-419" sz="3800" dirty="0"/>
              <a:t>NO HAY NINGÚN MOTIVO QUE JUSTIFIQUE LA VIOLENCIA.</a:t>
            </a:r>
          </a:p>
        </p:txBody>
      </p:sp>
    </p:spTree>
    <p:extLst>
      <p:ext uri="{BB962C8B-B14F-4D97-AF65-F5344CB8AC3E}">
        <p14:creationId xmlns:p14="http://schemas.microsoft.com/office/powerpoint/2010/main" val="323922824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2CEDC8-56C4-84C1-423D-48FB0DEE7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83873"/>
            <a:ext cx="12191999" cy="2074127"/>
          </a:xfrm>
          <a:gradFill>
            <a:gsLst>
              <a:gs pos="9000">
                <a:schemeClr val="tx1">
                  <a:lumMod val="95000"/>
                  <a:lumOff val="5000"/>
                  <a:alpha val="0"/>
                </a:schemeClr>
              </a:gs>
              <a:gs pos="49000">
                <a:schemeClr val="tx1">
                  <a:lumMod val="95000"/>
                  <a:lumOff val="5000"/>
                  <a:alpha val="71276"/>
                </a:schemeClr>
              </a:gs>
            </a:gsLst>
            <a:lin ang="5400000" scaled="0"/>
          </a:gradFill>
        </p:spPr>
        <p:txBody>
          <a:bodyPr lIns="503998" rIns="503999">
            <a:normAutofit/>
          </a:bodyPr>
          <a:lstStyle/>
          <a:p>
            <a:pPr lvl="3">
              <a:lnSpc>
                <a:spcPct val="100000"/>
              </a:lnSpc>
            </a:pPr>
            <a:r>
              <a:rPr lang="es-419" sz="2600" dirty="0">
                <a:solidFill>
                  <a:schemeClr val="bg1"/>
                </a:solidFill>
              </a:rPr>
              <a:t>Es tan importante salvar y proteger a la víctima, como lo es revelarle a la parte agresora la malignidad de su acto e intentar convertir su conducta criminal en arrepentimiento.</a:t>
            </a:r>
          </a:p>
        </p:txBody>
      </p:sp>
    </p:spTree>
    <p:extLst>
      <p:ext uri="{BB962C8B-B14F-4D97-AF65-F5344CB8AC3E}">
        <p14:creationId xmlns:p14="http://schemas.microsoft.com/office/powerpoint/2010/main" val="375090128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CC8C34-0721-BE16-15C5-F77A2CE24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"/>
            <a:ext cx="12192000" cy="3053443"/>
          </a:xfrm>
          <a:gradFill>
            <a:gsLst>
              <a:gs pos="9000">
                <a:schemeClr val="tx1">
                  <a:lumMod val="95000"/>
                  <a:lumOff val="5000"/>
                  <a:alpha val="0"/>
                </a:schemeClr>
              </a:gs>
              <a:gs pos="49000">
                <a:schemeClr val="tx1">
                  <a:lumMod val="95000"/>
                  <a:lumOff val="5000"/>
                  <a:alpha val="71276"/>
                </a:schemeClr>
              </a:gs>
            </a:gsLst>
            <a:lin ang="16200000" scaled="0"/>
          </a:gradFill>
        </p:spPr>
        <p:txBody>
          <a:bodyPr lIns="360000" tIns="503999" rIns="360000" bIns="360000" anchor="t"/>
          <a:lstStyle/>
          <a:p>
            <a:pPr lvl="3"/>
            <a:r>
              <a:rPr lang="es-419" dirty="0"/>
              <a:t>Antes que nada, que cese la violencia y que la víctima sea protegida y recibida.</a:t>
            </a:r>
          </a:p>
        </p:txBody>
      </p:sp>
    </p:spTree>
    <p:extLst>
      <p:ext uri="{BB962C8B-B14F-4D97-AF65-F5344CB8AC3E}">
        <p14:creationId xmlns:p14="http://schemas.microsoft.com/office/powerpoint/2010/main" val="189888659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F92B21-D0AC-BA00-DAC2-6EB6E3B76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51" y="176412"/>
            <a:ext cx="5545138" cy="2280422"/>
          </a:xfrm>
        </p:spPr>
        <p:txBody>
          <a:bodyPr>
            <a:normAutofit lnSpcReduction="10000"/>
          </a:bodyPr>
          <a:lstStyle/>
          <a:p>
            <a:pPr lvl="3">
              <a:lnSpc>
                <a:spcPct val="100000"/>
              </a:lnSpc>
            </a:pPr>
            <a:r>
              <a:rPr lang="es-419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9711"/>
                    </a:prstClr>
                  </a:outerShdw>
                </a:effectLst>
              </a:rPr>
              <a:t>Jesús también se preocupa por la salvación de la víctima</a:t>
            </a:r>
          </a:p>
        </p:txBody>
      </p:sp>
    </p:spTree>
    <p:extLst>
      <p:ext uri="{BB962C8B-B14F-4D97-AF65-F5344CB8AC3E}">
        <p14:creationId xmlns:p14="http://schemas.microsoft.com/office/powerpoint/2010/main" val="372603941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863508-5656-1588-6499-A616A47C9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98" y="549275"/>
            <a:ext cx="4529136" cy="2674215"/>
          </a:xfrm>
        </p:spPr>
        <p:txBody>
          <a:bodyPr/>
          <a:lstStyle/>
          <a:p>
            <a:pPr lvl="3"/>
            <a:r>
              <a:rPr lang="es-419" dirty="0"/>
              <a:t>¿Quién es usted en esta escena? ¿La víctima? </a:t>
            </a:r>
            <a:br>
              <a:rPr lang="es-419" dirty="0"/>
            </a:br>
            <a:r>
              <a:rPr lang="es-419" dirty="0"/>
              <a:t>¿El agresor? ¿Ambos? 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25B15361-F75E-FDA7-380F-36A5457C6A79}"/>
              </a:ext>
            </a:extLst>
          </p:cNvPr>
          <p:cNvSpPr txBox="1">
            <a:spLocks/>
          </p:cNvSpPr>
          <p:nvPr/>
        </p:nvSpPr>
        <p:spPr>
          <a:xfrm>
            <a:off x="6792686" y="3429000"/>
            <a:ext cx="4848452" cy="287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0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Fonte do Sistema Regular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s-419" dirty="0"/>
              <a:t>Hoy es un día de liberación y perdón. </a:t>
            </a:r>
          </a:p>
        </p:txBody>
      </p:sp>
    </p:spTree>
    <p:extLst>
      <p:ext uri="{BB962C8B-B14F-4D97-AF65-F5344CB8AC3E}">
        <p14:creationId xmlns:p14="http://schemas.microsoft.com/office/powerpoint/2010/main" val="2087541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B1C613-F55D-A90C-73B7-D42BD2089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2360" y="486103"/>
            <a:ext cx="4466896" cy="5594022"/>
          </a:xfrm>
        </p:spPr>
        <p:txBody>
          <a:bodyPr anchor="ctr"/>
          <a:lstStyle/>
          <a:p>
            <a:pPr lvl="3" algn="ctr"/>
            <a:r>
              <a:rPr lang="es-419" dirty="0">
                <a:solidFill>
                  <a:schemeClr val="bg1"/>
                </a:solidFill>
              </a:rPr>
              <a:t>la violencia  sigue presente      y haciendo estragos.</a:t>
            </a:r>
          </a:p>
        </p:txBody>
      </p:sp>
    </p:spTree>
    <p:extLst>
      <p:ext uri="{BB962C8B-B14F-4D97-AF65-F5344CB8AC3E}">
        <p14:creationId xmlns:p14="http://schemas.microsoft.com/office/powerpoint/2010/main" val="6501701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27941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3571EF-B9AA-3FB3-7423-C0B837217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4862" y="712561"/>
            <a:ext cx="4396276" cy="5759450"/>
          </a:xfrm>
        </p:spPr>
        <p:txBody>
          <a:bodyPr/>
          <a:lstStyle/>
          <a:p>
            <a:r>
              <a:rPr lang="es-419" dirty="0">
                <a:solidFill>
                  <a:schemeClr val="bg1"/>
                </a:solidFill>
              </a:rPr>
              <a:t>Solo en Brasil, ocurrieron </a:t>
            </a:r>
            <a:br>
              <a:rPr lang="es-419" dirty="0">
                <a:solidFill>
                  <a:schemeClr val="bg1"/>
                </a:solidFill>
              </a:rPr>
            </a:br>
            <a:r>
              <a:rPr lang="es-419" sz="8000" b="1" dirty="0">
                <a:solidFill>
                  <a:schemeClr val="bg1"/>
                </a:solidFill>
              </a:rPr>
              <a:t>822.000 </a:t>
            </a:r>
            <a:br>
              <a:rPr lang="es-419" dirty="0">
                <a:solidFill>
                  <a:schemeClr val="bg1"/>
                </a:solidFill>
              </a:rPr>
            </a:br>
            <a:r>
              <a:rPr lang="es-419" dirty="0">
                <a:solidFill>
                  <a:schemeClr val="bg1"/>
                </a:solidFill>
              </a:rPr>
              <a:t>casos de violación por año.</a:t>
            </a:r>
          </a:p>
          <a:p>
            <a:endParaRPr lang="es-419" dirty="0"/>
          </a:p>
          <a:p>
            <a:br>
              <a:rPr lang="es-419" dirty="0">
                <a:solidFill>
                  <a:schemeClr val="bg1"/>
                </a:solidFill>
              </a:rPr>
            </a:br>
            <a:r>
              <a:rPr lang="es-419" b="1" dirty="0">
                <a:solidFill>
                  <a:schemeClr val="bg1"/>
                </a:solidFill>
              </a:rPr>
              <a:t>¡Son dos casos por minuto!</a:t>
            </a:r>
          </a:p>
        </p:txBody>
      </p:sp>
    </p:spTree>
    <p:extLst>
      <p:ext uri="{BB962C8B-B14F-4D97-AF65-F5344CB8AC3E}">
        <p14:creationId xmlns:p14="http://schemas.microsoft.com/office/powerpoint/2010/main" val="28032875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296D4C-462E-EFAB-14C9-34DBA889F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93" y="0"/>
            <a:ext cx="5894542" cy="5759450"/>
          </a:xfrm>
        </p:spPr>
        <p:txBody>
          <a:bodyPr/>
          <a:lstStyle/>
          <a:p>
            <a:pPr lvl="1"/>
            <a:r>
              <a:rPr lang="es-419" dirty="0">
                <a:solidFill>
                  <a:schemeClr val="bg1"/>
                </a:solidFill>
              </a:rPr>
              <a:t>“La violencia representa una de las peores experiencias adversas en la infancia, así conceptuadas como las que generan estrés tóxico e interfieren en el curso normal del desarrollo, porque hace que los niños y también los adolescentes estén  física, psíquica o socialmente vulnerables”.</a:t>
            </a:r>
          </a:p>
          <a:p>
            <a:pPr lvl="2"/>
            <a:r>
              <a:rPr lang="es-419" dirty="0">
                <a:solidFill>
                  <a:schemeClr val="bg1"/>
                </a:solidFill>
              </a:rPr>
              <a:t>GILBERTI, 2010</a:t>
            </a:r>
          </a:p>
        </p:txBody>
      </p:sp>
    </p:spTree>
    <p:extLst>
      <p:ext uri="{BB962C8B-B14F-4D97-AF65-F5344CB8AC3E}">
        <p14:creationId xmlns:p14="http://schemas.microsoft.com/office/powerpoint/2010/main" val="108502955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AD072F-8704-63D3-B4A1-FF82AB5D5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342" y="2896743"/>
            <a:ext cx="4118904" cy="3860895"/>
          </a:xfrm>
        </p:spPr>
        <p:txBody>
          <a:bodyPr/>
          <a:lstStyle/>
          <a:p>
            <a:r>
              <a:rPr lang="es-419" b="1" dirty="0"/>
              <a:t>Cuando el agresor            es una persona del  círculo familiar o    alguien con quien              el niño mantiene un vínculo afectivo y             de confianza, el proceso de denuncia se vuelve aún más difícil.</a:t>
            </a:r>
          </a:p>
        </p:txBody>
      </p:sp>
    </p:spTree>
    <p:extLst>
      <p:ext uri="{BB962C8B-B14F-4D97-AF65-F5344CB8AC3E}">
        <p14:creationId xmlns:p14="http://schemas.microsoft.com/office/powerpoint/2010/main" val="6909876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799A10-9D6A-5E40-449D-6320DE8B3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82" y="0"/>
            <a:ext cx="5794918" cy="54918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419" sz="2900" b="1" dirty="0"/>
              <a:t>El</a:t>
            </a:r>
            <a:r>
              <a:rPr lang="es-419" sz="2900" b="1" dirty="0">
                <a:solidFill>
                  <a:schemeClr val="bg1"/>
                </a:solidFill>
              </a:rPr>
              <a:t> síndrome de secreto dificulta que los niños y adolescentes víctimas de violencia revelen esas experiencias debido a algunos factores que pueden estar presentes en la dinámica de relación con el agresor. </a:t>
            </a:r>
          </a:p>
        </p:txBody>
      </p:sp>
    </p:spTree>
    <p:extLst>
      <p:ext uri="{BB962C8B-B14F-4D97-AF65-F5344CB8AC3E}">
        <p14:creationId xmlns:p14="http://schemas.microsoft.com/office/powerpoint/2010/main" val="8343007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0EA4C-5313-FDF6-AD46-25F2C09E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7844" y="631824"/>
            <a:ext cx="575329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419" b="1" dirty="0"/>
              <a:t>REACCIONES </a:t>
            </a:r>
            <a:br>
              <a:rPr lang="es-419" b="1" dirty="0"/>
            </a:br>
            <a:r>
              <a:rPr lang="es-419" b="1" dirty="0"/>
              <a:t>DE LA FIGURA PATERNA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C3ADC5-80ED-7A12-DB6F-470B47928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35262"/>
            <a:ext cx="5545138" cy="354106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419" b="1" dirty="0"/>
              <a:t>El 37% expresó acogida y comprensión; sin embargo, un 63% demostró agresividad y culpa, especialmente en casos de niños que relatan el abuso sexual intrafamiliar comparado a los casos de abuso sexual extrafamiliar.</a:t>
            </a:r>
          </a:p>
        </p:txBody>
      </p:sp>
    </p:spTree>
    <p:extLst>
      <p:ext uri="{BB962C8B-B14F-4D97-AF65-F5344CB8AC3E}">
        <p14:creationId xmlns:p14="http://schemas.microsoft.com/office/powerpoint/2010/main" val="26666804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010CFB-0ECD-BB98-F23F-0E009692C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5782740" cy="5132463"/>
          </a:xfrm>
        </p:spPr>
        <p:txBody>
          <a:bodyPr/>
          <a:lstStyle/>
          <a:p>
            <a:pPr lvl="3"/>
            <a:r>
              <a:rPr lang="es-419" dirty="0">
                <a:solidFill>
                  <a:schemeClr val="bg1"/>
                </a:solidFill>
              </a:rPr>
              <a:t>un aspecto relevante para el pronóstico positivo de las víctimas se relaciona con la forma como  las madres enfrentan la situación.</a:t>
            </a:r>
          </a:p>
        </p:txBody>
      </p:sp>
    </p:spTree>
    <p:extLst>
      <p:ext uri="{BB962C8B-B14F-4D97-AF65-F5344CB8AC3E}">
        <p14:creationId xmlns:p14="http://schemas.microsoft.com/office/powerpoint/2010/main" val="320085592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B40E8C-2AED-C4B5-3D70-411B23E4C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51" y="100361"/>
            <a:ext cx="5158561" cy="43907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419" sz="2900" b="1" dirty="0">
                <a:solidFill>
                  <a:schemeClr val="bg1"/>
                </a:solidFill>
              </a:rPr>
              <a:t>El agresor, en muchos casos,  es una persona considerada fuera de cualquier sospecha; tiene respeto y credibilidad,     y está seguro en una vida        de apariencias. </a:t>
            </a:r>
          </a:p>
        </p:txBody>
      </p:sp>
    </p:spTree>
    <p:extLst>
      <p:ext uri="{BB962C8B-B14F-4D97-AF65-F5344CB8AC3E}">
        <p14:creationId xmlns:p14="http://schemas.microsoft.com/office/powerpoint/2010/main" val="39197584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18" ma:contentTypeDescription="Crie um novo documento." ma:contentTypeScope="" ma:versionID="67f46b3b2321bc14d09d2e979ecc836f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dd2a0a0eab5a26ba825fba841632d9f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7e5e28a-6981-44d9-947a-1619d35bb1a9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39F26D-DDDE-4388-BD9A-AB255B8CAE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6254c-b8c0-4e16-9669-44d49c614d61"/>
    <ds:schemaRef ds:uri="cc85661e-698c-471d-81cd-239229bff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15CACC-956C-4D1F-B538-A1B1B3FD8845}">
  <ds:schemaRefs>
    <ds:schemaRef ds:uri="http://schemas.microsoft.com/office/2006/metadata/properties"/>
    <ds:schemaRef ds:uri="http://schemas.microsoft.com/office/infopath/2007/PartnerControls"/>
    <ds:schemaRef ds:uri="4d66254c-b8c0-4e16-9669-44d49c614d61"/>
    <ds:schemaRef ds:uri="cc85661e-698c-471d-81cd-239229bffddc"/>
  </ds:schemaRefs>
</ds:datastoreItem>
</file>

<file path=customXml/itemProps3.xml><?xml version="1.0" encoding="utf-8"?>
<ds:datastoreItem xmlns:ds="http://schemas.openxmlformats.org/officeDocument/2006/customXml" ds:itemID="{DFD5D0C4-4A09-4A44-A2F5-A6633BEB91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406</Words>
  <Application>Microsoft Macintosh PowerPoint</Application>
  <PresentationFormat>Widescreen</PresentationFormat>
  <Paragraphs>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Corbel</vt:lpstr>
      <vt:lpstr>Fonte do Sistema Regular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REACCIONES  DE LA FIGURA PATERNA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caso de abuso, Quebre o Silêncio!</dc:title>
  <dc:creator>marcos aurelio gularte de castro</dc:creator>
  <cp:lastModifiedBy>DSA - Victor Diego Trivelato</cp:lastModifiedBy>
  <cp:revision>14</cp:revision>
  <dcterms:created xsi:type="dcterms:W3CDTF">2023-08-23T15:37:38Z</dcterms:created>
  <dcterms:modified xsi:type="dcterms:W3CDTF">2024-05-02T16:24:50Z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</Properties>
</file>