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4" r:id="rId2"/>
    <p:sldId id="296" r:id="rId3"/>
    <p:sldId id="295" r:id="rId4"/>
    <p:sldId id="297" r:id="rId5"/>
    <p:sldId id="294" r:id="rId6"/>
    <p:sldId id="298" r:id="rId7"/>
    <p:sldId id="299" r:id="rId8"/>
    <p:sldId id="300" r:id="rId9"/>
    <p:sldId id="301" r:id="rId10"/>
    <p:sldId id="302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0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303" r:id="rId44"/>
    <p:sldId id="307" r:id="rId45"/>
  </p:sldIdLst>
  <p:sldSz cx="12192000" cy="6858000"/>
  <p:notesSz cx="6858000" cy="9144000"/>
  <p:embeddedFontLst>
    <p:embeddedFont>
      <p:font typeface="Abrade Black" panose="00000900000000000000" charset="0"/>
      <p:bold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07"/>
    <a:srgbClr val="52C5D9"/>
    <a:srgbClr val="37BFE3"/>
    <a:srgbClr val="80C4D7"/>
    <a:srgbClr val="73BFE1"/>
    <a:srgbClr val="FF3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14940-F629-D502-9CB4-981876A2E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D32646-FEAE-F6F6-B0A1-BBCCD7887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F63294-BEFB-4A45-67DB-B8A55223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4837BD-B223-0F29-CE4C-CF95B20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4D6903-E320-84C3-C62C-48125CCB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36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50A70-D590-DF7E-CB3E-34A4923C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0883235-6597-CADC-68DB-0B4F17A4E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AB5B71-F675-F0CA-3096-389A34F5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AB9D9F-7453-6237-4E16-5D13A74E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A9B568-2F31-B2E5-971A-B6C8E3E5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9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1A3115-F174-4639-C816-E2DFA4395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6E512E-48AF-D520-1B98-AF7836E06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AB68B3-F946-CEEB-0530-CDA7E614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B784A5-603F-1C55-DAD2-63380F30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C2DA70-2ABE-ED8A-CDD8-A7A37FE5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812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D0C5E-E5BD-A37D-4DD1-446D75AB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B591F4-98BF-4B65-6E6A-635E36BDC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EF1528-F2AD-3390-0078-3929BE39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1C9C47-072F-D294-AF15-BD84AAAB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CEAEA-66F4-201C-0A1F-FFD990B8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95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13EDD-5B1B-A4E9-AD0E-484B9EF2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0E9516-DC7C-DE4A-09E5-C5AF21A7C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FC3300-6054-C79B-B4D2-6C043C6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D41A7B-E662-26E8-3BDD-1C3BF6A2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31C17B-7708-DD49-C6C5-43719D7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95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E7CF5-7A4C-B67A-C4B6-C7DC0E8A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746693-72A3-1201-D730-E71491BEB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C3620B-1EDD-479E-3465-067D5748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C98C23-1C1C-0286-B0D3-D7723397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633950-D49F-2F68-DD3B-78770B12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BE509F-0514-A79D-0D21-209C8C85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16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B3638-ECE4-EE01-EB6E-F0F7473D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E86FB7-038A-61AC-C8D8-43752D242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6D3A77-43A7-CEE5-2CA0-64D910D46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A81CE0-4792-5FF7-4E80-1C8F663E1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9C622C-F1FA-15D8-E6DE-25FEB93B6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5B86616-2FFF-A808-C4A0-BC15409F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3B55CA4-D2F4-4C04-87BD-A886C0DE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CCC2100-43D7-9E23-A8B8-173F70FB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96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99D75-E039-109A-77D2-B86EBFB9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74F361-F012-E332-1C01-409D1E01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B0A802-C7ED-408A-B713-C9927604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73DA1E-9170-5065-C07D-FA03DAF1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95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B57DD75-756C-7F93-6C91-A06AEBFF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B9EC19-C563-91A0-9114-7E1A873A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025915-10F1-A3D4-D7C4-83AA68E4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24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C0BE1-2E72-6CE1-1200-7EED7D9D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5F6824-7DB8-B42F-B1F8-9F46837F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4E8047-D6FE-436E-F810-007DADD64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FC8177-3562-0002-AF7C-8553732A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E50DDF-7E61-244E-278C-A84A59BA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0A7D3F-CA5D-1735-C626-5B7D271E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08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6AFB2-E042-C54D-6B1B-939BA91F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261AEB-A350-D392-621D-38239602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37C28E-9650-696E-BDB6-F7E0FC525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B45A58-5CA1-7E89-64D3-407AAF66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8A4F98-2CFC-73EF-174F-000C78E4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6D5F1A-3FAC-C194-38F3-ED37557B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23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30BE37-06D0-1869-6B1C-1679394F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626AD3-CBAE-1BF2-2C0B-8FB8500E4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2164EC-684A-BD69-0B07-8FC47F636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79B2C-E795-4DC1-9AE3-A1B388AE40E6}" type="datetimeFigureOut">
              <a:rPr lang="pt-BR" smtClean="0"/>
              <a:t>26/05/2024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BBD16A-99DC-157E-50F7-9163BBD00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DE053D-2C47-F785-CB52-19F8417EB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31FF2-907B-470B-B93C-399EF19777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03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D732187-8021-3112-DB5C-23EA048EE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0886B296-DE74-1242-26FC-774EE7806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23" y="5805572"/>
            <a:ext cx="1415755" cy="6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9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E3972CC0-C45E-67A7-E784-E15553D7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77600">
            <a:off x="10425396" y="641182"/>
            <a:ext cx="958091" cy="16377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3566" y="5585645"/>
            <a:ext cx="1783994" cy="4192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4401" y="5185295"/>
            <a:ext cx="1248589" cy="293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6066" y="2497874"/>
            <a:ext cx="1461218" cy="3433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6323" y="3369988"/>
            <a:ext cx="1461218" cy="34338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1B32222-40D7-2046-FC32-A6B1DF2BA470}"/>
              </a:ext>
            </a:extLst>
          </p:cNvPr>
          <p:cNvSpPr/>
          <p:nvPr/>
        </p:nvSpPr>
        <p:spPr>
          <a:xfrm>
            <a:off x="6734777" y="3696829"/>
            <a:ext cx="4128295" cy="343386"/>
          </a:xfrm>
          <a:prstGeom prst="rect">
            <a:avLst/>
          </a:prstGeom>
          <a:solidFill>
            <a:srgbClr val="00A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21105" y="3044467"/>
            <a:ext cx="1152629" cy="115842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C47788E-774C-22DD-B38A-7D0D1D97BA56}"/>
              </a:ext>
            </a:extLst>
          </p:cNvPr>
          <p:cNvSpPr/>
          <p:nvPr/>
        </p:nvSpPr>
        <p:spPr>
          <a:xfrm>
            <a:off x="6734776" y="4015162"/>
            <a:ext cx="4241968" cy="922598"/>
          </a:xfrm>
          <a:prstGeom prst="rect">
            <a:avLst/>
          </a:prstGeom>
          <a:solidFill>
            <a:srgbClr val="00A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F4B109A-6387-545B-413C-C563DC0EFA5E}"/>
              </a:ext>
            </a:extLst>
          </p:cNvPr>
          <p:cNvSpPr txBox="1"/>
          <p:nvPr/>
        </p:nvSpPr>
        <p:spPr>
          <a:xfrm>
            <a:off x="6599516" y="3713374"/>
            <a:ext cx="43772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¿VISTE QUE LA MAMÁ DE </a:t>
            </a:r>
          </a:p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QUIQUE RESPETÓ EL CUERPO DE </a:t>
            </a:r>
          </a:p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LEO A LA HORADE PASAR EL PROTECTOR SOLAR?</a:t>
            </a:r>
          </a:p>
          <a:p>
            <a:pPr algn="ctr"/>
            <a:r>
              <a:rPr lang="pt-BR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¡SOLO TÚ PUEDES TOCAR TU CUERPO!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4DA16DC2-8ED5-4C35-2BB4-D6D8F77D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24A4B-894F-5841-F0D2-72AE3D92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07119" y="2994175"/>
            <a:ext cx="2150030" cy="50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7C6F0-6560-0098-D558-10B40C881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9588" y="5538667"/>
            <a:ext cx="1867187" cy="63389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E018801-A3AA-1C6F-DF2F-ABE3161E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24748" y="5221721"/>
            <a:ext cx="2697407" cy="633891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62D20B1-048D-E92B-0ED0-EBAE7BD4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8689" y="4501820"/>
            <a:ext cx="2150029" cy="5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média">
            <a:extLst>
              <a:ext uri="{FF2B5EF4-FFF2-40B4-BE49-F238E27FC236}">
                <a16:creationId xmlns:a16="http://schemas.microsoft.com/office/drawing/2014/main" id="{63E126BB-2A8B-F42B-BD55-056A5314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8667C73-C852-7A2A-EF57-66033E451AE1}"/>
              </a:ext>
            </a:extLst>
          </p:cNvPr>
          <p:cNvSpPr txBox="1"/>
          <p:nvPr/>
        </p:nvSpPr>
        <p:spPr>
          <a:xfrm>
            <a:off x="8888361" y="1189928"/>
            <a:ext cx="2536724" cy="2517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ea typeface="HGSSoeiKakugothicUB" panose="020B0400000000000000" pitchFamily="34" charset="-128"/>
              </a:rPr>
              <a:t>No participes en juegos que tengan contacto con las partes íntimas.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ea typeface="HGSSoeiKakugothicUB" panose="020B0400000000000000" pitchFamily="34" charset="-128"/>
              </a:rPr>
              <a:t>Algunos abusos pueden estar disfrazados de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ea typeface="HGSSoeiKakugothicUB" panose="020B0400000000000000" pitchFamily="34" charset="-128"/>
              </a:rPr>
              <a:t>juegos. 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ea typeface="HGSSoeiKakugothicUB" panose="020B0400000000000000" pitchFamily="34" charset="-128"/>
              </a:rPr>
              <a:t>¡Protégete!</a:t>
            </a:r>
            <a:endParaRPr lang="pt-BR" sz="2400" b="0" i="0" u="none" strike="noStrike" baseline="30000" dirty="0">
              <a:solidFill>
                <a:srgbClr val="FFFFFF"/>
              </a:solidFill>
              <a:latin typeface="Abrade Black" panose="00000900000000000000" pitchFamily="2" charset="0"/>
              <a:ea typeface="HGSSoeiKakugothicUB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694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31149A06-9122-A9B5-FD14-DD16C55B9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C73F1B8-1B8B-6E18-36F3-E69CF95E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93806" y="5192225"/>
            <a:ext cx="2697407" cy="633891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213C59-328D-ADBA-4C66-0F655008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265" y="5619930"/>
            <a:ext cx="2197510" cy="6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9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mida&#10;&#10;Descrição gerada automaticamente">
            <a:extLst>
              <a:ext uri="{FF2B5EF4-FFF2-40B4-BE49-F238E27FC236}">
                <a16:creationId xmlns:a16="http://schemas.microsoft.com/office/drawing/2014/main" id="{BDCE66F1-A238-9F2A-17C6-02B230BA5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162948-9F06-5F14-8152-4BD701F7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564" y="962045"/>
            <a:ext cx="1759032" cy="1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AA6FE3D9-324E-25C2-BCC0-6E3D3D87A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5A324-21B0-DA6F-9799-2BB9B2682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0254">
            <a:off x="2440457" y="805732"/>
            <a:ext cx="962285" cy="9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A8FC9BD-918C-0AE1-497D-197033802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891D50-39FF-AB52-DD64-7764D87A0842}"/>
              </a:ext>
            </a:extLst>
          </p:cNvPr>
          <p:cNvSpPr txBox="1"/>
          <p:nvPr/>
        </p:nvSpPr>
        <p:spPr>
          <a:xfrm>
            <a:off x="8799871" y="1337412"/>
            <a:ext cx="2507226" cy="224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¡Epa! Si alguien te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llama para hacer algo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a escondidas de tus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padres, sal corriendo.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Aunque la persona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parezca tener buenas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intenciones, eso</a:t>
            </a:r>
          </a:p>
          <a:p>
            <a:pPr marR="0" algn="ctr" rtl="0">
              <a:lnSpc>
                <a:spcPct val="110000"/>
              </a:lnSpc>
            </a:pPr>
            <a:r>
              <a:rPr lang="es-ES" sz="24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puede ser peligroso.</a:t>
            </a:r>
            <a:endParaRPr lang="pt-BR" sz="2400" b="0" i="0" u="none" strike="noStrike" baseline="30000" dirty="0">
              <a:solidFill>
                <a:srgbClr val="FFFFFF"/>
              </a:solidFill>
              <a:latin typeface="Abrade Black" panose="00000900000000000000" pitchFamily="2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9BF2F294-96A3-5B4B-0BF5-5D7CB9DEDA74}"/>
              </a:ext>
            </a:extLst>
          </p:cNvPr>
          <p:cNvSpPr/>
          <p:nvPr/>
        </p:nvSpPr>
        <p:spPr>
          <a:xfrm>
            <a:off x="5644909" y="4336701"/>
            <a:ext cx="1139251" cy="1371089"/>
          </a:xfrm>
          <a:custGeom>
            <a:avLst/>
            <a:gdLst/>
            <a:ahLst/>
            <a:cxnLst/>
            <a:rect l="l" t="t" r="r" b="b"/>
            <a:pathLst>
              <a:path w="1708876" h="2056634">
                <a:moveTo>
                  <a:pt x="0" y="0"/>
                </a:moveTo>
                <a:lnTo>
                  <a:pt x="1708876" y="0"/>
                </a:lnTo>
                <a:lnTo>
                  <a:pt x="1708876" y="2056634"/>
                </a:lnTo>
                <a:lnTo>
                  <a:pt x="0" y="2056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6319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4B43AFC-1A6B-F648-FD86-380654ED9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F07E9217-59F0-198C-541F-53471AEDA726}"/>
              </a:ext>
            </a:extLst>
          </p:cNvPr>
          <p:cNvSpPr/>
          <p:nvPr/>
        </p:nvSpPr>
        <p:spPr>
          <a:xfrm>
            <a:off x="1841696" y="5487321"/>
            <a:ext cx="950666" cy="816385"/>
          </a:xfrm>
          <a:custGeom>
            <a:avLst/>
            <a:gdLst/>
            <a:ahLst/>
            <a:cxnLst/>
            <a:rect l="l" t="t" r="r" b="b"/>
            <a:pathLst>
              <a:path w="4303093" h="3695281">
                <a:moveTo>
                  <a:pt x="0" y="0"/>
                </a:moveTo>
                <a:lnTo>
                  <a:pt x="4303092" y="0"/>
                </a:lnTo>
                <a:lnTo>
                  <a:pt x="4303092" y="3695281"/>
                </a:lnTo>
                <a:lnTo>
                  <a:pt x="0" y="3695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4BF71C5-1934-5093-C38E-D232D9FA7FCB}"/>
              </a:ext>
            </a:extLst>
          </p:cNvPr>
          <p:cNvSpPr/>
          <p:nvPr/>
        </p:nvSpPr>
        <p:spPr>
          <a:xfrm>
            <a:off x="4894612" y="5487320"/>
            <a:ext cx="950666" cy="816385"/>
          </a:xfrm>
          <a:custGeom>
            <a:avLst/>
            <a:gdLst/>
            <a:ahLst/>
            <a:cxnLst/>
            <a:rect l="l" t="t" r="r" b="b"/>
            <a:pathLst>
              <a:path w="4303093" h="3695281">
                <a:moveTo>
                  <a:pt x="0" y="0"/>
                </a:moveTo>
                <a:lnTo>
                  <a:pt x="4303092" y="0"/>
                </a:lnTo>
                <a:lnTo>
                  <a:pt x="4303092" y="3695281"/>
                </a:lnTo>
                <a:lnTo>
                  <a:pt x="0" y="3695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D5C8CDE-60E8-8B89-7C62-8B4DDFF58F1D}"/>
              </a:ext>
            </a:extLst>
          </p:cNvPr>
          <p:cNvSpPr/>
          <p:nvPr/>
        </p:nvSpPr>
        <p:spPr>
          <a:xfrm>
            <a:off x="7878702" y="5487320"/>
            <a:ext cx="1029324" cy="973997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4153AD4-DD4C-C801-A553-4A23F41C03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4415" y="3429000"/>
            <a:ext cx="1097281" cy="108630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DB17F2C-3F18-5B65-0009-A98E93E818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58561" y="3724804"/>
            <a:ext cx="1097280" cy="10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4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D1D45A8D-B667-6CDE-188E-F23AB4AB9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12192000" cy="685800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407E382-6105-1116-CDC2-770C6AA121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6008" y="736876"/>
            <a:ext cx="975309" cy="1500475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51A164F-F951-987E-0E7E-DD0D58828E07}"/>
              </a:ext>
            </a:extLst>
          </p:cNvPr>
          <p:cNvSpPr/>
          <p:nvPr/>
        </p:nvSpPr>
        <p:spPr>
          <a:xfrm>
            <a:off x="10226741" y="1072391"/>
            <a:ext cx="1139251" cy="1371089"/>
          </a:xfrm>
          <a:custGeom>
            <a:avLst/>
            <a:gdLst/>
            <a:ahLst/>
            <a:cxnLst/>
            <a:rect l="l" t="t" r="r" b="b"/>
            <a:pathLst>
              <a:path w="1708876" h="2056634">
                <a:moveTo>
                  <a:pt x="0" y="0"/>
                </a:moveTo>
                <a:lnTo>
                  <a:pt x="1708876" y="0"/>
                </a:lnTo>
                <a:lnTo>
                  <a:pt x="1708876" y="2056634"/>
                </a:lnTo>
                <a:lnTo>
                  <a:pt x="0" y="205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87428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lendário&#10;&#10;Descrição gerada automaticamente com confiança média">
            <a:extLst>
              <a:ext uri="{FF2B5EF4-FFF2-40B4-BE49-F238E27FC236}">
                <a16:creationId xmlns:a16="http://schemas.microsoft.com/office/drawing/2014/main" id="{C406E54A-D161-B3AF-1823-979F0D3B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6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F61A9C26-F2B9-D993-8867-AC5CA689C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5800" y="5025056"/>
            <a:ext cx="1208943" cy="1018534"/>
          </a:xfrm>
          <a:custGeom>
            <a:avLst/>
            <a:gdLst/>
            <a:ahLst/>
            <a:cxnLst/>
            <a:rect l="l" t="t" r="r" b="b"/>
            <a:pathLst>
              <a:path w="1813414" h="1527801">
                <a:moveTo>
                  <a:pt x="0" y="0"/>
                </a:moveTo>
                <a:lnTo>
                  <a:pt x="1813414" y="0"/>
                </a:lnTo>
                <a:lnTo>
                  <a:pt x="1813414" y="1527801"/>
                </a:lnTo>
                <a:lnTo>
                  <a:pt x="0" y="152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201942">
            <a:off x="9987611" y="753411"/>
            <a:ext cx="1076909" cy="115796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2059D49-6F9D-E4EC-6CE6-1C1B46052A18}"/>
              </a:ext>
            </a:extLst>
          </p:cNvPr>
          <p:cNvSpPr txBox="1"/>
          <p:nvPr/>
        </p:nvSpPr>
        <p:spPr>
          <a:xfrm>
            <a:off x="6856760" y="2216387"/>
            <a:ext cx="3927354" cy="3110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54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Recuerda:</a:t>
            </a:r>
          </a:p>
          <a:p>
            <a:pPr algn="ctr">
              <a:lnSpc>
                <a:spcPct val="110000"/>
              </a:lnSpc>
            </a:pPr>
            <a:r>
              <a:rPr lang="es-ES" sz="54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¡solo tú puedes</a:t>
            </a:r>
          </a:p>
          <a:p>
            <a:pPr algn="ctr">
              <a:lnSpc>
                <a:spcPct val="110000"/>
              </a:lnSpc>
            </a:pPr>
            <a:r>
              <a:rPr lang="es-ES" sz="54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permitir que</a:t>
            </a:r>
          </a:p>
          <a:p>
            <a:pPr algn="ctr">
              <a:lnSpc>
                <a:spcPct val="110000"/>
              </a:lnSpc>
            </a:pPr>
            <a:r>
              <a:rPr lang="es-ES" sz="54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alguien te toque!</a:t>
            </a:r>
            <a:endParaRPr lang="pt-BR" sz="5400" b="0" i="0" u="none" strike="noStrike" baseline="30000" dirty="0">
              <a:solidFill>
                <a:srgbClr val="000000"/>
              </a:solidFill>
              <a:latin typeface="Abrade Black" panose="00000900000000000000" pitchFamily="2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9C02AAD4-D1D5-7DCD-3F9B-766BECCF03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76435">
            <a:off x="6808700" y="1368074"/>
            <a:ext cx="1134996" cy="1134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E1EAC08-F53D-B113-BE36-2B751ADF2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1AA9B43-01CF-094F-2503-6C50445D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7053479">
            <a:off x="970159" y="1374305"/>
            <a:ext cx="933632" cy="93363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E85A3B0-C3F9-4D8C-43E3-9733309EF9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79608" y="1113427"/>
            <a:ext cx="742629" cy="1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AC05E8D-48FF-BE8F-CC65-9F099AC3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BAC56EC-9BE8-EAB0-21F4-C935EC243449}"/>
              </a:ext>
            </a:extLst>
          </p:cNvPr>
          <p:cNvSpPr txBox="1"/>
          <p:nvPr/>
        </p:nvSpPr>
        <p:spPr>
          <a:xfrm>
            <a:off x="707924" y="2844225"/>
            <a:ext cx="2222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CODIÉM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1CB3BA-5A4F-6216-1F3D-747187E387CA}"/>
              </a:ext>
            </a:extLst>
          </p:cNvPr>
          <p:cNvSpPr txBox="1"/>
          <p:nvPr/>
        </p:nvSpPr>
        <p:spPr>
          <a:xfrm>
            <a:off x="707924" y="3724212"/>
            <a:ext cx="3283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NEFREMERO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4E7445-A289-995A-FAF4-DB124E37F0B8}"/>
              </a:ext>
            </a:extLst>
          </p:cNvPr>
          <p:cNvSpPr txBox="1"/>
          <p:nvPr/>
        </p:nvSpPr>
        <p:spPr>
          <a:xfrm>
            <a:off x="707924" y="4800844"/>
            <a:ext cx="293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BMOBEOR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54AEDB-61C9-8756-CF22-C9E55F48E5DB}"/>
              </a:ext>
            </a:extLst>
          </p:cNvPr>
          <p:cNvSpPr txBox="1"/>
          <p:nvPr/>
        </p:nvSpPr>
        <p:spPr>
          <a:xfrm>
            <a:off x="4055807" y="2844225"/>
            <a:ext cx="2222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MÉDICO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9440EA-B283-1D98-A4ED-149368874D99}"/>
              </a:ext>
            </a:extLst>
          </p:cNvPr>
          <p:cNvSpPr txBox="1"/>
          <p:nvPr/>
        </p:nvSpPr>
        <p:spPr>
          <a:xfrm>
            <a:off x="4055807" y="3724212"/>
            <a:ext cx="3283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ENFERMERO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1362E4-324C-3D2B-F3E9-A493C2A6CCF9}"/>
              </a:ext>
            </a:extLst>
          </p:cNvPr>
          <p:cNvSpPr txBox="1"/>
          <p:nvPr/>
        </p:nvSpPr>
        <p:spPr>
          <a:xfrm>
            <a:off x="4055807" y="4800844"/>
            <a:ext cx="293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rade Black" panose="00000900000000000000" pitchFamily="2" charset="0"/>
              </a:rPr>
              <a:t>BOMBERO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C082C1-D564-B233-21D4-EE3D585FBF60}"/>
              </a:ext>
            </a:extLst>
          </p:cNvPr>
          <p:cNvSpPr txBox="1"/>
          <p:nvPr/>
        </p:nvSpPr>
        <p:spPr>
          <a:xfrm>
            <a:off x="570270" y="508783"/>
            <a:ext cx="11621729" cy="154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b="1" dirty="0">
                <a:solidFill>
                  <a:schemeClr val="bg1"/>
                </a:solidFill>
              </a:rPr>
              <a:t>Además de ti mismo, algunas personas pueden tocar tu cuerpo para ayudarte en momentos de necesidad, como para realizar un examen médico o una curación. ¿Sabes quiénes son? </a:t>
            </a:r>
          </a:p>
          <a:p>
            <a:pPr>
              <a:lnSpc>
                <a:spcPct val="120000"/>
              </a:lnSpc>
            </a:pPr>
            <a:r>
              <a:rPr lang="es-ES" sz="2000" b="1" dirty="0">
                <a:solidFill>
                  <a:schemeClr val="bg1"/>
                </a:solidFill>
              </a:rPr>
              <a:t>Ordena las letras para descubrirlo y, después, completa la lista con el </a:t>
            </a:r>
          </a:p>
          <a:p>
            <a:pPr>
              <a:lnSpc>
                <a:spcPct val="120000"/>
              </a:lnSpc>
            </a:pPr>
            <a:r>
              <a:rPr lang="es-ES" sz="2000" b="1" dirty="0">
                <a:solidFill>
                  <a:schemeClr val="bg1"/>
                </a:solidFill>
              </a:rPr>
              <a:t>Nombre de tus adultos de confianza: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D6B3AA13-5FC5-DD8E-BDE5-CBEE8DD9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5538" y="1879438"/>
            <a:ext cx="742629" cy="1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52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22302B94-77EA-4980-3F47-19DAF299F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57"/>
            <a:ext cx="12191999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3FE0B33-0799-0C6D-0EDF-57FDFF61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1794" y="773142"/>
            <a:ext cx="1257587" cy="12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1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3184922F-8B78-4F75-E298-3F136482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46165B-1980-EEED-CD65-47839DD4B713}"/>
              </a:ext>
            </a:extLst>
          </p:cNvPr>
          <p:cNvSpPr txBox="1"/>
          <p:nvPr/>
        </p:nvSpPr>
        <p:spPr>
          <a:xfrm>
            <a:off x="8898193" y="1268588"/>
            <a:ext cx="2330245" cy="242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es-ES" sz="26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Evita sentarte en el regazo de otros adultos. Personas malvadas pueden aprovecharse</a:t>
            </a:r>
          </a:p>
          <a:p>
            <a:pPr marR="0" algn="ctr" rtl="0">
              <a:lnSpc>
                <a:spcPct val="110000"/>
              </a:lnSpc>
            </a:pPr>
            <a:r>
              <a:rPr lang="es-ES" sz="26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de eso para hacer</a:t>
            </a:r>
          </a:p>
          <a:p>
            <a:pPr marR="0" algn="ctr" rtl="0">
              <a:lnSpc>
                <a:spcPct val="110000"/>
              </a:lnSpc>
            </a:pPr>
            <a:r>
              <a:rPr lang="es-ES" sz="26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cosas malas. </a:t>
            </a:r>
          </a:p>
          <a:p>
            <a:pPr marR="0" algn="ctr" rtl="0">
              <a:lnSpc>
                <a:spcPct val="110000"/>
              </a:lnSpc>
            </a:pPr>
            <a:r>
              <a:rPr lang="es-ES" sz="26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¡Ten cuidado!</a:t>
            </a:r>
            <a:endParaRPr lang="pt-BR" sz="2600" b="0" i="0" u="none" strike="noStrike" baseline="30000" dirty="0">
              <a:solidFill>
                <a:srgbClr val="FFFFFF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ECC8DC-1764-E064-49E3-F9836DC4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6243">
            <a:off x="3585850" y="406400"/>
            <a:ext cx="676156" cy="15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D08FB343-1E65-C67E-B777-281347EBF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B151134-70DB-950A-1322-9456A3965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230201">
            <a:off x="3021475" y="334643"/>
            <a:ext cx="763420" cy="7634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780EA2D-0531-F360-2548-EA3101F4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66656" y="3472507"/>
            <a:ext cx="777988" cy="11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4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38010EE9-9B64-AB41-D060-9B95BE045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010CE1D-726F-A0E1-9E3E-21C18EFA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4570" y="1590367"/>
            <a:ext cx="1097281" cy="10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6">
            <a:extLst>
              <a:ext uri="{FF2B5EF4-FFF2-40B4-BE49-F238E27FC236}">
                <a16:creationId xmlns:a16="http://schemas.microsoft.com/office/drawing/2014/main" id="{0CF9FC16-43F0-DCC5-BEEF-262E38671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51D66374-3BC6-7D31-2B6C-2B521A1F07FC}"/>
              </a:ext>
            </a:extLst>
          </p:cNvPr>
          <p:cNvSpPr/>
          <p:nvPr/>
        </p:nvSpPr>
        <p:spPr>
          <a:xfrm>
            <a:off x="8858866" y="3117844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F6C67A7F-4A7C-029C-483F-04B3B75CFBE2}"/>
              </a:ext>
            </a:extLst>
          </p:cNvPr>
          <p:cNvSpPr/>
          <p:nvPr/>
        </p:nvSpPr>
        <p:spPr>
          <a:xfrm>
            <a:off x="624347" y="4239653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FACB5687-DBE5-BB6F-4D26-0BC64356C76D}"/>
              </a:ext>
            </a:extLst>
          </p:cNvPr>
          <p:cNvSpPr/>
          <p:nvPr/>
        </p:nvSpPr>
        <p:spPr>
          <a:xfrm>
            <a:off x="3195485" y="5587104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17844A6-6EA4-AAF4-8B8C-6AD30C88CF3B}"/>
              </a:ext>
            </a:extLst>
          </p:cNvPr>
          <p:cNvSpPr/>
          <p:nvPr/>
        </p:nvSpPr>
        <p:spPr>
          <a:xfrm>
            <a:off x="8406582" y="5417909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B01EEBC-9802-438B-4334-BD542C1F2AD4}"/>
              </a:ext>
            </a:extLst>
          </p:cNvPr>
          <p:cNvSpPr/>
          <p:nvPr/>
        </p:nvSpPr>
        <p:spPr>
          <a:xfrm>
            <a:off x="6238570" y="1872099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43D75AA8-8AB7-7BC2-CE1A-D4E3B725814F}"/>
              </a:ext>
            </a:extLst>
          </p:cNvPr>
          <p:cNvSpPr/>
          <p:nvPr/>
        </p:nvSpPr>
        <p:spPr>
          <a:xfrm>
            <a:off x="3608438" y="2903430"/>
            <a:ext cx="2762864" cy="67528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D698C5EB-C809-F611-358A-4B7275F9A865}"/>
              </a:ext>
            </a:extLst>
          </p:cNvPr>
          <p:cNvSpPr/>
          <p:nvPr/>
        </p:nvSpPr>
        <p:spPr>
          <a:xfrm>
            <a:off x="5779496" y="4100974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BF4B26E-DF2A-E777-A443-F6DEF70E58AF}"/>
              </a:ext>
            </a:extLst>
          </p:cNvPr>
          <p:cNvSpPr/>
          <p:nvPr/>
        </p:nvSpPr>
        <p:spPr>
          <a:xfrm>
            <a:off x="722670" y="1984941"/>
            <a:ext cx="2762864" cy="737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AA3C3C-4B6C-8B37-7216-903A1F3BD474}"/>
              </a:ext>
            </a:extLst>
          </p:cNvPr>
          <p:cNvSpPr txBox="1"/>
          <p:nvPr/>
        </p:nvSpPr>
        <p:spPr>
          <a:xfrm>
            <a:off x="580103" y="556226"/>
            <a:ext cx="10884310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s-ES" sz="3200" b="1" i="0" u="none" strike="noStrike" baseline="30000" dirty="0">
                <a:solidFill>
                  <a:srgbClr val="000000"/>
                </a:solidFill>
              </a:rPr>
              <a:t>El cariño verdadero siempre viene acompañado de un pedido de permiso, ¿lo sabías? Y es algo que hace bien, no ocasiona incomodidad ni vergüenza. Es más: ¡se expresa en contacto solo con algunas partes de cuerpo! Lee las frases y marca con una X lo</a:t>
            </a:r>
          </a:p>
          <a:p>
            <a:pPr marR="0" algn="ctr" rtl="0"/>
            <a:r>
              <a:rPr lang="es-ES" sz="3200" b="1" i="0" u="none" strike="noStrike" baseline="30000" dirty="0">
                <a:solidFill>
                  <a:srgbClr val="000000"/>
                </a:solidFill>
              </a:rPr>
              <a:t>que no es cariño:</a:t>
            </a:r>
            <a:endParaRPr lang="pt-BR" sz="3200" b="1" i="0" u="none" strike="noStrike" baseline="30000" dirty="0">
              <a:solidFill>
                <a:srgbClr val="0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E2A1BF-7B42-179C-290B-3ABF23095782}"/>
              </a:ext>
            </a:extLst>
          </p:cNvPr>
          <p:cNvSpPr txBox="1"/>
          <p:nvPr/>
        </p:nvSpPr>
        <p:spPr>
          <a:xfrm>
            <a:off x="580103" y="2289186"/>
            <a:ext cx="3028335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 EN LA BOCA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E6E6BAB-3B1C-64A1-5489-65F1F75F59FA}"/>
              </a:ext>
            </a:extLst>
          </p:cNvPr>
          <p:cNvSpPr txBox="1"/>
          <p:nvPr/>
        </p:nvSpPr>
        <p:spPr>
          <a:xfrm>
            <a:off x="3667429" y="3013956"/>
            <a:ext cx="267437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CARICIAS EN EL CABELLO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30ACE7-CE36-212D-352C-DC32A5071887}"/>
              </a:ext>
            </a:extLst>
          </p:cNvPr>
          <p:cNvSpPr txBox="1"/>
          <p:nvPr/>
        </p:nvSpPr>
        <p:spPr>
          <a:xfrm>
            <a:off x="6010549" y="4246308"/>
            <a:ext cx="2290916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s-E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PALMADAS EN LA PARTE TRASERA</a:t>
            </a:r>
            <a:endParaRPr lang="pt-BR" sz="2800" b="1" i="0" u="none" strike="noStrike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5F8450-614D-6133-7E9D-98B509317011}"/>
              </a:ext>
            </a:extLst>
          </p:cNvPr>
          <p:cNvSpPr txBox="1"/>
          <p:nvPr/>
        </p:nvSpPr>
        <p:spPr>
          <a:xfrm>
            <a:off x="3188112" y="5778788"/>
            <a:ext cx="2703873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TOCAR LAS PARTES ÍNTIMAS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7BEBD01-482B-8629-AA57-009EF39ECD8F}"/>
              </a:ext>
            </a:extLst>
          </p:cNvPr>
          <p:cNvSpPr txBox="1"/>
          <p:nvPr/>
        </p:nvSpPr>
        <p:spPr>
          <a:xfrm>
            <a:off x="5938684" y="2138711"/>
            <a:ext cx="3333136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APRETÓN DE MANOS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9D74A90-F640-3E9E-ED04-03E39A1352F7}"/>
              </a:ext>
            </a:extLst>
          </p:cNvPr>
          <p:cNvSpPr txBox="1"/>
          <p:nvPr/>
        </p:nvSpPr>
        <p:spPr>
          <a:xfrm>
            <a:off x="8974103" y="3295765"/>
            <a:ext cx="2605548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COSQUILLAS EN LA </a:t>
            </a:r>
            <a:r>
              <a:rPr lang="en-US" sz="2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BARRIGA</a:t>
            </a:r>
            <a:endParaRPr lang="en-US" sz="2800" b="1" i="0" u="none" strike="noStrike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FA3B9E7-0F79-1131-A21A-0B66DEDD0EA9}"/>
              </a:ext>
            </a:extLst>
          </p:cNvPr>
          <p:cNvSpPr txBox="1"/>
          <p:nvPr/>
        </p:nvSpPr>
        <p:spPr>
          <a:xfrm>
            <a:off x="929147" y="4377673"/>
            <a:ext cx="2153263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 EN LA CABEZA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3BEB738-ADB9-8BCD-53DE-1EB0456CDDB0}"/>
              </a:ext>
            </a:extLst>
          </p:cNvPr>
          <p:cNvSpPr txBox="1"/>
          <p:nvPr/>
        </p:nvSpPr>
        <p:spPr>
          <a:xfrm>
            <a:off x="8244353" y="5712120"/>
            <a:ext cx="322498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en-US" sz="2800" b="1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ABRAZO</a:t>
            </a:r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821AF79F-1279-01C7-18DA-3881D8C4D8E7}"/>
              </a:ext>
            </a:extLst>
          </p:cNvPr>
          <p:cNvSpPr/>
          <p:nvPr/>
        </p:nvSpPr>
        <p:spPr>
          <a:xfrm>
            <a:off x="1511125" y="1872099"/>
            <a:ext cx="1166289" cy="1167749"/>
          </a:xfrm>
          <a:custGeom>
            <a:avLst/>
            <a:gdLst/>
            <a:ahLst/>
            <a:cxnLst/>
            <a:rect l="l" t="t" r="r" b="b"/>
            <a:pathLst>
              <a:path w="3334299" h="3338472">
                <a:moveTo>
                  <a:pt x="0" y="0"/>
                </a:moveTo>
                <a:lnTo>
                  <a:pt x="3334299" y="0"/>
                </a:lnTo>
                <a:lnTo>
                  <a:pt x="3334299" y="3338472"/>
                </a:lnTo>
                <a:lnTo>
                  <a:pt x="0" y="333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33657ED2-10B8-059A-AE96-E090CCC14DEF}"/>
              </a:ext>
            </a:extLst>
          </p:cNvPr>
          <p:cNvSpPr/>
          <p:nvPr/>
        </p:nvSpPr>
        <p:spPr>
          <a:xfrm>
            <a:off x="6572862" y="3855296"/>
            <a:ext cx="1166289" cy="1167749"/>
          </a:xfrm>
          <a:custGeom>
            <a:avLst/>
            <a:gdLst/>
            <a:ahLst/>
            <a:cxnLst/>
            <a:rect l="l" t="t" r="r" b="b"/>
            <a:pathLst>
              <a:path w="3334299" h="3338472">
                <a:moveTo>
                  <a:pt x="0" y="0"/>
                </a:moveTo>
                <a:lnTo>
                  <a:pt x="3334299" y="0"/>
                </a:lnTo>
                <a:lnTo>
                  <a:pt x="3334299" y="3338472"/>
                </a:lnTo>
                <a:lnTo>
                  <a:pt x="0" y="333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0F45E080-653E-629C-7B46-A8C2F15F68F2}"/>
              </a:ext>
            </a:extLst>
          </p:cNvPr>
          <p:cNvSpPr/>
          <p:nvPr/>
        </p:nvSpPr>
        <p:spPr>
          <a:xfrm>
            <a:off x="4077345" y="5417909"/>
            <a:ext cx="1166289" cy="1167749"/>
          </a:xfrm>
          <a:custGeom>
            <a:avLst/>
            <a:gdLst/>
            <a:ahLst/>
            <a:cxnLst/>
            <a:rect l="l" t="t" r="r" b="b"/>
            <a:pathLst>
              <a:path w="3334299" h="3338472">
                <a:moveTo>
                  <a:pt x="0" y="0"/>
                </a:moveTo>
                <a:lnTo>
                  <a:pt x="3334299" y="0"/>
                </a:lnTo>
                <a:lnTo>
                  <a:pt x="3334299" y="3338472"/>
                </a:lnTo>
                <a:lnTo>
                  <a:pt x="0" y="333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68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156868F6-D618-ACB7-5A3F-DF2EAAFDD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71E59-F233-6367-BCDF-C587B3587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249898">
            <a:off x="5481182" y="633199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C3C558C2-866D-6CEE-5968-70EEF3805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40F0C-6850-3483-C7CB-326DC8E0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809521">
            <a:off x="10200010" y="741680"/>
            <a:ext cx="636380" cy="14629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898A688-BA62-1CF4-63B5-BF0D5DAF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1045" y="763384"/>
            <a:ext cx="1419533" cy="14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3165D772-EDE4-2B5D-4AC8-F4282CBE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0909EE-0B01-F17C-6537-801F0CA3A5C9}"/>
              </a:ext>
            </a:extLst>
          </p:cNvPr>
          <p:cNvSpPr txBox="1"/>
          <p:nvPr/>
        </p:nvSpPr>
        <p:spPr>
          <a:xfrm>
            <a:off x="8662218" y="1159358"/>
            <a:ext cx="2723535" cy="2605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Si no puedes quedarte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solito, cámbiate la ropa únicamente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cerca de las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personas en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quienes confías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de verdad.</a:t>
            </a:r>
            <a:endParaRPr lang="pt-BR" sz="2800" b="0" i="0" u="none" strike="noStrike" baseline="30000" dirty="0">
              <a:solidFill>
                <a:srgbClr val="FFFFFF"/>
              </a:solidFill>
              <a:latin typeface="Abrade Black" panose="00000900000000000000" pitchFamily="2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3597DC1-4504-72CF-6174-74D4A9BB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14730" y="731520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47FADB8F-C7D8-A5E9-B5FE-0DC8CA75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94858">
            <a:off x="1086754" y="1165619"/>
            <a:ext cx="1437876" cy="14234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97342" y="4350524"/>
            <a:ext cx="1307953" cy="130795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424BD5-94C2-8AB5-94FF-36EB29CDC088}"/>
              </a:ext>
            </a:extLst>
          </p:cNvPr>
          <p:cNvSpPr txBox="1"/>
          <p:nvPr/>
        </p:nvSpPr>
        <p:spPr>
          <a:xfrm>
            <a:off x="1356852" y="2041472"/>
            <a:ext cx="3814916" cy="2775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Si no quieres </a:t>
            </a:r>
          </a:p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Que alguien te abrace,</a:t>
            </a:r>
          </a:p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di siempre: “¡No!”</a:t>
            </a:r>
            <a:endParaRPr lang="pt-BR" sz="4800" b="0" i="0" u="none" strike="noStrike" baseline="30000" dirty="0">
              <a:solidFill>
                <a:srgbClr val="000000"/>
              </a:solidFill>
              <a:latin typeface="Abrade Black" panose="000009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lendário&#10;&#10;Descrição gerada automaticamente com confiança média">
            <a:extLst>
              <a:ext uri="{FF2B5EF4-FFF2-40B4-BE49-F238E27FC236}">
                <a16:creationId xmlns:a16="http://schemas.microsoft.com/office/drawing/2014/main" id="{DF49B273-9A0E-DC04-6436-550BD71B4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4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&#10;&#10;Descrição gerada automaticamente">
            <a:extLst>
              <a:ext uri="{FF2B5EF4-FFF2-40B4-BE49-F238E27FC236}">
                <a16:creationId xmlns:a16="http://schemas.microsoft.com/office/drawing/2014/main" id="{0434C139-5E87-6336-C82C-60536A11F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7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iagrama&#10;&#10;Descrição gerada automaticamente com confiança baixa">
            <a:extLst>
              <a:ext uri="{FF2B5EF4-FFF2-40B4-BE49-F238E27FC236}">
                <a16:creationId xmlns:a16="http://schemas.microsoft.com/office/drawing/2014/main" id="{842D3124-694D-1DE5-5909-3E73F4ECD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B03311-7F1C-0877-327A-B26D38B4D707}"/>
              </a:ext>
            </a:extLst>
          </p:cNvPr>
          <p:cNvSpPr txBox="1"/>
          <p:nvPr/>
        </p:nvSpPr>
        <p:spPr>
          <a:xfrm>
            <a:off x="8701549" y="1660183"/>
            <a:ext cx="2772697" cy="1341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Si algún adulto te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pide que toques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su cuerpo, dile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</a:rPr>
              <a:t>“NO” y aléjate.</a:t>
            </a:r>
            <a:endParaRPr lang="pt-BR" sz="2800" b="0" i="0" u="none" strike="noStrike" baseline="30000" dirty="0">
              <a:solidFill>
                <a:srgbClr val="FFFFFF"/>
              </a:solidFill>
              <a:latin typeface="Abrade Black" panose="000009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3FBD00-C645-0FFB-1F4F-B1ABC75D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69817" y="-87265"/>
            <a:ext cx="4836159" cy="48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3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461D3C7-C296-2AF1-5AB1-700F4FC8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71D2B32-2AA8-728E-FEED-4586CB2E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15916">
            <a:off x="863603" y="976879"/>
            <a:ext cx="1290320" cy="12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1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08537AB-85CC-7B49-529F-8E893B91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E253F-4900-B1E1-3F17-93773DAD9A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549" y="1154308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8171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891B3F3-3F17-016D-AF9C-B040B550D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6E3394-A4C8-333A-3E88-B61F915577A1}"/>
              </a:ext>
            </a:extLst>
          </p:cNvPr>
          <p:cNvSpPr txBox="1"/>
          <p:nvPr/>
        </p:nvSpPr>
        <p:spPr>
          <a:xfrm>
            <a:off x="8554392" y="1062766"/>
            <a:ext cx="2605222" cy="2605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Cuéntales todo a los adultos en quienes confías. ¡No escondas</a:t>
            </a:r>
          </a:p>
          <a:p>
            <a:pPr marR="0" algn="ctr" rtl="0">
              <a:lnSpc>
                <a:spcPct val="110000"/>
              </a:lnSpc>
            </a:pPr>
            <a:r>
              <a:rPr lang="es-ES" sz="2800" b="0" i="0" u="none" strike="noStrike" baseline="30000" dirty="0">
                <a:solidFill>
                  <a:srgbClr val="FFFFFF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nada de ellos, porque son ellos los que siempre pueden ayudarte!</a:t>
            </a:r>
            <a:endParaRPr lang="pt-BR" sz="2800" b="0" i="0" u="none" strike="noStrike" baseline="30000" dirty="0">
              <a:solidFill>
                <a:srgbClr val="FFFFFF"/>
              </a:solidFill>
              <a:latin typeface="Abrade Black" panose="000009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C678C8C-1BA6-35CC-1CF1-BACC4569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959721">
            <a:off x="974729" y="1209039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9BEC599-4265-DC8F-32D6-0719CF84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666A1E8-00A3-76A4-1D41-99893A67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613562">
            <a:off x="3515361" y="357119"/>
            <a:ext cx="1290320" cy="12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3CB06A00-6E07-E81B-EF74-0034CDC2F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958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igital fictícia de personagem de desenho animado com mensagem de texto&#10;&#10;Descrição gerada automaticamente com confiança média">
            <a:extLst>
              <a:ext uri="{FF2B5EF4-FFF2-40B4-BE49-F238E27FC236}">
                <a16:creationId xmlns:a16="http://schemas.microsoft.com/office/drawing/2014/main" id="{378BF45D-C3F7-3329-4FA8-AD42691D8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0B0FF-005F-4956-A521-9E194ECD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134520">
            <a:off x="3888356" y="515209"/>
            <a:ext cx="636380" cy="1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3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EB7A8EFA-8EBD-2A52-B3F1-85578DAD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055AC6-02C9-88BF-543C-7710DA46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1" y="499360"/>
            <a:ext cx="1290320" cy="129032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689BE5F7-5413-BD5C-C5AE-FF2716F47587}"/>
              </a:ext>
            </a:extLst>
          </p:cNvPr>
          <p:cNvSpPr/>
          <p:nvPr/>
        </p:nvSpPr>
        <p:spPr>
          <a:xfrm>
            <a:off x="6431280" y="1831340"/>
            <a:ext cx="2123440" cy="1869440"/>
          </a:xfrm>
          <a:prstGeom prst="ellipse">
            <a:avLst/>
          </a:prstGeom>
          <a:solidFill>
            <a:srgbClr val="52C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9950FB2-D028-CF23-7EFB-6C405168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1280" y="1669968"/>
            <a:ext cx="1759032" cy="1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81" y="-10747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128" y="513356"/>
            <a:ext cx="975309" cy="15004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366949" y="4801111"/>
            <a:ext cx="1139251" cy="1371089"/>
          </a:xfrm>
          <a:custGeom>
            <a:avLst/>
            <a:gdLst/>
            <a:ahLst/>
            <a:cxnLst/>
            <a:rect l="l" t="t" r="r" b="b"/>
            <a:pathLst>
              <a:path w="1708876" h="2056634">
                <a:moveTo>
                  <a:pt x="0" y="0"/>
                </a:moveTo>
                <a:lnTo>
                  <a:pt x="1708876" y="0"/>
                </a:lnTo>
                <a:lnTo>
                  <a:pt x="1708876" y="2056634"/>
                </a:lnTo>
                <a:lnTo>
                  <a:pt x="0" y="205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794053-5F9D-C1BB-5BFD-CDAD2E4AF5F9}"/>
              </a:ext>
            </a:extLst>
          </p:cNvPr>
          <p:cNvSpPr txBox="1"/>
          <p:nvPr/>
        </p:nvSpPr>
        <p:spPr>
          <a:xfrm>
            <a:off x="1483106" y="1807354"/>
            <a:ext cx="3786986" cy="354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4400" baseline="30000" dirty="0">
                <a:solidFill>
                  <a:srgbClr val="000000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Si el afecto te hace sentir incómodo,</a:t>
            </a:r>
          </a:p>
          <a:p>
            <a:pPr algn="ctr">
              <a:lnSpc>
                <a:spcPct val="110000"/>
              </a:lnSpc>
            </a:pPr>
            <a:r>
              <a:rPr lang="es-ES" sz="4400" baseline="30000" dirty="0">
                <a:solidFill>
                  <a:srgbClr val="000000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triste o asustado,</a:t>
            </a:r>
          </a:p>
          <a:p>
            <a:pPr algn="ctr">
              <a:lnSpc>
                <a:spcPct val="110000"/>
              </a:lnSpc>
            </a:pPr>
            <a:r>
              <a:rPr lang="es-ES" sz="4400" baseline="30000" dirty="0">
                <a:solidFill>
                  <a:srgbClr val="000000"/>
                </a:solidFill>
                <a:latin typeface="Abrade Black" panose="00000900000000000000" pitchFamily="2" charset="0"/>
                <a:cs typeface="Arial" panose="020B0604020202020204" pitchFamily="34" charset="0"/>
              </a:rPr>
              <a:t>pide ayuda a alguien de tu confianza.</a:t>
            </a:r>
            <a:endParaRPr lang="pt-BR" sz="4400" b="0" i="0" u="none" strike="noStrike" baseline="30000" dirty="0">
              <a:solidFill>
                <a:srgbClr val="000000"/>
              </a:solidFill>
              <a:latin typeface="Abrade Black" panose="000009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6AD29EA-4B46-65B8-31FB-35BED2695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81DB5A-E834-5B50-AA9F-74275B5F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78712" y="657245"/>
            <a:ext cx="1759032" cy="17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BB0D9080-0336-BB58-220E-C5A86C09F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AFE7A85-AE67-3D7D-634F-898B62DC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715921">
            <a:off x="5642426" y="1026871"/>
            <a:ext cx="1769294" cy="176929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D35D546-543D-3C72-6C41-FDD29B58A8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303340" y="3816263"/>
            <a:ext cx="1361193" cy="13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5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alendário&#10;&#10;Descrição gerada automaticamente">
            <a:extLst>
              <a:ext uri="{FF2B5EF4-FFF2-40B4-BE49-F238E27FC236}">
                <a16:creationId xmlns:a16="http://schemas.microsoft.com/office/drawing/2014/main" id="{D2D0ABE7-CDE6-2C1F-1B17-7F7E6CF9D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CC6F25-6E92-AB7A-72F2-BED30278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87868" y="6085893"/>
            <a:ext cx="2394543" cy="562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4FD7F-D816-E808-9778-24DD9F86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61885" y="5740348"/>
            <a:ext cx="2178333" cy="73549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B622BE2-12AA-934E-A5B1-1D3681B6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24011" y="3695383"/>
            <a:ext cx="2394543" cy="91575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E1E6552-F19C-B8B8-7C27-CC65FB84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83118" y="4854979"/>
            <a:ext cx="2178333" cy="73549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70E5F0C-210F-EAAE-93EB-F17283BFCBE0}"/>
              </a:ext>
            </a:extLst>
          </p:cNvPr>
          <p:cNvSpPr/>
          <p:nvPr/>
        </p:nvSpPr>
        <p:spPr>
          <a:xfrm>
            <a:off x="6096000" y="0"/>
            <a:ext cx="1696720" cy="1127760"/>
          </a:xfrm>
          <a:prstGeom prst="rect">
            <a:avLst/>
          </a:prstGeom>
          <a:solidFill>
            <a:srgbClr val="37BF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B4497FD-F8D7-ACF9-5994-4FA57642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34593" y="-145887"/>
            <a:ext cx="1419533" cy="141953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C640F6F-E166-0F6E-3F98-536D33053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6020" y="3726764"/>
            <a:ext cx="2697407" cy="63389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E97FFE2-6364-38B2-7026-8E52CA314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89000" y="5993407"/>
            <a:ext cx="1617187" cy="78030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3BB087F7-647A-1140-4246-95749DC2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6604" y="4905778"/>
            <a:ext cx="2697407" cy="63389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A34B3C6-5060-A421-9559-CD04A0A4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1979" y="5788173"/>
            <a:ext cx="1420853" cy="68058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95F0A75-F208-4578-A98E-7D79695C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61558" y="4740976"/>
            <a:ext cx="1420853" cy="68058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97E6B2A-5F8A-1FDB-5183-3FF20D95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5661" y="6368498"/>
            <a:ext cx="1420853" cy="6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FDBC8E2D-7580-6945-26E0-1CEBAB984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4466D-ED76-FB27-E371-39DD553E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13907" y="2499113"/>
            <a:ext cx="777988" cy="119690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82E0F649-3E68-048F-064C-F4A4A16D7607}"/>
              </a:ext>
            </a:extLst>
          </p:cNvPr>
          <p:cNvGrpSpPr/>
          <p:nvPr/>
        </p:nvGrpSpPr>
        <p:grpSpPr>
          <a:xfrm>
            <a:off x="8209060" y="1078992"/>
            <a:ext cx="3898390" cy="786384"/>
            <a:chOff x="8209060" y="1078992"/>
            <a:chExt cx="3898390" cy="78638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1D271174-0491-2B73-C6D3-25152B5CB4E9}"/>
                </a:ext>
              </a:extLst>
            </p:cNvPr>
            <p:cNvSpPr/>
            <p:nvPr/>
          </p:nvSpPr>
          <p:spPr>
            <a:xfrm>
              <a:off x="8209060" y="1078992"/>
              <a:ext cx="3898390" cy="7863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D55D6F8-84D0-A8D6-3415-83AD2F008A15}"/>
                </a:ext>
              </a:extLst>
            </p:cNvPr>
            <p:cNvSpPr txBox="1"/>
            <p:nvPr/>
          </p:nvSpPr>
          <p:spPr>
            <a:xfrm>
              <a:off x="8531766" y="1149018"/>
              <a:ext cx="32529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SUBTITULO</a:t>
              </a:r>
              <a:endParaRPr lang="pt-BR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16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D732187-8021-3112-DB5C-23EA048EE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B1C25917-7EFE-3C8C-EF9C-3290EC47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65" y="5805572"/>
            <a:ext cx="1415755" cy="6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7537729-6386-B751-967E-80C51F0E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885960" y="685800"/>
            <a:ext cx="1620240" cy="1365052"/>
          </a:xfrm>
          <a:custGeom>
            <a:avLst/>
            <a:gdLst/>
            <a:ahLst/>
            <a:cxnLst/>
            <a:rect l="l" t="t" r="r" b="b"/>
            <a:pathLst>
              <a:path w="2430360" h="2047578">
                <a:moveTo>
                  <a:pt x="0" y="0"/>
                </a:moveTo>
                <a:lnTo>
                  <a:pt x="2430360" y="0"/>
                </a:lnTo>
                <a:lnTo>
                  <a:pt x="2430360" y="2047578"/>
                </a:lnTo>
                <a:lnTo>
                  <a:pt x="0" y="2047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0987" y="1193301"/>
            <a:ext cx="1070435" cy="109228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4B2F8D-74AC-44CC-0EF5-C3984B90867F}"/>
              </a:ext>
            </a:extLst>
          </p:cNvPr>
          <p:cNvSpPr txBox="1"/>
          <p:nvPr/>
        </p:nvSpPr>
        <p:spPr>
          <a:xfrm>
            <a:off x="1789470" y="1942697"/>
            <a:ext cx="3441292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¡Las caricias</a:t>
            </a:r>
          </a:p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secretas y</a:t>
            </a:r>
          </a:p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el contacto</a:t>
            </a:r>
          </a:p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físico NUNCA</a:t>
            </a:r>
          </a:p>
          <a:p>
            <a:pPr algn="ctr">
              <a:lnSpc>
                <a:spcPct val="11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deberían ocurrir!</a:t>
            </a:r>
            <a:endParaRPr lang="pt-BR" sz="4800" b="0" i="0" u="none" strike="noStrike" baseline="30000" dirty="0">
              <a:solidFill>
                <a:srgbClr val="000000"/>
              </a:solidFill>
              <a:latin typeface="Abrade Black" panose="00000900000000000000" pitchFamily="2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42934FF-3D75-A363-780F-75059162BF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79730" y="3320845"/>
            <a:ext cx="1903547" cy="713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1850577"/>
            <a:ext cx="1469563" cy="14548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95866" y="4928445"/>
            <a:ext cx="1389670" cy="124375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67DD3D-34A8-5CCB-1144-9901ED6C042B}"/>
              </a:ext>
            </a:extLst>
          </p:cNvPr>
          <p:cNvSpPr txBox="1"/>
          <p:nvPr/>
        </p:nvSpPr>
        <p:spPr>
          <a:xfrm>
            <a:off x="6930629" y="1823193"/>
            <a:ext cx="3643069" cy="3883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¡No estás solo! Si necesitas ayuda,</a:t>
            </a:r>
          </a:p>
          <a:p>
            <a:pPr algn="ctr">
              <a:lnSpc>
                <a:spcPct val="130000"/>
              </a:lnSpc>
            </a:pPr>
            <a:r>
              <a:rPr lang="es-ES" sz="4800" baseline="30000" dirty="0">
                <a:solidFill>
                  <a:srgbClr val="000000"/>
                </a:solidFill>
                <a:latin typeface="Abrade Black" panose="00000900000000000000" pitchFamily="2" charset="0"/>
              </a:rPr>
              <a:t>habla con alguien de confianza.</a:t>
            </a:r>
            <a:endParaRPr lang="pt-BR" sz="4800" b="0" i="0" u="none" strike="noStrike" baseline="30000" dirty="0">
              <a:solidFill>
                <a:srgbClr val="000000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658FA80-6BC4-6064-D5B8-7B442BB27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76420" y="1318293"/>
            <a:ext cx="908418" cy="926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AE8BA5E4-5D9A-2EC0-FCE2-764720F30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291985">
            <a:off x="1091798" y="240993"/>
            <a:ext cx="579523" cy="492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9479" y="3089093"/>
            <a:ext cx="1035110" cy="1040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6F070086-B523-A016-4D6A-2DFCA06DB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42965" y="4634301"/>
            <a:ext cx="1951075" cy="1882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alendário&#10;&#10;Descrição gerada automaticamente">
            <a:extLst>
              <a:ext uri="{FF2B5EF4-FFF2-40B4-BE49-F238E27FC236}">
                <a16:creationId xmlns:a16="http://schemas.microsoft.com/office/drawing/2014/main" id="{D5A55890-51E8-2DD2-C900-CCAE2173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9401" y="2309767"/>
            <a:ext cx="2697407" cy="6338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2155" y="2626712"/>
            <a:ext cx="2697407" cy="633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1450" y="3035901"/>
            <a:ext cx="956177" cy="2247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6808" y="1744686"/>
            <a:ext cx="956177" cy="2247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2155" y="5865553"/>
            <a:ext cx="956177" cy="2247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17754" y="5977904"/>
            <a:ext cx="956177" cy="2247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4585399"/>
            <a:ext cx="2697407" cy="633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390</Words>
  <Application>Microsoft Office PowerPoint</Application>
  <PresentationFormat>Widescreen</PresentationFormat>
  <Paragraphs>69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Abrade Black</vt:lpstr>
      <vt:lpstr>Aptos Display</vt:lpstr>
      <vt:lpstr>Arial</vt:lpstr>
      <vt:lpstr>Aptos</vt:lpstr>
      <vt:lpstr>Comic Sans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Daniele Santos</dc:creator>
  <cp:lastModifiedBy>UNEB - Daniele Silva</cp:lastModifiedBy>
  <cp:revision>15</cp:revision>
  <dcterms:created xsi:type="dcterms:W3CDTF">2024-05-12T05:39:46Z</dcterms:created>
  <dcterms:modified xsi:type="dcterms:W3CDTF">2024-05-27T02:35:07Z</dcterms:modified>
</cp:coreProperties>
</file>