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wdp" ContentType="image/vnd.ms-photo"/>
  <Default Extension="jpg" ContentType="image/jpeg"/>
  <Override PartName="/ppt/slides/slide49.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Layouts/slideLayout10.xml" ContentType="application/vnd.openxmlformats-officedocument.presentationml.slideLayout+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7.xml" ContentType="application/vnd.openxmlformats-officedocument.presentationml.notesSlide+xml"/>
  <Override PartName="/ppt/notesSlides/notesSlide1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slideLayouts/slideLayout12.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webextensions/taskpanes.xml" ContentType="application/vnd.ms-office.webextensiontaskpanes+xml"/>
  <Override PartName="/ppt/webextensions/webextension1.xml" ContentType="application/vnd.ms-office.webextension+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97"/>
  </p:notesMasterIdLst>
  <p:sldIdLst>
    <p:sldId id="259" r:id="rId2"/>
    <p:sldId id="296" r:id="rId3"/>
    <p:sldId id="297" r:id="rId4"/>
    <p:sldId id="298" r:id="rId5"/>
    <p:sldId id="299" r:id="rId6"/>
    <p:sldId id="300" r:id="rId7"/>
    <p:sldId id="301" r:id="rId8"/>
    <p:sldId id="302" r:id="rId9"/>
    <p:sldId id="303" r:id="rId10"/>
    <p:sldId id="332" r:id="rId11"/>
    <p:sldId id="304" r:id="rId12"/>
    <p:sldId id="305" r:id="rId13"/>
    <p:sldId id="306" r:id="rId14"/>
    <p:sldId id="285" r:id="rId15"/>
    <p:sldId id="359" r:id="rId16"/>
    <p:sldId id="360" r:id="rId17"/>
    <p:sldId id="288" r:id="rId18"/>
    <p:sldId id="289" r:id="rId19"/>
    <p:sldId id="286" r:id="rId20"/>
    <p:sldId id="290" r:id="rId21"/>
    <p:sldId id="291" r:id="rId22"/>
    <p:sldId id="292" r:id="rId23"/>
    <p:sldId id="293" r:id="rId24"/>
    <p:sldId id="295" r:id="rId25"/>
    <p:sldId id="294" r:id="rId26"/>
    <p:sldId id="357" r:id="rId27"/>
    <p:sldId id="260" r:id="rId28"/>
    <p:sldId id="333" r:id="rId29"/>
    <p:sldId id="261" r:id="rId30"/>
    <p:sldId id="334" r:id="rId31"/>
    <p:sldId id="335" r:id="rId32"/>
    <p:sldId id="336" r:id="rId33"/>
    <p:sldId id="337" r:id="rId34"/>
    <p:sldId id="338" r:id="rId35"/>
    <p:sldId id="339" r:id="rId36"/>
    <p:sldId id="340" r:id="rId37"/>
    <p:sldId id="341" r:id="rId38"/>
    <p:sldId id="342" r:id="rId39"/>
    <p:sldId id="343" r:id="rId40"/>
    <p:sldId id="262" r:id="rId41"/>
    <p:sldId id="344" r:id="rId42"/>
    <p:sldId id="263" r:id="rId43"/>
    <p:sldId id="264" r:id="rId44"/>
    <p:sldId id="345" r:id="rId45"/>
    <p:sldId id="265" r:id="rId46"/>
    <p:sldId id="346" r:id="rId47"/>
    <p:sldId id="266" r:id="rId48"/>
    <p:sldId id="268" r:id="rId49"/>
    <p:sldId id="267" r:id="rId50"/>
    <p:sldId id="347" r:id="rId51"/>
    <p:sldId id="348" r:id="rId52"/>
    <p:sldId id="269" r:id="rId53"/>
    <p:sldId id="270" r:id="rId54"/>
    <p:sldId id="358" r:id="rId55"/>
    <p:sldId id="271" r:id="rId56"/>
    <p:sldId id="350" r:id="rId57"/>
    <p:sldId id="272" r:id="rId58"/>
    <p:sldId id="273" r:id="rId59"/>
    <p:sldId id="275" r:id="rId60"/>
    <p:sldId id="274" r:id="rId61"/>
    <p:sldId id="351" r:id="rId62"/>
    <p:sldId id="352" r:id="rId63"/>
    <p:sldId id="353" r:id="rId64"/>
    <p:sldId id="276" r:id="rId65"/>
    <p:sldId id="277" r:id="rId66"/>
    <p:sldId id="278" r:id="rId67"/>
    <p:sldId id="279" r:id="rId68"/>
    <p:sldId id="280" r:id="rId69"/>
    <p:sldId id="281" r:id="rId70"/>
    <p:sldId id="282" r:id="rId71"/>
    <p:sldId id="283" r:id="rId72"/>
    <p:sldId id="284" r:id="rId73"/>
    <p:sldId id="354" r:id="rId74"/>
    <p:sldId id="308" r:id="rId75"/>
    <p:sldId id="309" r:id="rId76"/>
    <p:sldId id="310" r:id="rId77"/>
    <p:sldId id="307" r:id="rId78"/>
    <p:sldId id="311" r:id="rId79"/>
    <p:sldId id="258" r:id="rId80"/>
    <p:sldId id="315" r:id="rId81"/>
    <p:sldId id="319" r:id="rId82"/>
    <p:sldId id="355" r:id="rId83"/>
    <p:sldId id="316" r:id="rId84"/>
    <p:sldId id="317" r:id="rId85"/>
    <p:sldId id="318" r:id="rId86"/>
    <p:sldId id="320" r:id="rId87"/>
    <p:sldId id="321" r:id="rId88"/>
    <p:sldId id="322" r:id="rId89"/>
    <p:sldId id="323" r:id="rId90"/>
    <p:sldId id="324" r:id="rId91"/>
    <p:sldId id="325" r:id="rId92"/>
    <p:sldId id="326" r:id="rId93"/>
    <p:sldId id="327" r:id="rId94"/>
    <p:sldId id="330" r:id="rId95"/>
    <p:sldId id="329" r:id="rId96"/>
  </p:sldIdLst>
  <p:sldSz cx="12192000" cy="6858000"/>
  <p:notesSz cx="6858000" cy="9144000"/>
  <p:embeddedFontLst>
    <p:embeddedFont>
      <p:font typeface="Basic Sans" panose="020B0604020202020204" charset="0"/>
      <p:regular r:id="rId98"/>
      <p:bold r:id="rId99"/>
      <p:italic r:id="rId100"/>
      <p:boldItalic r:id="rId101"/>
    </p:embeddedFont>
    <p:embeddedFont>
      <p:font typeface="Basic Sans Black" panose="020B0604020202020204" charset="0"/>
      <p:regular r:id="rId102"/>
      <p:bold r:id="rId103"/>
      <p:italic r:id="rId104"/>
      <p:boldItalic r:id="rId105"/>
    </p:embeddedFont>
    <p:embeddedFont>
      <p:font typeface="Basic Sans Bold" panose="020B0604020202020204" charset="0"/>
      <p:regular r:id="rId106"/>
      <p:bold r:id="rId107"/>
      <p:italic r:id="rId108"/>
      <p:boldItalic r:id="rId109"/>
    </p:embeddedFont>
    <p:embeddedFont>
      <p:font typeface="BasicSans" panose="020B0604020202020204" charset="0"/>
      <p:regular r:id="rId110"/>
      <p:bold r:id="rId111"/>
      <p:italic r:id="rId112"/>
      <p:boldItalic r:id="rId113"/>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62"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96A3"/>
    <a:srgbClr val="5376FD"/>
    <a:srgbClr val="ECA3B1"/>
    <a:srgbClr val="C2E3E3"/>
    <a:srgbClr val="EA4B59"/>
    <a:srgbClr val="FFD810"/>
    <a:srgbClr val="83BEBF"/>
    <a:srgbClr val="7AE0B9"/>
    <a:srgbClr val="A3F0F8"/>
    <a:srgbClr val="F7D7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388606-42ED-0B47-BF97-B2179151DF54}" v="45" dt="2023-07-07T17:44:23.9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64"/>
    <p:restoredTop sz="84268" autoAdjust="0"/>
  </p:normalViewPr>
  <p:slideViewPr>
    <p:cSldViewPr snapToGrid="0" showGuides="1">
      <p:cViewPr varScale="1">
        <p:scale>
          <a:sx n="69" d="100"/>
          <a:sy n="69" d="100"/>
        </p:scale>
        <p:origin x="1459" y="62"/>
      </p:cViewPr>
      <p:guideLst>
        <p:guide orient="horz" pos="1162"/>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5.fntdata"/><Relationship Id="rId16" Type="http://schemas.openxmlformats.org/officeDocument/2006/relationships/slide" Target="slides/slide15.xml"/><Relationship Id="rId107" Type="http://schemas.openxmlformats.org/officeDocument/2006/relationships/font" Target="fonts/font10.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5.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6.fntdata"/><Relationship Id="rId118"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6.fntdata"/><Relationship Id="rId108" Type="http://schemas.openxmlformats.org/officeDocument/2006/relationships/font" Target="fonts/font11.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19"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2.fntdata"/><Relationship Id="rId10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1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104" Type="http://schemas.openxmlformats.org/officeDocument/2006/relationships/font" Target="fonts/font7.fntdata"/><Relationship Id="rId120"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3.fntdata"/><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3.fntdata"/><Relationship Id="rId105"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1.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4.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Basic Sans" pitchFamily="2" charset="77"/>
              </a:defRPr>
            </a:lvl1pPr>
          </a:lstStyle>
          <a:p>
            <a:endParaRPr lang="pt-BR" dirty="0"/>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Basic Sans" pitchFamily="2" charset="77"/>
              </a:defRPr>
            </a:lvl1pPr>
          </a:lstStyle>
          <a:p>
            <a:fld id="{DD6B125D-D92B-440D-A4FD-809411708FBD}" type="datetimeFigureOut">
              <a:rPr lang="pt-BR" smtClean="0"/>
              <a:pPr/>
              <a:t>17/07/2023</a:t>
            </a:fld>
            <a:endParaRPr lang="pt-BR" dirty="0"/>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dirty="0"/>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Basic Sans" pitchFamily="2" charset="77"/>
              </a:defRPr>
            </a:lvl1pPr>
          </a:lstStyle>
          <a:p>
            <a:endParaRPr lang="pt-BR" dirty="0"/>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Basic Sans" pitchFamily="2" charset="77"/>
              </a:defRPr>
            </a:lvl1pPr>
          </a:lstStyle>
          <a:p>
            <a:fld id="{FAC75BFA-0B89-4DA8-91CF-E852FB86ADFF}" type="slidenum">
              <a:rPr lang="pt-BR" smtClean="0"/>
              <a:pPr/>
              <a:t>‹nº›</a:t>
            </a:fld>
            <a:endParaRPr lang="pt-BR" dirty="0"/>
          </a:p>
        </p:txBody>
      </p:sp>
    </p:spTree>
    <p:extLst>
      <p:ext uri="{BB962C8B-B14F-4D97-AF65-F5344CB8AC3E}">
        <p14:creationId xmlns:p14="http://schemas.microsoft.com/office/powerpoint/2010/main" val="4151088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Basic Sans" pitchFamily="2" charset="77"/>
        <a:ea typeface="+mn-ea"/>
        <a:cs typeface="+mn-cs"/>
      </a:defRPr>
    </a:lvl1pPr>
    <a:lvl2pPr marL="457200" algn="l" defTabSz="914400" rtl="0" eaLnBrk="1" latinLnBrk="0" hangingPunct="1">
      <a:defRPr sz="1200" b="0" i="0" kern="1200">
        <a:solidFill>
          <a:schemeClr val="tx1"/>
        </a:solidFill>
        <a:latin typeface="Basic Sans" pitchFamily="2" charset="77"/>
        <a:ea typeface="+mn-ea"/>
        <a:cs typeface="+mn-cs"/>
      </a:defRPr>
    </a:lvl2pPr>
    <a:lvl3pPr marL="914400" algn="l" defTabSz="914400" rtl="0" eaLnBrk="1" latinLnBrk="0" hangingPunct="1">
      <a:defRPr sz="1200" b="0" i="0" kern="1200">
        <a:solidFill>
          <a:schemeClr val="tx1"/>
        </a:solidFill>
        <a:latin typeface="Basic Sans" pitchFamily="2" charset="77"/>
        <a:ea typeface="+mn-ea"/>
        <a:cs typeface="+mn-cs"/>
      </a:defRPr>
    </a:lvl3pPr>
    <a:lvl4pPr marL="1371600" algn="l" defTabSz="914400" rtl="0" eaLnBrk="1" latinLnBrk="0" hangingPunct="1">
      <a:defRPr sz="1200" b="0" i="0" kern="1200">
        <a:solidFill>
          <a:schemeClr val="tx1"/>
        </a:solidFill>
        <a:latin typeface="Basic Sans" pitchFamily="2" charset="77"/>
        <a:ea typeface="+mn-ea"/>
        <a:cs typeface="+mn-cs"/>
      </a:defRPr>
    </a:lvl4pPr>
    <a:lvl5pPr marL="1828800" algn="l" defTabSz="914400" rtl="0" eaLnBrk="1" latinLnBrk="0" hangingPunct="1">
      <a:defRPr sz="1200" b="0" i="0" kern="1200">
        <a:solidFill>
          <a:schemeClr val="tx1"/>
        </a:solidFill>
        <a:latin typeface="Basic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1</a:t>
            </a:fld>
            <a:endParaRPr lang="pt-BR"/>
          </a:p>
        </p:txBody>
      </p:sp>
    </p:spTree>
    <p:extLst>
      <p:ext uri="{BB962C8B-B14F-4D97-AF65-F5344CB8AC3E}">
        <p14:creationId xmlns:p14="http://schemas.microsoft.com/office/powerpoint/2010/main" val="3087576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29</a:t>
            </a:fld>
            <a:endParaRPr lang="pt-BR"/>
          </a:p>
        </p:txBody>
      </p:sp>
    </p:spTree>
    <p:extLst>
      <p:ext uri="{BB962C8B-B14F-4D97-AF65-F5344CB8AC3E}">
        <p14:creationId xmlns:p14="http://schemas.microsoft.com/office/powerpoint/2010/main" val="2704272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39</a:t>
            </a:fld>
            <a:endParaRPr lang="pt-BR"/>
          </a:p>
        </p:txBody>
      </p:sp>
    </p:spTree>
    <p:extLst>
      <p:ext uri="{BB962C8B-B14F-4D97-AF65-F5344CB8AC3E}">
        <p14:creationId xmlns:p14="http://schemas.microsoft.com/office/powerpoint/2010/main" val="2305193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47</a:t>
            </a:fld>
            <a:endParaRPr lang="pt-BR"/>
          </a:p>
        </p:txBody>
      </p:sp>
    </p:spTree>
    <p:extLst>
      <p:ext uri="{BB962C8B-B14F-4D97-AF65-F5344CB8AC3E}">
        <p14:creationId xmlns:p14="http://schemas.microsoft.com/office/powerpoint/2010/main" val="568803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48</a:t>
            </a:fld>
            <a:endParaRPr lang="pt-BR"/>
          </a:p>
        </p:txBody>
      </p:sp>
    </p:spTree>
    <p:extLst>
      <p:ext uri="{BB962C8B-B14F-4D97-AF65-F5344CB8AC3E}">
        <p14:creationId xmlns:p14="http://schemas.microsoft.com/office/powerpoint/2010/main" val="4172696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51</a:t>
            </a:fld>
            <a:endParaRPr lang="pt-BR"/>
          </a:p>
        </p:txBody>
      </p:sp>
    </p:spTree>
    <p:extLst>
      <p:ext uri="{BB962C8B-B14F-4D97-AF65-F5344CB8AC3E}">
        <p14:creationId xmlns:p14="http://schemas.microsoft.com/office/powerpoint/2010/main" val="2888403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ctr"/>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76</a:t>
            </a:fld>
            <a:endParaRPr lang="pt-BR"/>
          </a:p>
        </p:txBody>
      </p:sp>
    </p:spTree>
    <p:extLst>
      <p:ext uri="{BB962C8B-B14F-4D97-AF65-F5344CB8AC3E}">
        <p14:creationId xmlns:p14="http://schemas.microsoft.com/office/powerpoint/2010/main" val="4235832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81</a:t>
            </a:fld>
            <a:endParaRPr lang="pt-BR"/>
          </a:p>
        </p:txBody>
      </p:sp>
    </p:spTree>
    <p:extLst>
      <p:ext uri="{BB962C8B-B14F-4D97-AF65-F5344CB8AC3E}">
        <p14:creationId xmlns:p14="http://schemas.microsoft.com/office/powerpoint/2010/main" val="910973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84</a:t>
            </a:fld>
            <a:endParaRPr lang="pt-BR"/>
          </a:p>
        </p:txBody>
      </p:sp>
    </p:spTree>
    <p:extLst>
      <p:ext uri="{BB962C8B-B14F-4D97-AF65-F5344CB8AC3E}">
        <p14:creationId xmlns:p14="http://schemas.microsoft.com/office/powerpoint/2010/main" val="2705389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86</a:t>
            </a:fld>
            <a:endParaRPr lang="pt-BR"/>
          </a:p>
        </p:txBody>
      </p:sp>
    </p:spTree>
    <p:extLst>
      <p:ext uri="{BB962C8B-B14F-4D97-AF65-F5344CB8AC3E}">
        <p14:creationId xmlns:p14="http://schemas.microsoft.com/office/powerpoint/2010/main" val="2109083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87</a:t>
            </a:fld>
            <a:endParaRPr lang="pt-BR"/>
          </a:p>
        </p:txBody>
      </p:sp>
    </p:spTree>
    <p:extLst>
      <p:ext uri="{BB962C8B-B14F-4D97-AF65-F5344CB8AC3E}">
        <p14:creationId xmlns:p14="http://schemas.microsoft.com/office/powerpoint/2010/main" val="3147525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4</a:t>
            </a:fld>
            <a:endParaRPr lang="pt-BR"/>
          </a:p>
        </p:txBody>
      </p:sp>
    </p:spTree>
    <p:extLst>
      <p:ext uri="{BB962C8B-B14F-4D97-AF65-F5344CB8AC3E}">
        <p14:creationId xmlns:p14="http://schemas.microsoft.com/office/powerpoint/2010/main" val="3442649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l"/>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94</a:t>
            </a:fld>
            <a:endParaRPr lang="pt-BR"/>
          </a:p>
        </p:txBody>
      </p:sp>
    </p:spTree>
    <p:extLst>
      <p:ext uri="{BB962C8B-B14F-4D97-AF65-F5344CB8AC3E}">
        <p14:creationId xmlns:p14="http://schemas.microsoft.com/office/powerpoint/2010/main" val="3930348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s-419" dirty="0"/>
              <a:t>Basta de silencio</a:t>
            </a:r>
          </a:p>
          <a:p>
            <a:r>
              <a:rPr lang="es-419" dirty="0"/>
              <a:t>Colocar números de países hispanos</a:t>
            </a:r>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95</a:t>
            </a:fld>
            <a:endParaRPr lang="pt-BR"/>
          </a:p>
        </p:txBody>
      </p:sp>
    </p:spTree>
    <p:extLst>
      <p:ext uri="{BB962C8B-B14F-4D97-AF65-F5344CB8AC3E}">
        <p14:creationId xmlns:p14="http://schemas.microsoft.com/office/powerpoint/2010/main" val="1286036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5</a:t>
            </a:fld>
            <a:endParaRPr lang="pt-BR"/>
          </a:p>
        </p:txBody>
      </p:sp>
    </p:spTree>
    <p:extLst>
      <p:ext uri="{BB962C8B-B14F-4D97-AF65-F5344CB8AC3E}">
        <p14:creationId xmlns:p14="http://schemas.microsoft.com/office/powerpoint/2010/main" val="1343355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6</a:t>
            </a:fld>
            <a:endParaRPr lang="pt-BR"/>
          </a:p>
        </p:txBody>
      </p:sp>
    </p:spTree>
    <p:extLst>
      <p:ext uri="{BB962C8B-B14F-4D97-AF65-F5344CB8AC3E}">
        <p14:creationId xmlns:p14="http://schemas.microsoft.com/office/powerpoint/2010/main" val="1959819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13</a:t>
            </a:fld>
            <a:endParaRPr lang="pt-BR"/>
          </a:p>
        </p:txBody>
      </p:sp>
    </p:spTree>
    <p:extLst>
      <p:ext uri="{BB962C8B-B14F-4D97-AF65-F5344CB8AC3E}">
        <p14:creationId xmlns:p14="http://schemas.microsoft.com/office/powerpoint/2010/main" val="3531494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16</a:t>
            </a:fld>
            <a:endParaRPr lang="pt-BR"/>
          </a:p>
        </p:txBody>
      </p:sp>
    </p:spTree>
    <p:extLst>
      <p:ext uri="{BB962C8B-B14F-4D97-AF65-F5344CB8AC3E}">
        <p14:creationId xmlns:p14="http://schemas.microsoft.com/office/powerpoint/2010/main" val="2545933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17</a:t>
            </a:fld>
            <a:endParaRPr lang="pt-BR"/>
          </a:p>
        </p:txBody>
      </p:sp>
    </p:spTree>
    <p:extLst>
      <p:ext uri="{BB962C8B-B14F-4D97-AF65-F5344CB8AC3E}">
        <p14:creationId xmlns:p14="http://schemas.microsoft.com/office/powerpoint/2010/main" val="1750575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23</a:t>
            </a:fld>
            <a:endParaRPr lang="pt-BR"/>
          </a:p>
        </p:txBody>
      </p:sp>
    </p:spTree>
    <p:extLst>
      <p:ext uri="{BB962C8B-B14F-4D97-AF65-F5344CB8AC3E}">
        <p14:creationId xmlns:p14="http://schemas.microsoft.com/office/powerpoint/2010/main" val="3203023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AC75BFA-0B89-4DA8-91CF-E852FB86ADFF}" type="slidenum">
              <a:rPr lang="pt-BR" smtClean="0"/>
              <a:t>28</a:t>
            </a:fld>
            <a:endParaRPr lang="pt-BR"/>
          </a:p>
        </p:txBody>
      </p:sp>
    </p:spTree>
    <p:extLst>
      <p:ext uri="{BB962C8B-B14F-4D97-AF65-F5344CB8AC3E}">
        <p14:creationId xmlns:p14="http://schemas.microsoft.com/office/powerpoint/2010/main" val="26154015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CAP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608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Em Branco">
    <p:bg>
      <p:bgPr>
        <a:solidFill>
          <a:schemeClr val="accent2">
            <a:alpha val="41936"/>
          </a:schemeClr>
        </a:solidFill>
        <a:effectLst/>
      </p:bgPr>
    </p:bg>
    <p:spTree>
      <p:nvGrpSpPr>
        <p:cNvPr id="1" name=""/>
        <p:cNvGrpSpPr/>
        <p:nvPr/>
      </p:nvGrpSpPr>
      <p:grpSpPr>
        <a:xfrm>
          <a:off x="0" y="0"/>
          <a:ext cx="0" cy="0"/>
          <a:chOff x="0" y="0"/>
          <a:chExt cx="0" cy="0"/>
        </a:xfrm>
      </p:grpSpPr>
      <p:pic>
        <p:nvPicPr>
          <p:cNvPr id="6" name="Imagem 5" descr="Padrão do plano de fundo&#10;&#10;Descrição gerada automaticamente com confiança média">
            <a:extLst>
              <a:ext uri="{FF2B5EF4-FFF2-40B4-BE49-F238E27FC236}">
                <a16:creationId xmlns:a16="http://schemas.microsoft.com/office/drawing/2014/main" id="{171AC3EE-71C6-279C-CA10-459AF4734430}"/>
              </a:ext>
            </a:extLst>
          </p:cNvPr>
          <p:cNvPicPr>
            <a:picLocks noChangeAspect="1"/>
          </p:cNvPicPr>
          <p:nvPr userDrawn="1"/>
        </p:nvPicPr>
        <p:blipFill>
          <a:blip r:embed="rId2"/>
          <a:stretch>
            <a:fillRect/>
          </a:stretch>
        </p:blipFill>
        <p:spPr>
          <a:xfrm>
            <a:off x="-25400" y="-14288"/>
            <a:ext cx="12217400" cy="6872288"/>
          </a:xfrm>
          <a:prstGeom prst="rect">
            <a:avLst/>
          </a:prstGeom>
        </p:spPr>
      </p:pic>
    </p:spTree>
    <p:extLst>
      <p:ext uri="{BB962C8B-B14F-4D97-AF65-F5344CB8AC3E}">
        <p14:creationId xmlns:p14="http://schemas.microsoft.com/office/powerpoint/2010/main" val="1465952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údo com Legenda">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974D8AE9-E130-6058-DBB8-5CEFBE5B4F59}"/>
              </a:ext>
            </a:extLst>
          </p:cNvPr>
          <p:cNvSpPr>
            <a:spLocks noGrp="1"/>
          </p:cNvSpPr>
          <p:nvPr>
            <p:ph idx="1"/>
          </p:nvPr>
        </p:nvSpPr>
        <p:spPr>
          <a:xfrm>
            <a:off x="749734" y="1222952"/>
            <a:ext cx="5041466" cy="4776067"/>
          </a:xfrm>
        </p:spPr>
        <p:txBody>
          <a:bodyPr anchor="ctr"/>
          <a:lstStyle>
            <a:lvl1pPr algn="ctr">
              <a:defRPr sz="3200"/>
            </a:lvl1pPr>
            <a:lvl2pPr marL="0" indent="0" algn="ctr">
              <a:spcBef>
                <a:spcPts val="1100"/>
              </a:spcBef>
              <a:spcAft>
                <a:spcPts val="600"/>
              </a:spcAft>
              <a:buNone/>
              <a:defRPr sz="4000" b="1" i="0" cap="all" baseline="0">
                <a:latin typeface="Basic Sans Bold" pitchFamily="2" charset="77"/>
              </a:defRPr>
            </a:lvl2pPr>
            <a:lvl3pPr marL="0" indent="0" algn="ctr">
              <a:spcAft>
                <a:spcPts val="600"/>
              </a:spcAft>
              <a:buNone/>
              <a:defRPr sz="3200"/>
            </a:lvl3pPr>
            <a:lvl4pPr algn="ctr">
              <a:defRPr sz="2000"/>
            </a:lvl4pPr>
            <a:lvl5pPr algn="ctr">
              <a:defRPr sz="2000"/>
            </a:lvl5pPr>
            <a:lvl6pPr>
              <a:defRPr sz="2000"/>
            </a:lvl6pPr>
            <a:lvl7pPr>
              <a:defRPr sz="2000"/>
            </a:lvl7pPr>
            <a:lvl8pPr>
              <a:defRPr sz="2000"/>
            </a:lvl8pPr>
            <a:lvl9pPr>
              <a:defRPr sz="2000"/>
            </a:lvl9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190553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7084E6-65BE-61AC-ABD9-0326442CB422}"/>
              </a:ext>
            </a:extLst>
          </p:cNvPr>
          <p:cNvSpPr>
            <a:spLocks noGrp="1"/>
          </p:cNvSpPr>
          <p:nvPr>
            <p:ph type="title"/>
          </p:nvPr>
        </p:nvSpPr>
        <p:spPr>
          <a:xfrm>
            <a:off x="839788" y="457200"/>
            <a:ext cx="4806632" cy="1280160"/>
          </a:xfrm>
        </p:spPr>
        <p:txBody>
          <a:bodyPr anchor="b"/>
          <a:lstStyle>
            <a:lvl1pPr>
              <a:defRPr sz="3200"/>
            </a:lvl1pPr>
          </a:lstStyle>
          <a:p>
            <a:r>
              <a:rPr lang="pt-BR" dirty="0"/>
              <a:t>Clique para editar o título Mestre</a:t>
            </a:r>
          </a:p>
        </p:txBody>
      </p:sp>
      <p:sp>
        <p:nvSpPr>
          <p:cNvPr id="3" name="Espaço Reservado para Imagem 2">
            <a:extLst>
              <a:ext uri="{FF2B5EF4-FFF2-40B4-BE49-F238E27FC236}">
                <a16:creationId xmlns:a16="http://schemas.microsoft.com/office/drawing/2014/main" id="{87122A2B-F5F6-DB74-73A6-18D9CB264EC4}"/>
              </a:ext>
            </a:extLst>
          </p:cNvPr>
          <p:cNvSpPr>
            <a:spLocks noGrp="1"/>
          </p:cNvSpPr>
          <p:nvPr>
            <p:ph type="pic" idx="1"/>
          </p:nvPr>
        </p:nvSpPr>
        <p:spPr>
          <a:xfrm>
            <a:off x="6720840" y="0"/>
            <a:ext cx="547116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75D180B-4D3E-977E-3832-65A5E6CDAA8B}"/>
              </a:ext>
            </a:extLst>
          </p:cNvPr>
          <p:cNvSpPr>
            <a:spLocks noGrp="1"/>
          </p:cNvSpPr>
          <p:nvPr>
            <p:ph type="body" sz="half" idx="2"/>
          </p:nvPr>
        </p:nvSpPr>
        <p:spPr>
          <a:xfrm>
            <a:off x="839788" y="2331720"/>
            <a:ext cx="4806632" cy="4069080"/>
          </a:xfrm>
        </p:spPr>
        <p:txBody>
          <a:bodyPr>
            <a:normAutofit/>
          </a:bodyPr>
          <a:lstStyle>
            <a:lvl1pPr marL="457200" indent="-457200" algn="l">
              <a:buFont typeface="Arial" panose="020B0604020202020204" pitchFamily="34" charset="0"/>
              <a:buChar char="•"/>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Clique para editar os estilos de texto Mestres</a:t>
            </a:r>
          </a:p>
        </p:txBody>
      </p:sp>
    </p:spTree>
    <p:extLst>
      <p:ext uri="{BB962C8B-B14F-4D97-AF65-F5344CB8AC3E}">
        <p14:creationId xmlns:p14="http://schemas.microsoft.com/office/powerpoint/2010/main" val="8318151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7084E6-65BE-61AC-ABD9-0326442CB422}"/>
              </a:ext>
            </a:extLst>
          </p:cNvPr>
          <p:cNvSpPr>
            <a:spLocks noGrp="1"/>
          </p:cNvSpPr>
          <p:nvPr>
            <p:ph type="title"/>
          </p:nvPr>
        </p:nvSpPr>
        <p:spPr>
          <a:xfrm>
            <a:off x="839788" y="457200"/>
            <a:ext cx="4806632" cy="1280160"/>
          </a:xfrm>
        </p:spPr>
        <p:txBody>
          <a:bodyPr anchor="b"/>
          <a:lstStyle>
            <a:lvl1pPr>
              <a:defRPr sz="3200"/>
            </a:lvl1pPr>
          </a:lstStyle>
          <a:p>
            <a:r>
              <a:rPr lang="pt-BR" dirty="0"/>
              <a:t>Clique para editar o título Mestre</a:t>
            </a:r>
          </a:p>
        </p:txBody>
      </p:sp>
      <p:sp>
        <p:nvSpPr>
          <p:cNvPr id="4" name="Espaço Reservado para Texto 3">
            <a:extLst>
              <a:ext uri="{FF2B5EF4-FFF2-40B4-BE49-F238E27FC236}">
                <a16:creationId xmlns:a16="http://schemas.microsoft.com/office/drawing/2014/main" id="{175D180B-4D3E-977E-3832-65A5E6CDAA8B}"/>
              </a:ext>
            </a:extLst>
          </p:cNvPr>
          <p:cNvSpPr>
            <a:spLocks noGrp="1"/>
          </p:cNvSpPr>
          <p:nvPr>
            <p:ph type="body" sz="half" idx="2"/>
          </p:nvPr>
        </p:nvSpPr>
        <p:spPr>
          <a:xfrm>
            <a:off x="839788" y="2331720"/>
            <a:ext cx="4806632" cy="4069080"/>
          </a:xfrm>
        </p:spPr>
        <p:txBody>
          <a:bodyPr>
            <a:normAutofit/>
          </a:bodyPr>
          <a:lstStyle>
            <a:lvl1pPr marL="457200" indent="-457200" algn="l">
              <a:buFont typeface="Arial" panose="020B0604020202020204" pitchFamily="34" charset="0"/>
              <a:buChar char="•"/>
              <a:defRPr sz="2800"/>
            </a:lvl1pPr>
            <a:lvl2pPr marL="0" indent="0">
              <a:spcAft>
                <a:spcPts val="600"/>
              </a:spcAft>
              <a:buNone/>
              <a:defRPr sz="4000" b="1" i="0">
                <a:latin typeface="Basic Sans Bold" pitchFamily="2" charset="77"/>
              </a:defRPr>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dirty="0"/>
              <a:t>Clique para editar os estilos de texto Mestres</a:t>
            </a:r>
          </a:p>
          <a:p>
            <a:pPr lvl="1"/>
            <a:r>
              <a:rPr lang="pt-BR" dirty="0" err="1"/>
              <a:t>bold</a:t>
            </a:r>
            <a:endParaRPr lang="pt-BR" dirty="0"/>
          </a:p>
        </p:txBody>
      </p:sp>
    </p:spTree>
    <p:extLst>
      <p:ext uri="{BB962C8B-B14F-4D97-AF65-F5344CB8AC3E}">
        <p14:creationId xmlns:p14="http://schemas.microsoft.com/office/powerpoint/2010/main" val="21506298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6F640D-ED88-8C76-5F08-C3C2F36C9C3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9C033157-506D-74BD-72E4-9A747F979831}"/>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199709E-1596-04AB-0AB7-D77ADD73D6B0}"/>
              </a:ext>
            </a:extLst>
          </p:cNvPr>
          <p:cNvSpPr>
            <a:spLocks noGrp="1"/>
          </p:cNvSpPr>
          <p:nvPr>
            <p:ph type="dt" sz="half" idx="10"/>
          </p:nvPr>
        </p:nvSpPr>
        <p:spPr/>
        <p:txBody>
          <a:bodyPr/>
          <a:lstStyle/>
          <a:p>
            <a:fld id="{E8E41A83-5424-C94C-AC0D-3B586FBCE7D9}" type="datetimeFigureOut">
              <a:rPr lang="pt-BR" smtClean="0"/>
              <a:t>17/07/2023</a:t>
            </a:fld>
            <a:endParaRPr lang="pt-BR"/>
          </a:p>
        </p:txBody>
      </p:sp>
      <p:sp>
        <p:nvSpPr>
          <p:cNvPr id="5" name="Espaço Reservado para Rodapé 4">
            <a:extLst>
              <a:ext uri="{FF2B5EF4-FFF2-40B4-BE49-F238E27FC236}">
                <a16:creationId xmlns:a16="http://schemas.microsoft.com/office/drawing/2014/main" id="{1D04D398-73F4-807B-7D93-51CD54D1581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0EC0C00-CD58-9F43-7FC2-61AE1DD61DCC}"/>
              </a:ext>
            </a:extLst>
          </p:cNvPr>
          <p:cNvSpPr>
            <a:spLocks noGrp="1"/>
          </p:cNvSpPr>
          <p:nvPr>
            <p:ph type="sldNum" sz="quarter" idx="12"/>
          </p:nvPr>
        </p:nvSpPr>
        <p:spPr/>
        <p:txBody>
          <a:bodyPr/>
          <a:lstStyle/>
          <a:p>
            <a:fld id="{16D1E86C-9D72-E740-9240-C762BD32951C}" type="slidenum">
              <a:rPr lang="pt-BR" smtClean="0"/>
              <a:t>‹nº›</a:t>
            </a:fld>
            <a:endParaRPr lang="pt-BR"/>
          </a:p>
        </p:txBody>
      </p:sp>
    </p:spTree>
    <p:extLst>
      <p:ext uri="{BB962C8B-B14F-4D97-AF65-F5344CB8AC3E}">
        <p14:creationId xmlns:p14="http://schemas.microsoft.com/office/powerpoint/2010/main" val="1679268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4DBF326-22C2-19AB-DF1F-4536210334F6}"/>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9C224AF4-27FE-3D50-079A-F01859B8529A}"/>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4C4DAED-29A6-CFD6-7117-F79A9678C582}"/>
              </a:ext>
            </a:extLst>
          </p:cNvPr>
          <p:cNvSpPr>
            <a:spLocks noGrp="1"/>
          </p:cNvSpPr>
          <p:nvPr>
            <p:ph type="dt" sz="half" idx="10"/>
          </p:nvPr>
        </p:nvSpPr>
        <p:spPr/>
        <p:txBody>
          <a:bodyPr/>
          <a:lstStyle/>
          <a:p>
            <a:fld id="{E8E41A83-5424-C94C-AC0D-3B586FBCE7D9}" type="datetimeFigureOut">
              <a:rPr lang="pt-BR" smtClean="0"/>
              <a:t>17/07/2023</a:t>
            </a:fld>
            <a:endParaRPr lang="pt-BR"/>
          </a:p>
        </p:txBody>
      </p:sp>
      <p:sp>
        <p:nvSpPr>
          <p:cNvPr id="5" name="Espaço Reservado para Rodapé 4">
            <a:extLst>
              <a:ext uri="{FF2B5EF4-FFF2-40B4-BE49-F238E27FC236}">
                <a16:creationId xmlns:a16="http://schemas.microsoft.com/office/drawing/2014/main" id="{BCCF2782-1322-D496-57DF-AC243FCB88F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610F9BF-07FD-5C9C-40A1-8AF66FFC6129}"/>
              </a:ext>
            </a:extLst>
          </p:cNvPr>
          <p:cNvSpPr>
            <a:spLocks noGrp="1"/>
          </p:cNvSpPr>
          <p:nvPr>
            <p:ph type="sldNum" sz="quarter" idx="12"/>
          </p:nvPr>
        </p:nvSpPr>
        <p:spPr/>
        <p:txBody>
          <a:bodyPr/>
          <a:lstStyle/>
          <a:p>
            <a:fld id="{16D1E86C-9D72-E740-9240-C762BD32951C}" type="slidenum">
              <a:rPr lang="pt-BR" smtClean="0"/>
              <a:t>‹nº›</a:t>
            </a:fld>
            <a:endParaRPr lang="pt-BR"/>
          </a:p>
        </p:txBody>
      </p:sp>
    </p:spTree>
    <p:extLst>
      <p:ext uri="{BB962C8B-B14F-4D97-AF65-F5344CB8AC3E}">
        <p14:creationId xmlns:p14="http://schemas.microsoft.com/office/powerpoint/2010/main" val="2644216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lide de Título">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BFB1E2-7D54-A0C5-9739-1420B8484E87}"/>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DAF22631-CFBE-4DB2-FD24-85B9E1FD17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200B74A-50B5-DDBD-F651-D06DA398D899}"/>
              </a:ext>
            </a:extLst>
          </p:cNvPr>
          <p:cNvSpPr>
            <a:spLocks noGrp="1"/>
          </p:cNvSpPr>
          <p:nvPr>
            <p:ph type="dt" sz="half" idx="10"/>
          </p:nvPr>
        </p:nvSpPr>
        <p:spPr/>
        <p:txBody>
          <a:bodyPr/>
          <a:lstStyle/>
          <a:p>
            <a:fld id="{E8E41A83-5424-C94C-AC0D-3B586FBCE7D9}" type="datetimeFigureOut">
              <a:rPr lang="pt-BR" smtClean="0"/>
              <a:t>17/07/2023</a:t>
            </a:fld>
            <a:endParaRPr lang="pt-BR"/>
          </a:p>
        </p:txBody>
      </p:sp>
      <p:sp>
        <p:nvSpPr>
          <p:cNvPr id="5" name="Espaço Reservado para Rodapé 4">
            <a:extLst>
              <a:ext uri="{FF2B5EF4-FFF2-40B4-BE49-F238E27FC236}">
                <a16:creationId xmlns:a16="http://schemas.microsoft.com/office/drawing/2014/main" id="{B25DF0F3-1EC8-5FB0-76FA-A61FAFF173E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F3E54BA-B3EF-BAE7-C4C0-C841A5561720}"/>
              </a:ext>
            </a:extLst>
          </p:cNvPr>
          <p:cNvSpPr>
            <a:spLocks noGrp="1"/>
          </p:cNvSpPr>
          <p:nvPr>
            <p:ph type="sldNum" sz="quarter" idx="12"/>
          </p:nvPr>
        </p:nvSpPr>
        <p:spPr/>
        <p:txBody>
          <a:bodyPr/>
          <a:lstStyle/>
          <a:p>
            <a:fld id="{16D1E86C-9D72-E740-9240-C762BD32951C}" type="slidenum">
              <a:rPr lang="pt-BR" smtClean="0"/>
              <a:t>‹nº›</a:t>
            </a:fld>
            <a:endParaRPr lang="pt-BR"/>
          </a:p>
        </p:txBody>
      </p:sp>
    </p:spTree>
    <p:extLst>
      <p:ext uri="{BB962C8B-B14F-4D97-AF65-F5344CB8AC3E}">
        <p14:creationId xmlns:p14="http://schemas.microsoft.com/office/powerpoint/2010/main" val="6342709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E083EB-258F-70F1-EE2E-0A2FA0C3FDDB}"/>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221A006-9CFA-E9C4-D713-D128C0F78217}"/>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26D43E8-9558-480D-0691-47FF90C4A4B6}"/>
              </a:ext>
            </a:extLst>
          </p:cNvPr>
          <p:cNvSpPr>
            <a:spLocks noGrp="1"/>
          </p:cNvSpPr>
          <p:nvPr>
            <p:ph type="dt" sz="half" idx="10"/>
          </p:nvPr>
        </p:nvSpPr>
        <p:spPr/>
        <p:txBody>
          <a:bodyPr/>
          <a:lstStyle/>
          <a:p>
            <a:fld id="{E8E41A83-5424-C94C-AC0D-3B586FBCE7D9}" type="datetimeFigureOut">
              <a:rPr lang="pt-BR" smtClean="0"/>
              <a:t>17/07/2023</a:t>
            </a:fld>
            <a:endParaRPr lang="pt-BR"/>
          </a:p>
        </p:txBody>
      </p:sp>
      <p:sp>
        <p:nvSpPr>
          <p:cNvPr id="5" name="Espaço Reservado para Rodapé 4">
            <a:extLst>
              <a:ext uri="{FF2B5EF4-FFF2-40B4-BE49-F238E27FC236}">
                <a16:creationId xmlns:a16="http://schemas.microsoft.com/office/drawing/2014/main" id="{54C0EAA7-3911-F7B7-8609-72C1BACE5AC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C3BA03B-B53C-84B9-6DD8-105B8B1CE93E}"/>
              </a:ext>
            </a:extLst>
          </p:cNvPr>
          <p:cNvSpPr>
            <a:spLocks noGrp="1"/>
          </p:cNvSpPr>
          <p:nvPr>
            <p:ph type="sldNum" sz="quarter" idx="12"/>
          </p:nvPr>
        </p:nvSpPr>
        <p:spPr/>
        <p:txBody>
          <a:bodyPr/>
          <a:lstStyle/>
          <a:p>
            <a:fld id="{16D1E86C-9D72-E740-9240-C762BD32951C}" type="slidenum">
              <a:rPr lang="pt-BR" smtClean="0"/>
              <a:t>‹nº›</a:t>
            </a:fld>
            <a:endParaRPr lang="pt-BR"/>
          </a:p>
        </p:txBody>
      </p:sp>
    </p:spTree>
    <p:extLst>
      <p:ext uri="{BB962C8B-B14F-4D97-AF65-F5344CB8AC3E}">
        <p14:creationId xmlns:p14="http://schemas.microsoft.com/office/powerpoint/2010/main" val="34693024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D19F42-BD3C-B447-CE91-B91D44A48BE8}"/>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7D3828DA-8D6F-BBE2-4A0F-D967F532F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2A0D584-049F-E725-A6BE-0FC8B11078F4}"/>
              </a:ext>
            </a:extLst>
          </p:cNvPr>
          <p:cNvSpPr>
            <a:spLocks noGrp="1"/>
          </p:cNvSpPr>
          <p:nvPr>
            <p:ph type="dt" sz="half" idx="10"/>
          </p:nvPr>
        </p:nvSpPr>
        <p:spPr/>
        <p:txBody>
          <a:bodyPr/>
          <a:lstStyle/>
          <a:p>
            <a:fld id="{E8E41A83-5424-C94C-AC0D-3B586FBCE7D9}" type="datetimeFigureOut">
              <a:rPr lang="pt-BR" smtClean="0"/>
              <a:t>17/07/2023</a:t>
            </a:fld>
            <a:endParaRPr lang="pt-BR"/>
          </a:p>
        </p:txBody>
      </p:sp>
      <p:sp>
        <p:nvSpPr>
          <p:cNvPr id="5" name="Espaço Reservado para Rodapé 4">
            <a:extLst>
              <a:ext uri="{FF2B5EF4-FFF2-40B4-BE49-F238E27FC236}">
                <a16:creationId xmlns:a16="http://schemas.microsoft.com/office/drawing/2014/main" id="{966B970F-D0BB-4F07-7368-8FC5E40A9C5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096DB6A-74AB-1B3C-CF24-A0D3CB66DB0F}"/>
              </a:ext>
            </a:extLst>
          </p:cNvPr>
          <p:cNvSpPr>
            <a:spLocks noGrp="1"/>
          </p:cNvSpPr>
          <p:nvPr>
            <p:ph type="sldNum" sz="quarter" idx="12"/>
          </p:nvPr>
        </p:nvSpPr>
        <p:spPr/>
        <p:txBody>
          <a:bodyPr/>
          <a:lstStyle/>
          <a:p>
            <a:fld id="{16D1E86C-9D72-E740-9240-C762BD32951C}" type="slidenum">
              <a:rPr lang="pt-BR" smtClean="0"/>
              <a:t>‹nº›</a:t>
            </a:fld>
            <a:endParaRPr lang="pt-BR"/>
          </a:p>
        </p:txBody>
      </p:sp>
    </p:spTree>
    <p:extLst>
      <p:ext uri="{BB962C8B-B14F-4D97-AF65-F5344CB8AC3E}">
        <p14:creationId xmlns:p14="http://schemas.microsoft.com/office/powerpoint/2010/main" val="2148087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EAA5FC-E428-645D-913A-D8284D46A3E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F74484F-4EB2-702A-0AAB-E7B25C3EB047}"/>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F0611EA-8066-05EA-2FC9-18A9A0C1973A}"/>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DC0D21C0-948F-B611-862E-65A3D2A331A9}"/>
              </a:ext>
            </a:extLst>
          </p:cNvPr>
          <p:cNvSpPr>
            <a:spLocks noGrp="1"/>
          </p:cNvSpPr>
          <p:nvPr>
            <p:ph type="dt" sz="half" idx="10"/>
          </p:nvPr>
        </p:nvSpPr>
        <p:spPr/>
        <p:txBody>
          <a:bodyPr/>
          <a:lstStyle/>
          <a:p>
            <a:fld id="{E8E41A83-5424-C94C-AC0D-3B586FBCE7D9}" type="datetimeFigureOut">
              <a:rPr lang="pt-BR" smtClean="0"/>
              <a:t>17/07/2023</a:t>
            </a:fld>
            <a:endParaRPr lang="pt-BR"/>
          </a:p>
        </p:txBody>
      </p:sp>
      <p:sp>
        <p:nvSpPr>
          <p:cNvPr id="6" name="Espaço Reservado para Rodapé 5">
            <a:extLst>
              <a:ext uri="{FF2B5EF4-FFF2-40B4-BE49-F238E27FC236}">
                <a16:creationId xmlns:a16="http://schemas.microsoft.com/office/drawing/2014/main" id="{8C72E99F-176F-E9ED-BB1A-78035F53F35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A11F377-A590-490D-1E47-2326F1CF9BEA}"/>
              </a:ext>
            </a:extLst>
          </p:cNvPr>
          <p:cNvSpPr>
            <a:spLocks noGrp="1"/>
          </p:cNvSpPr>
          <p:nvPr>
            <p:ph type="sldNum" sz="quarter" idx="12"/>
          </p:nvPr>
        </p:nvSpPr>
        <p:spPr/>
        <p:txBody>
          <a:bodyPr/>
          <a:lstStyle/>
          <a:p>
            <a:fld id="{16D1E86C-9D72-E740-9240-C762BD32951C}" type="slidenum">
              <a:rPr lang="pt-BR" smtClean="0"/>
              <a:t>‹nº›</a:t>
            </a:fld>
            <a:endParaRPr lang="pt-BR"/>
          </a:p>
        </p:txBody>
      </p:sp>
    </p:spTree>
    <p:extLst>
      <p:ext uri="{BB962C8B-B14F-4D97-AF65-F5344CB8AC3E}">
        <p14:creationId xmlns:p14="http://schemas.microsoft.com/office/powerpoint/2010/main" val="2588631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08F11-2E4B-AC3A-9AC2-E783B83152D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C3F3E8D6-E039-5C3B-5442-F04609ECF1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BC11A702-E553-A395-5F99-718A4E6192EF}"/>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9A419824-1546-2588-7382-A27B87BE5C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541BAB03-D946-42BB-40B3-8B33792A3A0E}"/>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A6A363B-0474-BA89-0CB0-D134DC04D85B}"/>
              </a:ext>
            </a:extLst>
          </p:cNvPr>
          <p:cNvSpPr>
            <a:spLocks noGrp="1"/>
          </p:cNvSpPr>
          <p:nvPr>
            <p:ph type="dt" sz="half" idx="10"/>
          </p:nvPr>
        </p:nvSpPr>
        <p:spPr/>
        <p:txBody>
          <a:bodyPr/>
          <a:lstStyle/>
          <a:p>
            <a:fld id="{E8E41A83-5424-C94C-AC0D-3B586FBCE7D9}" type="datetimeFigureOut">
              <a:rPr lang="pt-BR" smtClean="0"/>
              <a:t>17/07/2023</a:t>
            </a:fld>
            <a:endParaRPr lang="pt-BR"/>
          </a:p>
        </p:txBody>
      </p:sp>
      <p:sp>
        <p:nvSpPr>
          <p:cNvPr id="8" name="Espaço Reservado para Rodapé 7">
            <a:extLst>
              <a:ext uri="{FF2B5EF4-FFF2-40B4-BE49-F238E27FC236}">
                <a16:creationId xmlns:a16="http://schemas.microsoft.com/office/drawing/2014/main" id="{89575D5B-62A9-0B53-199F-9C02EB6D1716}"/>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C9FD2FA-BCB4-E37A-91D1-8EEF4D9025C8}"/>
              </a:ext>
            </a:extLst>
          </p:cNvPr>
          <p:cNvSpPr>
            <a:spLocks noGrp="1"/>
          </p:cNvSpPr>
          <p:nvPr>
            <p:ph type="sldNum" sz="quarter" idx="12"/>
          </p:nvPr>
        </p:nvSpPr>
        <p:spPr/>
        <p:txBody>
          <a:bodyPr/>
          <a:lstStyle/>
          <a:p>
            <a:fld id="{16D1E86C-9D72-E740-9240-C762BD32951C}" type="slidenum">
              <a:rPr lang="pt-BR" smtClean="0"/>
              <a:t>‹nº›</a:t>
            </a:fld>
            <a:endParaRPr lang="pt-BR"/>
          </a:p>
        </p:txBody>
      </p:sp>
    </p:spTree>
    <p:extLst>
      <p:ext uri="{BB962C8B-B14F-4D97-AF65-F5344CB8AC3E}">
        <p14:creationId xmlns:p14="http://schemas.microsoft.com/office/powerpoint/2010/main" val="2595572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mparação">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BC11A702-E553-A395-5F99-718A4E6192EF}"/>
              </a:ext>
            </a:extLst>
          </p:cNvPr>
          <p:cNvSpPr>
            <a:spLocks noGrp="1"/>
          </p:cNvSpPr>
          <p:nvPr>
            <p:ph sz="half" idx="2"/>
          </p:nvPr>
        </p:nvSpPr>
        <p:spPr>
          <a:xfrm>
            <a:off x="239354" y="638175"/>
            <a:ext cx="3565522" cy="5305426"/>
          </a:xfrm>
          <a:prstGeom prst="roundRect">
            <a:avLst>
              <a:gd name="adj" fmla="val 4156"/>
            </a:avLst>
          </a:prstGeom>
          <a:solidFill>
            <a:schemeClr val="bg1"/>
          </a:solidFill>
          <a:ln>
            <a:solidFill>
              <a:srgbClr val="1D1D1B"/>
            </a:solidFill>
          </a:ln>
          <a:effectLst>
            <a:outerShdw dist="291845" dir="2700000" algn="tl" rotWithShape="0">
              <a:prstClr val="black">
                <a:alpha val="45000"/>
              </a:prstClr>
            </a:outerShdw>
          </a:effectLst>
        </p:spPr>
        <p:txBody>
          <a:bodyPr lIns="180000" tIns="180000" rIns="180000" bIns="180000"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6" name="Espaço Reservado para Conteúdo 5">
            <a:extLst>
              <a:ext uri="{FF2B5EF4-FFF2-40B4-BE49-F238E27FC236}">
                <a16:creationId xmlns:a16="http://schemas.microsoft.com/office/drawing/2014/main" id="{541BAB03-D946-42BB-40B3-8B33792A3A0E}"/>
              </a:ext>
            </a:extLst>
          </p:cNvPr>
          <p:cNvSpPr>
            <a:spLocks noGrp="1"/>
          </p:cNvSpPr>
          <p:nvPr>
            <p:ph sz="quarter" idx="4"/>
          </p:nvPr>
        </p:nvSpPr>
        <p:spPr>
          <a:xfrm>
            <a:off x="4205289" y="638176"/>
            <a:ext cx="3565522" cy="5305426"/>
          </a:xfrm>
          <a:prstGeom prst="roundRect">
            <a:avLst>
              <a:gd name="adj" fmla="val 3788"/>
            </a:avLst>
          </a:prstGeom>
          <a:solidFill>
            <a:schemeClr val="bg1"/>
          </a:solidFill>
          <a:ln>
            <a:solidFill>
              <a:srgbClr val="1D1D1B"/>
            </a:solidFill>
          </a:ln>
          <a:effectLst>
            <a:outerShdw dist="291845" dir="2700000" algn="tl" rotWithShape="0">
              <a:prstClr val="black">
                <a:alpha val="45000"/>
              </a:prstClr>
            </a:outerShdw>
          </a:effectLst>
        </p:spPr>
        <p:txBody>
          <a:bodyPr lIns="180000" tIns="180000" rIns="180000" bIns="180000"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
        <p:nvSpPr>
          <p:cNvPr id="11" name="Espaço Reservado para Conteúdo 5">
            <a:extLst>
              <a:ext uri="{FF2B5EF4-FFF2-40B4-BE49-F238E27FC236}">
                <a16:creationId xmlns:a16="http://schemas.microsoft.com/office/drawing/2014/main" id="{C3B9440E-67C0-F0D2-669E-4609FC33081D}"/>
              </a:ext>
            </a:extLst>
          </p:cNvPr>
          <p:cNvSpPr>
            <a:spLocks noGrp="1"/>
          </p:cNvSpPr>
          <p:nvPr>
            <p:ph sz="quarter" idx="10"/>
          </p:nvPr>
        </p:nvSpPr>
        <p:spPr>
          <a:xfrm>
            <a:off x="8283578" y="638175"/>
            <a:ext cx="3565522" cy="5305426"/>
          </a:xfrm>
          <a:prstGeom prst="roundRect">
            <a:avLst>
              <a:gd name="adj" fmla="val 3788"/>
            </a:avLst>
          </a:prstGeom>
          <a:solidFill>
            <a:schemeClr val="bg1"/>
          </a:solidFill>
          <a:ln>
            <a:solidFill>
              <a:srgbClr val="1D1D1B"/>
            </a:solidFill>
          </a:ln>
          <a:effectLst>
            <a:outerShdw dist="291845" dir="2700000" algn="tl" rotWithShape="0">
              <a:prstClr val="black">
                <a:alpha val="45000"/>
              </a:prstClr>
            </a:outerShdw>
          </a:effectLst>
        </p:spPr>
        <p:txBody>
          <a:bodyPr lIns="180000" tIns="180000" rIns="180000" bIns="180000" anchor="ct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pt-BR" dirty="0"/>
              <a:t>Clique para editar os estilos de texto Mestres</a:t>
            </a:r>
          </a:p>
          <a:p>
            <a:pPr lvl="1"/>
            <a:r>
              <a:rPr lang="pt-BR" dirty="0"/>
              <a:t>Segundo nível</a:t>
            </a:r>
          </a:p>
          <a:p>
            <a:pPr lvl="2"/>
            <a:r>
              <a:rPr lang="pt-BR" dirty="0"/>
              <a:t>Terceiro nível</a:t>
            </a:r>
          </a:p>
          <a:p>
            <a:pPr lvl="3"/>
            <a:r>
              <a:rPr lang="pt-BR" dirty="0"/>
              <a:t>Quarto nível</a:t>
            </a:r>
          </a:p>
          <a:p>
            <a:pPr lvl="4"/>
            <a:r>
              <a:rPr lang="pt-BR" dirty="0"/>
              <a:t>Quinto nível</a:t>
            </a:r>
          </a:p>
        </p:txBody>
      </p:sp>
    </p:spTree>
    <p:extLst>
      <p:ext uri="{BB962C8B-B14F-4D97-AF65-F5344CB8AC3E}">
        <p14:creationId xmlns:p14="http://schemas.microsoft.com/office/powerpoint/2010/main" val="2332833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0E0E60-F389-C744-9F51-A4CE8DD4405C}"/>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2234C491-40EF-817B-5D39-BCE5166F7881}"/>
              </a:ext>
            </a:extLst>
          </p:cNvPr>
          <p:cNvSpPr>
            <a:spLocks noGrp="1"/>
          </p:cNvSpPr>
          <p:nvPr>
            <p:ph type="dt" sz="half" idx="10"/>
          </p:nvPr>
        </p:nvSpPr>
        <p:spPr/>
        <p:txBody>
          <a:bodyPr/>
          <a:lstStyle/>
          <a:p>
            <a:fld id="{E8E41A83-5424-C94C-AC0D-3B586FBCE7D9}" type="datetimeFigureOut">
              <a:rPr lang="pt-BR" smtClean="0"/>
              <a:t>17/07/2023</a:t>
            </a:fld>
            <a:endParaRPr lang="pt-BR"/>
          </a:p>
        </p:txBody>
      </p:sp>
      <p:sp>
        <p:nvSpPr>
          <p:cNvPr id="4" name="Espaço Reservado para Rodapé 3">
            <a:extLst>
              <a:ext uri="{FF2B5EF4-FFF2-40B4-BE49-F238E27FC236}">
                <a16:creationId xmlns:a16="http://schemas.microsoft.com/office/drawing/2014/main" id="{8C0C247E-F780-C33A-FF86-D29751181EC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DC3368F4-5879-6FFF-DABB-84F01EB44AEC}"/>
              </a:ext>
            </a:extLst>
          </p:cNvPr>
          <p:cNvSpPr>
            <a:spLocks noGrp="1"/>
          </p:cNvSpPr>
          <p:nvPr>
            <p:ph type="sldNum" sz="quarter" idx="12"/>
          </p:nvPr>
        </p:nvSpPr>
        <p:spPr/>
        <p:txBody>
          <a:bodyPr/>
          <a:lstStyle/>
          <a:p>
            <a:fld id="{16D1E86C-9D72-E740-9240-C762BD32951C}" type="slidenum">
              <a:rPr lang="pt-BR" smtClean="0"/>
              <a:t>‹nº›</a:t>
            </a:fld>
            <a:endParaRPr lang="pt-BR"/>
          </a:p>
        </p:txBody>
      </p:sp>
    </p:spTree>
    <p:extLst>
      <p:ext uri="{BB962C8B-B14F-4D97-AF65-F5344CB8AC3E}">
        <p14:creationId xmlns:p14="http://schemas.microsoft.com/office/powerpoint/2010/main" val="1444081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F6068CCB-A73E-6648-5071-3FB0DEA9080A}"/>
              </a:ext>
            </a:extLst>
          </p:cNvPr>
          <p:cNvSpPr>
            <a:spLocks noGrp="1"/>
          </p:cNvSpPr>
          <p:nvPr>
            <p:ph type="dt" sz="half" idx="10"/>
          </p:nvPr>
        </p:nvSpPr>
        <p:spPr/>
        <p:txBody>
          <a:bodyPr/>
          <a:lstStyle/>
          <a:p>
            <a:fld id="{E8E41A83-5424-C94C-AC0D-3B586FBCE7D9}" type="datetimeFigureOut">
              <a:rPr lang="pt-BR" smtClean="0"/>
              <a:t>17/07/2023</a:t>
            </a:fld>
            <a:endParaRPr lang="pt-BR"/>
          </a:p>
        </p:txBody>
      </p:sp>
      <p:sp>
        <p:nvSpPr>
          <p:cNvPr id="3" name="Espaço Reservado para Rodapé 2">
            <a:extLst>
              <a:ext uri="{FF2B5EF4-FFF2-40B4-BE49-F238E27FC236}">
                <a16:creationId xmlns:a16="http://schemas.microsoft.com/office/drawing/2014/main" id="{74DE3471-E461-575C-4F8F-FF9ECA029F94}"/>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DCF3CB27-99FA-E806-085B-7784A65BFC9A}"/>
              </a:ext>
            </a:extLst>
          </p:cNvPr>
          <p:cNvSpPr>
            <a:spLocks noGrp="1"/>
          </p:cNvSpPr>
          <p:nvPr>
            <p:ph type="sldNum" sz="quarter" idx="12"/>
          </p:nvPr>
        </p:nvSpPr>
        <p:spPr/>
        <p:txBody>
          <a:bodyPr/>
          <a:lstStyle/>
          <a:p>
            <a:fld id="{16D1E86C-9D72-E740-9240-C762BD32951C}" type="slidenum">
              <a:rPr lang="pt-BR" smtClean="0"/>
              <a:t>‹nº›</a:t>
            </a:fld>
            <a:endParaRPr lang="pt-BR"/>
          </a:p>
        </p:txBody>
      </p:sp>
    </p:spTree>
    <p:extLst>
      <p:ext uri="{BB962C8B-B14F-4D97-AF65-F5344CB8AC3E}">
        <p14:creationId xmlns:p14="http://schemas.microsoft.com/office/powerpoint/2010/main" val="1195932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1936"/>
          </a:schemeClr>
        </a:solidFill>
        <a:effectLst/>
      </p:bgPr>
    </p:bg>
    <p:spTree>
      <p:nvGrpSpPr>
        <p:cNvPr id="1" name=""/>
        <p:cNvGrpSpPr/>
        <p:nvPr/>
      </p:nvGrpSpPr>
      <p:grpSpPr>
        <a:xfrm>
          <a:off x="0" y="0"/>
          <a:ext cx="0" cy="0"/>
          <a:chOff x="0" y="0"/>
          <a:chExt cx="0" cy="0"/>
        </a:xfrm>
      </p:grpSpPr>
      <p:pic>
        <p:nvPicPr>
          <p:cNvPr id="14" name="Imagem 13" descr="Padrão do plano de fundo&#10;&#10;Descrição gerada automaticamente">
            <a:extLst>
              <a:ext uri="{FF2B5EF4-FFF2-40B4-BE49-F238E27FC236}">
                <a16:creationId xmlns:a16="http://schemas.microsoft.com/office/drawing/2014/main" id="{2A383D08-E133-6D4A-C42E-95493224F6AF}"/>
              </a:ext>
            </a:extLst>
          </p:cNvPr>
          <p:cNvPicPr>
            <a:picLocks noChangeAspect="1"/>
          </p:cNvPicPr>
          <p:nvPr userDrawn="1"/>
        </p:nvPicPr>
        <p:blipFill>
          <a:blip r:embed="rId17">
            <a:alphaModFix amt="35000"/>
          </a:blip>
          <a:stretch>
            <a:fillRect/>
          </a:stretch>
        </p:blipFill>
        <p:spPr>
          <a:xfrm>
            <a:off x="0" y="0"/>
            <a:ext cx="12192000" cy="6858000"/>
          </a:xfrm>
          <a:prstGeom prst="rect">
            <a:avLst/>
          </a:prstGeom>
        </p:spPr>
      </p:pic>
      <p:sp>
        <p:nvSpPr>
          <p:cNvPr id="2" name="Espaço Reservado para Título 1">
            <a:extLst>
              <a:ext uri="{FF2B5EF4-FFF2-40B4-BE49-F238E27FC236}">
                <a16:creationId xmlns:a16="http://schemas.microsoft.com/office/drawing/2014/main" id="{6EDB62CC-FD51-9159-7F44-42CA093B8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dirty="0"/>
              <a:t>Clique para editar o título Mestre</a:t>
            </a:r>
          </a:p>
        </p:txBody>
      </p:sp>
      <p:sp>
        <p:nvSpPr>
          <p:cNvPr id="3" name="Espaço Reservado para Texto 2">
            <a:extLst>
              <a:ext uri="{FF2B5EF4-FFF2-40B4-BE49-F238E27FC236}">
                <a16:creationId xmlns:a16="http://schemas.microsoft.com/office/drawing/2014/main" id="{4D75DB21-03FC-751A-32AF-E9431FA4DC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0685FAB-5003-8616-524D-6D0AE50572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Basic Sans" pitchFamily="2" charset="77"/>
              </a:defRPr>
            </a:lvl1pPr>
          </a:lstStyle>
          <a:p>
            <a:fld id="{E8E41A83-5424-C94C-AC0D-3B586FBCE7D9}" type="datetimeFigureOut">
              <a:rPr lang="pt-BR" smtClean="0"/>
              <a:pPr/>
              <a:t>17/07/2023</a:t>
            </a:fld>
            <a:endParaRPr lang="pt-BR" dirty="0"/>
          </a:p>
        </p:txBody>
      </p:sp>
      <p:sp>
        <p:nvSpPr>
          <p:cNvPr id="5" name="Espaço Reservado para Rodapé 4">
            <a:extLst>
              <a:ext uri="{FF2B5EF4-FFF2-40B4-BE49-F238E27FC236}">
                <a16:creationId xmlns:a16="http://schemas.microsoft.com/office/drawing/2014/main" id="{6E2DF26D-829E-94A7-B587-264A8DB061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Basic Sans" pitchFamily="2" charset="77"/>
              </a:defRPr>
            </a:lvl1pPr>
          </a:lstStyle>
          <a:p>
            <a:endParaRPr lang="pt-BR" dirty="0"/>
          </a:p>
        </p:txBody>
      </p:sp>
      <p:sp>
        <p:nvSpPr>
          <p:cNvPr id="6" name="Espaço Reservado para Número de Slide 5">
            <a:extLst>
              <a:ext uri="{FF2B5EF4-FFF2-40B4-BE49-F238E27FC236}">
                <a16:creationId xmlns:a16="http://schemas.microsoft.com/office/drawing/2014/main" id="{6D7D9FC7-3DCC-4B04-6766-FF34DDDF92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Basic Sans" pitchFamily="2" charset="77"/>
              </a:defRPr>
            </a:lvl1pPr>
          </a:lstStyle>
          <a:p>
            <a:fld id="{16D1E86C-9D72-E740-9240-C762BD32951C}" type="slidenum">
              <a:rPr lang="pt-BR" smtClean="0"/>
              <a:pPr/>
              <a:t>‹nº›</a:t>
            </a:fld>
            <a:endParaRPr lang="pt-BR" dirty="0"/>
          </a:p>
        </p:txBody>
      </p:sp>
    </p:spTree>
    <p:extLst>
      <p:ext uri="{BB962C8B-B14F-4D97-AF65-F5344CB8AC3E}">
        <p14:creationId xmlns:p14="http://schemas.microsoft.com/office/powerpoint/2010/main" val="2443042846"/>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63" r:id="rId7"/>
    <p:sldLayoutId id="2147483654" r:id="rId8"/>
    <p:sldLayoutId id="2147483655" r:id="rId9"/>
    <p:sldLayoutId id="2147483662" r:id="rId10"/>
    <p:sldLayoutId id="2147483656" r:id="rId11"/>
    <p:sldLayoutId id="2147483657" r:id="rId12"/>
    <p:sldLayoutId id="2147483661" r:id="rId13"/>
    <p:sldLayoutId id="2147483658" r:id="rId14"/>
    <p:sldLayoutId id="2147483659" r:id="rId15"/>
  </p:sldLayoutIdLst>
  <p:txStyles>
    <p:titleStyle>
      <a:lvl1pPr algn="l" defTabSz="914400" rtl="0" eaLnBrk="1" latinLnBrk="0" hangingPunct="1">
        <a:lnSpc>
          <a:spcPct val="90000"/>
        </a:lnSpc>
        <a:spcBef>
          <a:spcPct val="0"/>
        </a:spcBef>
        <a:buNone/>
        <a:defRPr sz="4400" b="1" i="0" kern="1200" cap="all" baseline="0">
          <a:solidFill>
            <a:schemeClr val="tx1"/>
          </a:solidFill>
          <a:latin typeface="Basic Sans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asic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Basic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asic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asic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Bas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8.sv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63.svg"/></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2.sv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88.svg"/><Relationship Id="rId4" Type="http://schemas.openxmlformats.org/officeDocument/2006/relationships/image" Target="../media/image87.png"/></Relationships>
</file>

<file path=ppt/slides/_rels/slide7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png"/></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99.png"/></Relationships>
</file>

<file path=ppt/slides/_rels/slide87.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jpeg"/><Relationship Id="rId7"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8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117.svg"/><Relationship Id="rId4" Type="http://schemas.openxmlformats.org/officeDocument/2006/relationships/image" Target="../media/image116.png"/></Relationships>
</file>

<file path=ppt/slides/_rels/slide9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121.png"/><Relationship Id="rId5" Type="http://schemas.openxmlformats.org/officeDocument/2006/relationships/image" Target="../media/image120.svg"/><Relationship Id="rId4" Type="http://schemas.openxmlformats.org/officeDocument/2006/relationships/image" Target="../media/image1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77730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62EE3A-4937-4DB3-F7F1-09C6CE1FCEAC}"/>
              </a:ext>
            </a:extLst>
          </p:cNvPr>
          <p:cNvSpPr>
            <a:spLocks noGrp="1"/>
          </p:cNvSpPr>
          <p:nvPr>
            <p:ph type="title"/>
          </p:nvPr>
        </p:nvSpPr>
        <p:spPr>
          <a:xfrm>
            <a:off x="838200" y="687059"/>
            <a:ext cx="5131676" cy="1263978"/>
          </a:xfrm>
        </p:spPr>
        <p:txBody>
          <a:bodyPr>
            <a:normAutofit fontScale="90000"/>
          </a:bodyPr>
          <a:lstStyle/>
          <a:p>
            <a:r>
              <a:rPr lang="pt-BR" dirty="0" err="1"/>
              <a:t>Algunos</a:t>
            </a:r>
            <a:r>
              <a:rPr lang="pt-BR" dirty="0"/>
              <a:t> problemas</a:t>
            </a:r>
          </a:p>
        </p:txBody>
      </p:sp>
      <p:sp>
        <p:nvSpPr>
          <p:cNvPr id="3" name="Espaço Reservado para Conteúdo 2">
            <a:extLst>
              <a:ext uri="{FF2B5EF4-FFF2-40B4-BE49-F238E27FC236}">
                <a16:creationId xmlns:a16="http://schemas.microsoft.com/office/drawing/2014/main" id="{855DE2CD-6C99-25CE-C1D8-4AE300130587}"/>
              </a:ext>
            </a:extLst>
          </p:cNvPr>
          <p:cNvSpPr>
            <a:spLocks noGrp="1"/>
          </p:cNvSpPr>
          <p:nvPr>
            <p:ph idx="1"/>
          </p:nvPr>
        </p:nvSpPr>
        <p:spPr>
          <a:xfrm>
            <a:off x="838200" y="2007476"/>
            <a:ext cx="5131676" cy="3531476"/>
          </a:xfrm>
        </p:spPr>
        <p:txBody>
          <a:bodyPr>
            <a:normAutofit/>
          </a:bodyPr>
          <a:lstStyle/>
          <a:p>
            <a:pPr>
              <a:spcBef>
                <a:spcPts val="2200"/>
              </a:spcBef>
              <a:spcAft>
                <a:spcPts val="600"/>
              </a:spcAft>
            </a:pPr>
            <a:r>
              <a:rPr lang="es-ES" sz="3200" dirty="0">
                <a:latin typeface="BasicSans"/>
              </a:rPr>
              <a:t>Enfermedades de transmisión sexual
Trauma emocional
Embarazo precoz</a:t>
            </a:r>
            <a:endParaRPr lang="pt-BR" sz="4400" dirty="0"/>
          </a:p>
        </p:txBody>
      </p:sp>
    </p:spTree>
    <p:extLst>
      <p:ext uri="{BB962C8B-B14F-4D97-AF65-F5344CB8AC3E}">
        <p14:creationId xmlns:p14="http://schemas.microsoft.com/office/powerpoint/2010/main" val="3437610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84423F7-C225-5FA3-5870-8DB5B438140B}"/>
              </a:ext>
            </a:extLst>
          </p:cNvPr>
          <p:cNvSpPr>
            <a:spLocks noGrp="1"/>
          </p:cNvSpPr>
          <p:nvPr>
            <p:ph idx="1"/>
          </p:nvPr>
        </p:nvSpPr>
        <p:spPr>
          <a:xfrm>
            <a:off x="1498600" y="880053"/>
            <a:ext cx="9753600" cy="2294948"/>
          </a:xfrm>
        </p:spPr>
        <p:txBody>
          <a:bodyPr>
            <a:normAutofit fontScale="92500" lnSpcReduction="20000"/>
          </a:bodyPr>
          <a:lstStyle/>
          <a:p>
            <a:pPr lvl="1"/>
            <a:r>
              <a:rPr lang="pt-BR" sz="5400" dirty="0"/>
              <a:t>La </a:t>
            </a:r>
            <a:r>
              <a:rPr lang="pt-BR" sz="5400" dirty="0" err="1"/>
              <a:t>palabra</a:t>
            </a:r>
            <a:r>
              <a:rPr lang="pt-BR" sz="5400" dirty="0"/>
              <a:t> clave es </a:t>
            </a:r>
            <a:r>
              <a:rPr lang="pt-BR" sz="13800" dirty="0">
                <a:ln w="19050">
                  <a:solidFill>
                    <a:schemeClr val="bg1"/>
                  </a:solidFill>
                </a:ln>
                <a:solidFill>
                  <a:srgbClr val="D796A3"/>
                </a:solidFill>
                <a:latin typeface="Basic Sans Black" pitchFamily="2" charset="77"/>
              </a:rPr>
              <a:t>¡¡pureza!!</a:t>
            </a:r>
            <a:endParaRPr lang="pt-BR" sz="5400" dirty="0">
              <a:ln w="19050">
                <a:solidFill>
                  <a:schemeClr val="bg1"/>
                </a:solidFill>
              </a:ln>
              <a:solidFill>
                <a:srgbClr val="D796A3"/>
              </a:solidFill>
              <a:latin typeface="Basic Sans Black" pitchFamily="2" charset="77"/>
            </a:endParaRPr>
          </a:p>
        </p:txBody>
      </p:sp>
      <p:pic>
        <p:nvPicPr>
          <p:cNvPr id="6" name="Imagem 5" descr="Arma preta sobre fundo branco&#10;&#10;Descrição gerada automaticamente com confiança baixa">
            <a:extLst>
              <a:ext uri="{FF2B5EF4-FFF2-40B4-BE49-F238E27FC236}">
                <a16:creationId xmlns:a16="http://schemas.microsoft.com/office/drawing/2014/main" id="{B4D71683-4171-2EA5-1020-3AC6A72D73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6800" y="2950274"/>
            <a:ext cx="7772400" cy="3201175"/>
          </a:xfrm>
          <a:prstGeom prst="rect">
            <a:avLst/>
          </a:prstGeom>
        </p:spPr>
      </p:pic>
    </p:spTree>
    <p:extLst>
      <p:ext uri="{BB962C8B-B14F-4D97-AF65-F5344CB8AC3E}">
        <p14:creationId xmlns:p14="http://schemas.microsoft.com/office/powerpoint/2010/main" val="261170240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B9BF903-ED76-1F64-8D90-DE0713CDFC6C}"/>
              </a:ext>
            </a:extLst>
          </p:cNvPr>
          <p:cNvSpPr>
            <a:spLocks noGrp="1"/>
          </p:cNvSpPr>
          <p:nvPr>
            <p:ph sz="half" idx="2"/>
          </p:nvPr>
        </p:nvSpPr>
        <p:spPr>
          <a:xfrm>
            <a:off x="8343900" y="2654300"/>
            <a:ext cx="3360376" cy="3316288"/>
          </a:xfrm>
        </p:spPr>
        <p:txBody>
          <a:bodyPr>
            <a:normAutofit/>
          </a:bodyPr>
          <a:lstStyle/>
          <a:p>
            <a:pPr lvl="1"/>
            <a:r>
              <a:rPr lang="es-ES" dirty="0"/>
              <a:t>Ser </a:t>
            </a:r>
            <a:r>
              <a:rPr lang="es-ES" b="1" dirty="0"/>
              <a:t>puro de corazón </a:t>
            </a:r>
            <a:r>
              <a:rPr lang="es-ES" dirty="0"/>
              <a:t>significa tener buenos pensamientos y una mente limpia de cualquier mancha de maldad. </a:t>
            </a:r>
            <a:endParaRPr lang="pt-BR" dirty="0">
              <a:effectLst/>
              <a:latin typeface="Basic Sans" pitchFamily="2" charset="77"/>
            </a:endParaRPr>
          </a:p>
        </p:txBody>
      </p:sp>
    </p:spTree>
    <p:extLst>
      <p:ext uri="{BB962C8B-B14F-4D97-AF65-F5344CB8AC3E}">
        <p14:creationId xmlns:p14="http://schemas.microsoft.com/office/powerpoint/2010/main" val="248171565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F80B4340-C6F2-EF02-CE63-14C71377D6E7}"/>
              </a:ext>
            </a:extLst>
          </p:cNvPr>
          <p:cNvSpPr>
            <a:spLocks noGrp="1"/>
          </p:cNvSpPr>
          <p:nvPr>
            <p:ph sz="half" idx="2"/>
          </p:nvPr>
        </p:nvSpPr>
        <p:spPr>
          <a:xfrm>
            <a:off x="252054" y="434975"/>
            <a:ext cx="3565522" cy="3743325"/>
          </a:xfrm>
        </p:spPr>
        <p:txBody>
          <a:bodyPr/>
          <a:lstStyle/>
          <a:p>
            <a:pPr algn="ctr"/>
            <a:r>
              <a:rPr lang="es-ES" dirty="0"/>
              <a:t>Si te da vergüenza pensar que es demasiado tarde, que lo has echado a perder y que no hay vuelta atrás...</a:t>
            </a:r>
            <a:endParaRPr lang="pt-BR" dirty="0"/>
          </a:p>
        </p:txBody>
      </p:sp>
      <p:sp>
        <p:nvSpPr>
          <p:cNvPr id="3" name="Espaço Reservado para Conteúdo 2">
            <a:extLst>
              <a:ext uri="{FF2B5EF4-FFF2-40B4-BE49-F238E27FC236}">
                <a16:creationId xmlns:a16="http://schemas.microsoft.com/office/drawing/2014/main" id="{E84E69D5-74ED-0AB8-382F-FC1E49477355}"/>
              </a:ext>
            </a:extLst>
          </p:cNvPr>
          <p:cNvSpPr>
            <a:spLocks noGrp="1"/>
          </p:cNvSpPr>
          <p:nvPr>
            <p:ph sz="quarter" idx="4"/>
          </p:nvPr>
        </p:nvSpPr>
        <p:spPr>
          <a:xfrm>
            <a:off x="4274166" y="434976"/>
            <a:ext cx="3565522" cy="3921124"/>
          </a:xfrm>
        </p:spPr>
        <p:txBody>
          <a:bodyPr>
            <a:normAutofit/>
          </a:bodyPr>
          <a:lstStyle/>
          <a:p>
            <a:pPr algn="ctr"/>
            <a:r>
              <a:rPr lang="es-ES" sz="3200" b="1" cap="all" dirty="0">
                <a:latin typeface="Basic Sans Black" pitchFamily="2" charset="77"/>
              </a:rPr>
              <a:t>Jesús es un especialista en resolver los casos más complicados. 
</a:t>
            </a:r>
            <a:endParaRPr lang="pt-BR" sz="3200" b="1" cap="all" dirty="0">
              <a:latin typeface="Basic Sans Black" pitchFamily="2" charset="77"/>
            </a:endParaRPr>
          </a:p>
        </p:txBody>
      </p:sp>
      <p:sp>
        <p:nvSpPr>
          <p:cNvPr id="4" name="Espaço Reservado para Conteúdo 3">
            <a:extLst>
              <a:ext uri="{FF2B5EF4-FFF2-40B4-BE49-F238E27FC236}">
                <a16:creationId xmlns:a16="http://schemas.microsoft.com/office/drawing/2014/main" id="{F14AD469-782F-97BF-407C-63A843E83967}"/>
              </a:ext>
            </a:extLst>
          </p:cNvPr>
          <p:cNvSpPr>
            <a:spLocks noGrp="1"/>
          </p:cNvSpPr>
          <p:nvPr>
            <p:ph sz="quarter" idx="10"/>
          </p:nvPr>
        </p:nvSpPr>
        <p:spPr>
          <a:xfrm>
            <a:off x="8296278" y="434975"/>
            <a:ext cx="3565522" cy="3921124"/>
          </a:xfrm>
        </p:spPr>
        <p:txBody>
          <a:bodyPr/>
          <a:lstStyle/>
          <a:p>
            <a:pPr algn="ctr"/>
            <a:r>
              <a:rPr lang="es-ES" dirty="0">
                <a:solidFill>
                  <a:srgbClr val="000000"/>
                </a:solidFill>
              </a:rPr>
              <a:t>É</a:t>
            </a:r>
            <a:r>
              <a:rPr lang="es-ES" dirty="0">
                <a:solidFill>
                  <a:srgbClr val="000000"/>
                </a:solidFill>
                <a:effectLst/>
              </a:rPr>
              <a:t>l es fiel y justo para perdonar nuestros pecados, y LIMPIARNOS de toda maldad </a:t>
            </a:r>
          </a:p>
          <a:p>
            <a:pPr algn="ctr"/>
            <a:r>
              <a:rPr lang="pt-BR" dirty="0"/>
              <a:t>(1 Juan 1:9)</a:t>
            </a:r>
          </a:p>
        </p:txBody>
      </p:sp>
      <p:pic>
        <p:nvPicPr>
          <p:cNvPr id="8" name="Imagem 7">
            <a:extLst>
              <a:ext uri="{FF2B5EF4-FFF2-40B4-BE49-F238E27FC236}">
                <a16:creationId xmlns:a16="http://schemas.microsoft.com/office/drawing/2014/main" id="{A98A31FC-DE9B-57D1-8DF4-4053FE2690B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614780" y="4561779"/>
            <a:ext cx="3320244" cy="2329674"/>
          </a:xfrm>
          <a:prstGeom prst="rect">
            <a:avLst/>
          </a:prstGeom>
        </p:spPr>
      </p:pic>
    </p:spTree>
    <p:extLst>
      <p:ext uri="{BB962C8B-B14F-4D97-AF65-F5344CB8AC3E}">
        <p14:creationId xmlns:p14="http://schemas.microsoft.com/office/powerpoint/2010/main" val="2463800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41936"/>
          </a:schemeClr>
        </a:solid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59F98AF-5A60-B9BB-99DD-B7BB8522E26D}"/>
              </a:ext>
            </a:extLst>
          </p:cNvPr>
          <p:cNvSpPr>
            <a:spLocks noGrp="1"/>
          </p:cNvSpPr>
          <p:nvPr>
            <p:ph type="title"/>
          </p:nvPr>
        </p:nvSpPr>
        <p:spPr>
          <a:xfrm>
            <a:off x="1106489" y="1666842"/>
            <a:ext cx="5643227" cy="2633980"/>
          </a:xfrm>
        </p:spPr>
        <p:txBody>
          <a:bodyPr>
            <a:normAutofit/>
          </a:bodyPr>
          <a:lstStyle/>
          <a:p>
            <a:pPr algn="ctr"/>
            <a:r>
              <a:rPr lang="pt-BR" sz="6000" dirty="0"/>
              <a:t>PREVENCIÓN DE </a:t>
            </a:r>
            <a:r>
              <a:rPr lang="pt-BR" sz="6000" dirty="0">
                <a:solidFill>
                  <a:srgbClr val="ECA3B1"/>
                </a:solidFill>
              </a:rPr>
              <a:t>EMBARAZO PRECOZ</a:t>
            </a:r>
          </a:p>
        </p:txBody>
      </p:sp>
      <p:pic>
        <p:nvPicPr>
          <p:cNvPr id="5" name="Imagem 4" descr="Desenho de uma pessoa&#10;&#10;Descrição gerada automaticamente com confiança baixa">
            <a:extLst>
              <a:ext uri="{FF2B5EF4-FFF2-40B4-BE49-F238E27FC236}">
                <a16:creationId xmlns:a16="http://schemas.microsoft.com/office/drawing/2014/main" id="{DA0CC210-96B7-ED0A-2446-7678D25329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42200" y="152400"/>
            <a:ext cx="4939076" cy="6858000"/>
          </a:xfrm>
          <a:prstGeom prst="rect">
            <a:avLst/>
          </a:prstGeom>
        </p:spPr>
      </p:pic>
    </p:spTree>
    <p:extLst>
      <p:ext uri="{BB962C8B-B14F-4D97-AF65-F5344CB8AC3E}">
        <p14:creationId xmlns:p14="http://schemas.microsoft.com/office/powerpoint/2010/main" val="164601080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41936"/>
          </a:schemeClr>
        </a:solidFill>
        <a:effectLst/>
      </p:bgPr>
    </p:bg>
    <p:spTree>
      <p:nvGrpSpPr>
        <p:cNvPr id="1" name=""/>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403E263B-2172-97B4-761A-1A3BB522CE2C}"/>
              </a:ext>
            </a:extLst>
          </p:cNvPr>
          <p:cNvSpPr>
            <a:spLocks noGrp="1"/>
          </p:cNvSpPr>
          <p:nvPr>
            <p:ph type="body" sz="half" idx="2"/>
          </p:nvPr>
        </p:nvSpPr>
        <p:spPr>
          <a:xfrm>
            <a:off x="469085" y="696829"/>
            <a:ext cx="4806632" cy="2400300"/>
          </a:xfrm>
        </p:spPr>
        <p:txBody>
          <a:bodyPr>
            <a:normAutofit fontScale="92500" lnSpcReduction="20000"/>
          </a:bodyPr>
          <a:lstStyle/>
          <a:p>
            <a:pPr marL="0" indent="0">
              <a:buNone/>
            </a:pPr>
            <a:r>
              <a:rPr lang="es-ES" sz="3200" b="1" dirty="0">
                <a:latin typeface="BasicSans" pitchFamily="2" charset="77"/>
              </a:rPr>
              <a:t>La adolescencia es, entre muchas cosas, una fase de la vida hasta ahora desconocida para ti. 
Todo es nuevo, lo que puede dejarte vulnerable</a:t>
            </a:r>
            <a:r>
              <a:rPr lang="pt-BR" sz="3200" b="1" dirty="0">
                <a:latin typeface="BasicSans" pitchFamily="2" charset="77"/>
              </a:rPr>
              <a:t>. </a:t>
            </a:r>
            <a:endParaRPr lang="pt-BR" sz="3600" b="1" dirty="0"/>
          </a:p>
        </p:txBody>
      </p:sp>
      <p:pic>
        <p:nvPicPr>
          <p:cNvPr id="2054" name="Picture 6" descr="Jovens Group Grupo PNG Free Download | PNG Mart">
            <a:extLst>
              <a:ext uri="{FF2B5EF4-FFF2-40B4-BE49-F238E27FC236}">
                <a16:creationId xmlns:a16="http://schemas.microsoft.com/office/drawing/2014/main" id="{C4132EAD-FBD5-738E-2C9D-F905C394A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9021" y="1233919"/>
            <a:ext cx="8113295" cy="5788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39905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41936"/>
          </a:schemeClr>
        </a:solidFill>
        <a:effectLst/>
      </p:bgPr>
    </p:bg>
    <p:spTree>
      <p:nvGrpSpPr>
        <p:cNvPr id="1" name=""/>
        <p:cNvGrpSpPr/>
        <p:nvPr/>
      </p:nvGrpSpPr>
      <p:grpSpPr>
        <a:xfrm>
          <a:off x="0" y="0"/>
          <a:ext cx="0" cy="0"/>
          <a:chOff x="0" y="0"/>
          <a:chExt cx="0" cy="0"/>
        </a:xfrm>
      </p:grpSpPr>
      <p:sp>
        <p:nvSpPr>
          <p:cNvPr id="6" name="Espaço Reservado para Texto 5">
            <a:extLst>
              <a:ext uri="{FF2B5EF4-FFF2-40B4-BE49-F238E27FC236}">
                <a16:creationId xmlns:a16="http://schemas.microsoft.com/office/drawing/2014/main" id="{403E263B-2172-97B4-761A-1A3BB522CE2C}"/>
              </a:ext>
            </a:extLst>
          </p:cNvPr>
          <p:cNvSpPr>
            <a:spLocks noGrp="1"/>
          </p:cNvSpPr>
          <p:nvPr>
            <p:ph type="body" sz="half" idx="2"/>
          </p:nvPr>
        </p:nvSpPr>
        <p:spPr>
          <a:xfrm>
            <a:off x="1483536" y="2440723"/>
            <a:ext cx="5781189" cy="3377866"/>
          </a:xfrm>
        </p:spPr>
        <p:txBody>
          <a:bodyPr>
            <a:normAutofit/>
          </a:bodyPr>
          <a:lstStyle/>
          <a:p>
            <a:pPr marL="0" indent="0">
              <a:buNone/>
            </a:pPr>
            <a:r>
              <a:rPr lang="es-ES" sz="3200" dirty="0"/>
              <a:t>Ser vulnerable es estar desprotegido, frágil y más propenso a ser herido emocionalmente.
</a:t>
            </a:r>
            <a:endParaRPr lang="pt-BR" sz="3200" dirty="0"/>
          </a:p>
        </p:txBody>
      </p:sp>
      <p:pic>
        <p:nvPicPr>
          <p:cNvPr id="5124" name="Picture 4" descr="Página 12 | Fotos Adolescente, 577.000+ fotos de arquivo grátis de alta  qualidade">
            <a:extLst>
              <a:ext uri="{FF2B5EF4-FFF2-40B4-BE49-F238E27FC236}">
                <a16:creationId xmlns:a16="http://schemas.microsoft.com/office/drawing/2014/main" id="{3B86E4B7-C90B-4E4A-288D-314D38B7589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25659" y="595890"/>
            <a:ext cx="9400673" cy="6262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24264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alpha val="64883"/>
          </a:schemeClr>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F6D0CB34-6D17-1592-BF47-CDF9055F20F5}"/>
              </a:ext>
            </a:extLst>
          </p:cNvPr>
          <p:cNvSpPr/>
          <p:nvPr/>
        </p:nvSpPr>
        <p:spPr>
          <a:xfrm>
            <a:off x="969484" y="121186"/>
            <a:ext cx="10311787" cy="6590840"/>
          </a:xfrm>
          <a:prstGeom prst="ellips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6" name="Espaço Reservado para Texto 5">
            <a:extLst>
              <a:ext uri="{FF2B5EF4-FFF2-40B4-BE49-F238E27FC236}">
                <a16:creationId xmlns:a16="http://schemas.microsoft.com/office/drawing/2014/main" id="{403E263B-2172-97B4-761A-1A3BB522CE2C}"/>
              </a:ext>
            </a:extLst>
          </p:cNvPr>
          <p:cNvSpPr>
            <a:spLocks noGrp="1"/>
          </p:cNvSpPr>
          <p:nvPr>
            <p:ph idx="1"/>
          </p:nvPr>
        </p:nvSpPr>
        <p:spPr>
          <a:xfrm>
            <a:off x="1997242" y="465925"/>
            <a:ext cx="8301790" cy="5212980"/>
          </a:xfrm>
        </p:spPr>
        <p:txBody>
          <a:bodyPr>
            <a:normAutofit/>
          </a:bodyPr>
          <a:lstStyle/>
          <a:p>
            <a:pPr marL="0" indent="0" algn="ctr">
              <a:buNone/>
            </a:pPr>
            <a:r>
              <a:rPr lang="pt-BR" sz="6000" dirty="0"/>
              <a:t> </a:t>
            </a:r>
            <a:r>
              <a:rPr lang="es-419" sz="6000" dirty="0">
                <a:solidFill>
                  <a:schemeClr val="bg1"/>
                </a:solidFill>
              </a:rPr>
              <a:t>Necesitas:</a:t>
            </a:r>
          </a:p>
          <a:p>
            <a:pPr lvl="1" algn="ctr">
              <a:lnSpc>
                <a:spcPct val="150000"/>
              </a:lnSpc>
            </a:pPr>
            <a:r>
              <a:rPr lang="es-419" sz="5400" dirty="0">
                <a:solidFill>
                  <a:schemeClr val="bg1"/>
                </a:solidFill>
                <a:highlight>
                  <a:srgbClr val="ECA3B1"/>
                </a:highlight>
              </a:rPr>
              <a:t>RESPONSABILIDAD</a:t>
            </a:r>
            <a:r>
              <a:rPr lang="es-419" sz="5400" dirty="0">
                <a:solidFill>
                  <a:schemeClr val="bg1"/>
                </a:solidFill>
              </a:rPr>
              <a:t> </a:t>
            </a:r>
            <a:br>
              <a:rPr lang="es-419" sz="5400" dirty="0">
                <a:solidFill>
                  <a:schemeClr val="bg1"/>
                </a:solidFill>
              </a:rPr>
            </a:br>
            <a:r>
              <a:rPr lang="es-419" sz="5400" b="0" dirty="0">
                <a:solidFill>
                  <a:schemeClr val="bg1"/>
                </a:solidFill>
              </a:rPr>
              <a:t>para hacer  </a:t>
            </a:r>
            <a:r>
              <a:rPr lang="es-419" sz="5400" b="0" dirty="0">
                <a:solidFill>
                  <a:schemeClr val="bg1"/>
                </a:solidFill>
                <a:highlight>
                  <a:srgbClr val="83BEBF"/>
                </a:highlight>
              </a:rPr>
              <a:t>elecciones</a:t>
            </a:r>
            <a:r>
              <a:rPr lang="es-419" sz="5400" dirty="0">
                <a:solidFill>
                  <a:schemeClr val="bg1"/>
                </a:solidFill>
                <a:highlight>
                  <a:srgbClr val="83BEBF"/>
                </a:highlight>
              </a:rPr>
              <a:t> CONCIENTES y</a:t>
            </a:r>
            <a:r>
              <a:rPr lang="es-419" sz="5400" dirty="0">
                <a:solidFill>
                  <a:schemeClr val="bg1"/>
                </a:solidFill>
              </a:rPr>
              <a:t> </a:t>
            </a:r>
            <a:r>
              <a:rPr lang="es-419" sz="5400" dirty="0">
                <a:solidFill>
                  <a:schemeClr val="bg1"/>
                </a:solidFill>
                <a:highlight>
                  <a:srgbClr val="D796A3"/>
                </a:highlight>
              </a:rPr>
              <a:t>correctas</a:t>
            </a:r>
            <a:r>
              <a:rPr lang="pt-BR" sz="5400" dirty="0">
                <a:solidFill>
                  <a:schemeClr val="bg1"/>
                </a:solidFill>
                <a:highlight>
                  <a:srgbClr val="D796A3"/>
                </a:highlight>
              </a:rPr>
              <a:t>.</a:t>
            </a:r>
          </a:p>
        </p:txBody>
      </p:sp>
    </p:spTree>
    <p:extLst>
      <p:ext uri="{BB962C8B-B14F-4D97-AF65-F5344CB8AC3E}">
        <p14:creationId xmlns:p14="http://schemas.microsoft.com/office/powerpoint/2010/main" val="42487524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41936"/>
          </a:schemeClr>
        </a:solid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CE47654-D1DA-6379-6CA0-0C464E6293ED}"/>
              </a:ext>
            </a:extLst>
          </p:cNvPr>
          <p:cNvSpPr>
            <a:spLocks noGrp="1"/>
          </p:cNvSpPr>
          <p:nvPr>
            <p:ph type="title"/>
          </p:nvPr>
        </p:nvSpPr>
        <p:spPr/>
        <p:txBody>
          <a:bodyPr/>
          <a:lstStyle/>
          <a:p>
            <a:r>
              <a:rPr lang="pt-BR" dirty="0"/>
              <a:t>grandes </a:t>
            </a:r>
            <a:r>
              <a:rPr lang="pt-BR" dirty="0" err="1"/>
              <a:t>elecciones</a:t>
            </a:r>
            <a:endParaRPr lang="pt-BR" dirty="0"/>
          </a:p>
        </p:txBody>
      </p:sp>
      <p:sp>
        <p:nvSpPr>
          <p:cNvPr id="2" name="Espaço Reservado para Conteúdo 1">
            <a:extLst>
              <a:ext uri="{FF2B5EF4-FFF2-40B4-BE49-F238E27FC236}">
                <a16:creationId xmlns:a16="http://schemas.microsoft.com/office/drawing/2014/main" id="{637E6495-AB63-7EB3-F1B2-D1A7F64451C2}"/>
              </a:ext>
            </a:extLst>
          </p:cNvPr>
          <p:cNvSpPr>
            <a:spLocks noGrp="1"/>
          </p:cNvSpPr>
          <p:nvPr>
            <p:ph type="body" sz="half" idx="2"/>
          </p:nvPr>
        </p:nvSpPr>
        <p:spPr/>
        <p:txBody>
          <a:bodyPr>
            <a:normAutofit/>
          </a:bodyPr>
          <a:lstStyle/>
          <a:p>
            <a:r>
              <a:rPr lang="pt-BR" sz="3200" dirty="0" err="1"/>
              <a:t>Profesión</a:t>
            </a:r>
            <a:r>
              <a:rPr lang="pt-BR" sz="3200" dirty="0"/>
              <a:t>
</a:t>
            </a:r>
            <a:r>
              <a:rPr lang="pt-BR" sz="3200" dirty="0" err="1"/>
              <a:t>Casamiento</a:t>
            </a:r>
            <a:r>
              <a:rPr lang="pt-BR" sz="3200" dirty="0"/>
              <a:t>
</a:t>
            </a:r>
            <a:r>
              <a:rPr lang="pt-BR" sz="3200" dirty="0" err="1"/>
              <a:t>Religión</a:t>
            </a:r>
            <a:r>
              <a:rPr lang="pt-BR" sz="3200" dirty="0"/>
              <a:t>/</a:t>
            </a:r>
            <a:r>
              <a:rPr lang="pt-BR" sz="3200" dirty="0" err="1"/>
              <a:t>fe</a:t>
            </a:r>
            <a:r>
              <a:rPr lang="pt-BR" sz="3200" dirty="0"/>
              <a:t>
Ser </a:t>
            </a:r>
            <a:r>
              <a:rPr lang="pt-BR" sz="3200" dirty="0" err="1"/>
              <a:t>papá</a:t>
            </a:r>
            <a:r>
              <a:rPr lang="pt-BR" sz="3200" dirty="0"/>
              <a:t> o </a:t>
            </a:r>
            <a:r>
              <a:rPr lang="pt-BR" sz="3200" dirty="0" err="1"/>
              <a:t>mamá</a:t>
            </a:r>
            <a:endParaRPr lang="pt-BR" sz="3200" dirty="0"/>
          </a:p>
        </p:txBody>
      </p:sp>
      <p:pic>
        <p:nvPicPr>
          <p:cNvPr id="12" name="Espaço Reservado para Imagem 11" descr="Mulher ao lado de vaso com flores coloridas&#10;&#10;Descrição gerada automaticamente">
            <a:extLst>
              <a:ext uri="{FF2B5EF4-FFF2-40B4-BE49-F238E27FC236}">
                <a16:creationId xmlns:a16="http://schemas.microsoft.com/office/drawing/2014/main" id="{863CC4E6-6C8E-0E2F-6562-8059EFBAAB3E}"/>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83472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41936"/>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C3F07C-463A-46ED-3966-5AAC13759200}"/>
              </a:ext>
            </a:extLst>
          </p:cNvPr>
          <p:cNvSpPr>
            <a:spLocks noGrp="1"/>
          </p:cNvSpPr>
          <p:nvPr>
            <p:ph type="title"/>
          </p:nvPr>
        </p:nvSpPr>
        <p:spPr>
          <a:xfrm>
            <a:off x="6462712" y="495300"/>
            <a:ext cx="4806632" cy="1280160"/>
          </a:xfrm>
        </p:spPr>
        <p:txBody>
          <a:bodyPr/>
          <a:lstStyle/>
          <a:p>
            <a:r>
              <a:rPr lang="pt-BR" dirty="0"/>
              <a:t>¿</a:t>
            </a:r>
            <a:r>
              <a:rPr lang="pt-BR" dirty="0" err="1"/>
              <a:t>Sabías</a:t>
            </a:r>
            <a:r>
              <a:rPr lang="pt-BR" dirty="0"/>
              <a:t> que? </a:t>
            </a:r>
          </a:p>
        </p:txBody>
      </p:sp>
      <p:sp>
        <p:nvSpPr>
          <p:cNvPr id="3" name="Espaço Reservado para Texto 2">
            <a:extLst>
              <a:ext uri="{FF2B5EF4-FFF2-40B4-BE49-F238E27FC236}">
                <a16:creationId xmlns:a16="http://schemas.microsoft.com/office/drawing/2014/main" id="{6CF345EA-E79D-C28B-00D1-824868925AF2}"/>
              </a:ext>
            </a:extLst>
          </p:cNvPr>
          <p:cNvSpPr>
            <a:spLocks noGrp="1"/>
          </p:cNvSpPr>
          <p:nvPr>
            <p:ph type="body" sz="half" idx="2"/>
          </p:nvPr>
        </p:nvSpPr>
        <p:spPr>
          <a:xfrm>
            <a:off x="6462712" y="2026920"/>
            <a:ext cx="4806632" cy="4069080"/>
          </a:xfrm>
        </p:spPr>
        <p:txBody>
          <a:bodyPr>
            <a:normAutofit fontScale="92500" lnSpcReduction="10000"/>
          </a:bodyPr>
          <a:lstStyle/>
          <a:p>
            <a:r>
              <a:rPr lang="es-ES" dirty="0"/>
              <a:t>Cada hora nacen 48 bebés, hijos de madres adolescentes. 
Uno de cada siete bebés nacidos en Brasil es hijo de una madre adolescente.
Cada 30 minutos una niña de hasta 14 años se convierte en madre. 
En 2019, se registraron 19.330 nacimientos de bebés con madres menores de 14 años.  </a:t>
            </a:r>
            <a:endParaRPr lang="pt-BR" dirty="0"/>
          </a:p>
        </p:txBody>
      </p:sp>
      <p:pic>
        <p:nvPicPr>
          <p:cNvPr id="4" name="Imagem 3">
            <a:extLst>
              <a:ext uri="{FF2B5EF4-FFF2-40B4-BE49-F238E27FC236}">
                <a16:creationId xmlns:a16="http://schemas.microsoft.com/office/drawing/2014/main" id="{13BDE858-2AAF-9865-382B-252F26D9FB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478" y="1389380"/>
            <a:ext cx="4593734" cy="5071680"/>
          </a:xfrm>
          <a:prstGeom prst="rect">
            <a:avLst/>
          </a:prstGeom>
        </p:spPr>
      </p:pic>
      <p:pic>
        <p:nvPicPr>
          <p:cNvPr id="8" name="Imagem 7">
            <a:extLst>
              <a:ext uri="{FF2B5EF4-FFF2-40B4-BE49-F238E27FC236}">
                <a16:creationId xmlns:a16="http://schemas.microsoft.com/office/drawing/2014/main" id="{B6CBA24D-A4C6-0E51-3A8E-FF05AB6AB21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7994" y="-145114"/>
            <a:ext cx="4427217" cy="6076014"/>
          </a:xfrm>
          <a:prstGeom prst="rect">
            <a:avLst/>
          </a:prstGeom>
        </p:spPr>
      </p:pic>
    </p:spTree>
    <p:extLst>
      <p:ext uri="{BB962C8B-B14F-4D97-AF65-F5344CB8AC3E}">
        <p14:creationId xmlns:p14="http://schemas.microsoft.com/office/powerpoint/2010/main" val="480079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B29DF266-79E3-7264-3778-624F59334BBB}"/>
              </a:ext>
            </a:extLst>
          </p:cNvPr>
          <p:cNvSpPr>
            <a:spLocks noGrp="1"/>
          </p:cNvSpPr>
          <p:nvPr>
            <p:ph idx="1"/>
          </p:nvPr>
        </p:nvSpPr>
        <p:spPr/>
        <p:txBody>
          <a:bodyPr>
            <a:normAutofit/>
          </a:bodyPr>
          <a:lstStyle/>
          <a:p>
            <a:pPr lvl="1"/>
            <a:r>
              <a:rPr lang="es-ES" sz="4800" dirty="0"/>
              <a:t>PIENSA Y ELIGE, en lugar de ELEGIR para después PENSAR.
</a:t>
            </a:r>
            <a:endParaRPr lang="pt-BR" sz="3600" dirty="0"/>
          </a:p>
        </p:txBody>
      </p:sp>
    </p:spTree>
    <p:extLst>
      <p:ext uri="{BB962C8B-B14F-4D97-AF65-F5344CB8AC3E}">
        <p14:creationId xmlns:p14="http://schemas.microsoft.com/office/powerpoint/2010/main" val="297951875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1C0314-AC80-0D3E-B63A-01B8258F4F17}"/>
              </a:ext>
            </a:extLst>
          </p:cNvPr>
          <p:cNvSpPr>
            <a:spLocks noGrp="1"/>
          </p:cNvSpPr>
          <p:nvPr>
            <p:ph type="title"/>
          </p:nvPr>
        </p:nvSpPr>
        <p:spPr>
          <a:xfrm>
            <a:off x="2417260" y="1150084"/>
            <a:ext cx="5573712" cy="1280160"/>
          </a:xfrm>
        </p:spPr>
        <p:txBody>
          <a:bodyPr>
            <a:normAutofit fontScale="90000"/>
          </a:bodyPr>
          <a:lstStyle/>
          <a:p>
            <a:r>
              <a:rPr lang="pt-BR" dirty="0" err="1"/>
              <a:t>Riesgos</a:t>
            </a:r>
            <a:r>
              <a:rPr lang="pt-BR" dirty="0"/>
              <a:t> biológicos para adolescentes </a:t>
            </a:r>
            <a:r>
              <a:rPr lang="pt-BR" dirty="0" err="1"/>
              <a:t>embarazadas</a:t>
            </a:r>
            <a:r>
              <a:rPr lang="pt-BR" dirty="0"/>
              <a:t>: </a:t>
            </a:r>
          </a:p>
        </p:txBody>
      </p:sp>
      <p:sp>
        <p:nvSpPr>
          <p:cNvPr id="3" name="Espaço Reservado para Texto 2">
            <a:extLst>
              <a:ext uri="{FF2B5EF4-FFF2-40B4-BE49-F238E27FC236}">
                <a16:creationId xmlns:a16="http://schemas.microsoft.com/office/drawing/2014/main" id="{7FC7662C-1613-3C65-1221-BBA2297FC03A}"/>
              </a:ext>
            </a:extLst>
          </p:cNvPr>
          <p:cNvSpPr>
            <a:spLocks noGrp="1"/>
          </p:cNvSpPr>
          <p:nvPr>
            <p:ph type="body" sz="half" idx="2"/>
          </p:nvPr>
        </p:nvSpPr>
        <p:spPr>
          <a:xfrm>
            <a:off x="2345071" y="2629168"/>
            <a:ext cx="7905833" cy="2788921"/>
          </a:xfrm>
        </p:spPr>
        <p:txBody>
          <a:bodyPr/>
          <a:lstStyle/>
          <a:p>
            <a:r>
              <a:rPr lang="es-ES" dirty="0"/>
              <a:t>Mayores posibilidades de complicaciones como hipertensión, anemia, sobrepeso, preeclampsia, desnutrición;
Mayor riesgo de depresión posparto;
Intento de aborto.</a:t>
            </a:r>
            <a:endParaRPr lang="pt-BR" dirty="0"/>
          </a:p>
        </p:txBody>
      </p:sp>
    </p:spTree>
    <p:extLst>
      <p:ext uri="{BB962C8B-B14F-4D97-AF65-F5344CB8AC3E}">
        <p14:creationId xmlns:p14="http://schemas.microsoft.com/office/powerpoint/2010/main" val="3287582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41936"/>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D2189B-6B0D-CB70-AF97-9115B7E75B06}"/>
              </a:ext>
            </a:extLst>
          </p:cNvPr>
          <p:cNvSpPr>
            <a:spLocks noGrp="1"/>
          </p:cNvSpPr>
          <p:nvPr>
            <p:ph type="title"/>
          </p:nvPr>
        </p:nvSpPr>
        <p:spPr>
          <a:xfrm>
            <a:off x="839788" y="457200"/>
            <a:ext cx="4806632" cy="1003300"/>
          </a:xfrm>
        </p:spPr>
        <p:txBody>
          <a:bodyPr/>
          <a:lstStyle/>
          <a:p>
            <a:r>
              <a:rPr lang="pt-BR" dirty="0" err="1"/>
              <a:t>Riesgos</a:t>
            </a:r>
            <a:r>
              <a:rPr lang="pt-BR" dirty="0"/>
              <a:t> para </a:t>
            </a:r>
            <a:r>
              <a:rPr lang="pt-BR" dirty="0" err="1"/>
              <a:t>el</a:t>
            </a:r>
            <a:r>
              <a:rPr lang="pt-BR" dirty="0"/>
              <a:t> bebé: </a:t>
            </a:r>
          </a:p>
        </p:txBody>
      </p:sp>
      <p:sp>
        <p:nvSpPr>
          <p:cNvPr id="3" name="Espaço Reservado para Texto 2">
            <a:extLst>
              <a:ext uri="{FF2B5EF4-FFF2-40B4-BE49-F238E27FC236}">
                <a16:creationId xmlns:a16="http://schemas.microsoft.com/office/drawing/2014/main" id="{8597413E-3F19-461D-19CE-181F7E810A7A}"/>
              </a:ext>
            </a:extLst>
          </p:cNvPr>
          <p:cNvSpPr>
            <a:spLocks noGrp="1"/>
          </p:cNvSpPr>
          <p:nvPr>
            <p:ph type="body" sz="half" idx="2"/>
          </p:nvPr>
        </p:nvSpPr>
        <p:spPr>
          <a:xfrm>
            <a:off x="839788" y="1607820"/>
            <a:ext cx="6094412" cy="4069080"/>
          </a:xfrm>
        </p:spPr>
        <p:txBody>
          <a:bodyPr>
            <a:normAutofit/>
          </a:bodyPr>
          <a:lstStyle/>
          <a:p>
            <a:r>
              <a:rPr lang="es-ES" dirty="0"/>
              <a:t>Bajo peso al nacer;
Discapacidad mental;
Trastornos del desarrollo; 
Bajo cociente intelectual (CI);
Ceguera y sordera;
Aborto natural;
Muerte en la infancia.</a:t>
            </a:r>
            <a:endParaRPr lang="pt-BR" dirty="0"/>
          </a:p>
        </p:txBody>
      </p:sp>
      <p:pic>
        <p:nvPicPr>
          <p:cNvPr id="7" name="Imagem 6" descr="Desenho de uma pessoa&#10;&#10;Descrição gerada automaticamente com confiança baixa">
            <a:extLst>
              <a:ext uri="{FF2B5EF4-FFF2-40B4-BE49-F238E27FC236}">
                <a16:creationId xmlns:a16="http://schemas.microsoft.com/office/drawing/2014/main" id="{15518C9E-0CF7-9D41-1CB1-A1733976A2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69710" y="749300"/>
            <a:ext cx="5722290" cy="6108700"/>
          </a:xfrm>
          <a:prstGeom prst="rect">
            <a:avLst/>
          </a:prstGeom>
        </p:spPr>
      </p:pic>
    </p:spTree>
    <p:extLst>
      <p:ext uri="{BB962C8B-B14F-4D97-AF65-F5344CB8AC3E}">
        <p14:creationId xmlns:p14="http://schemas.microsoft.com/office/powerpoint/2010/main" val="4005018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CF31AB-138E-01FD-FFDE-E71E358B3452}"/>
              </a:ext>
            </a:extLst>
          </p:cNvPr>
          <p:cNvSpPr>
            <a:spLocks noGrp="1"/>
          </p:cNvSpPr>
          <p:nvPr>
            <p:ph type="title"/>
          </p:nvPr>
        </p:nvSpPr>
        <p:spPr>
          <a:xfrm>
            <a:off x="491808" y="1854200"/>
            <a:ext cx="4806632" cy="934720"/>
          </a:xfrm>
          <a:prstGeom prst="round2SameRect">
            <a:avLst>
              <a:gd name="adj1" fmla="val 12699"/>
              <a:gd name="adj2" fmla="val 0"/>
            </a:avLst>
          </a:prstGeom>
          <a:solidFill>
            <a:srgbClr val="FFD810"/>
          </a:solidFill>
          <a:ln w="25400">
            <a:solidFill>
              <a:schemeClr val="tx1"/>
            </a:solidFill>
          </a:ln>
        </p:spPr>
        <p:txBody>
          <a:bodyPr>
            <a:normAutofit fontScale="90000"/>
          </a:bodyPr>
          <a:lstStyle/>
          <a:p>
            <a:pPr algn="ctr"/>
            <a:r>
              <a:rPr lang="es-ES" dirty="0"/>
              <a:t>Riesgos para el padre adolescente:</a:t>
            </a:r>
            <a:endParaRPr lang="pt-BR" dirty="0"/>
          </a:p>
        </p:txBody>
      </p:sp>
      <p:sp>
        <p:nvSpPr>
          <p:cNvPr id="3" name="Espaço Reservado para Texto 2">
            <a:extLst>
              <a:ext uri="{FF2B5EF4-FFF2-40B4-BE49-F238E27FC236}">
                <a16:creationId xmlns:a16="http://schemas.microsoft.com/office/drawing/2014/main" id="{0E1C524E-C52A-4387-D8AD-00FB8470CDD8}"/>
              </a:ext>
            </a:extLst>
          </p:cNvPr>
          <p:cNvSpPr>
            <a:spLocks noGrp="1"/>
          </p:cNvSpPr>
          <p:nvPr>
            <p:ph type="body" sz="half" idx="2"/>
          </p:nvPr>
        </p:nvSpPr>
        <p:spPr>
          <a:xfrm>
            <a:off x="491808" y="2788920"/>
            <a:ext cx="4806632" cy="2481580"/>
          </a:xfrm>
          <a:solidFill>
            <a:schemeClr val="bg1"/>
          </a:solidFill>
          <a:ln w="25400">
            <a:solidFill>
              <a:schemeClr val="tx1"/>
            </a:solidFill>
          </a:ln>
        </p:spPr>
        <p:txBody>
          <a:bodyPr lIns="180000" tIns="180000" rIns="180000" bIns="180000">
            <a:normAutofit lnSpcReduction="10000"/>
          </a:bodyPr>
          <a:lstStyle/>
          <a:p>
            <a:r>
              <a:rPr lang="es-ES" dirty="0"/>
              <a:t>Relación con conductas de riesgo (alcohol, drogas, etc.);
Problemas psicológicos;
Culpa.</a:t>
            </a:r>
            <a:endParaRPr lang="pt-BR" dirty="0"/>
          </a:p>
        </p:txBody>
      </p:sp>
      <p:pic>
        <p:nvPicPr>
          <p:cNvPr id="6" name="Imagem 5" descr="Foto em preto e branco de homem com celular na mão&#10;&#10;Descrição gerada automaticamente">
            <a:extLst>
              <a:ext uri="{FF2B5EF4-FFF2-40B4-BE49-F238E27FC236}">
                <a16:creationId xmlns:a16="http://schemas.microsoft.com/office/drawing/2014/main" id="{ADDDEF7F-4E96-17FA-3629-750CC92607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5100" y="533400"/>
            <a:ext cx="9486900" cy="6324600"/>
          </a:xfrm>
          <a:prstGeom prst="rect">
            <a:avLst/>
          </a:prstGeom>
        </p:spPr>
      </p:pic>
    </p:spTree>
    <p:extLst>
      <p:ext uri="{BB962C8B-B14F-4D97-AF65-F5344CB8AC3E}">
        <p14:creationId xmlns:p14="http://schemas.microsoft.com/office/powerpoint/2010/main" val="1872901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1936"/>
          </a:schemeClr>
        </a:solidFill>
        <a:effectLst/>
      </p:bgPr>
    </p:bg>
    <p:spTree>
      <p:nvGrpSpPr>
        <p:cNvPr id="1" name=""/>
        <p:cNvGrpSpPr/>
        <p:nvPr/>
      </p:nvGrpSpPr>
      <p:grpSpPr>
        <a:xfrm>
          <a:off x="0" y="0"/>
          <a:ext cx="0" cy="0"/>
          <a:chOff x="0" y="0"/>
          <a:chExt cx="0" cy="0"/>
        </a:xfrm>
      </p:grpSpPr>
      <p:pic>
        <p:nvPicPr>
          <p:cNvPr id="3" name="Gráfico 2">
            <a:extLst>
              <a:ext uri="{FF2B5EF4-FFF2-40B4-BE49-F238E27FC236}">
                <a16:creationId xmlns:a16="http://schemas.microsoft.com/office/drawing/2014/main" id="{9726E659-83B0-E921-90B2-688AAD1F0E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0462" y="-352292"/>
            <a:ext cx="7331075" cy="7562583"/>
          </a:xfrm>
          <a:prstGeom prst="rect">
            <a:avLst/>
          </a:prstGeom>
        </p:spPr>
      </p:pic>
    </p:spTree>
    <p:extLst>
      <p:ext uri="{BB962C8B-B14F-4D97-AF65-F5344CB8AC3E}">
        <p14:creationId xmlns:p14="http://schemas.microsoft.com/office/powerpoint/2010/main" val="289361864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alpha val="41936"/>
          </a:schemeClr>
        </a:solidFill>
        <a:effectLst/>
      </p:bgPr>
    </p:bg>
    <p:spTree>
      <p:nvGrpSpPr>
        <p:cNvPr id="1" name=""/>
        <p:cNvGrpSpPr/>
        <p:nvPr/>
      </p:nvGrpSpPr>
      <p:grpSpPr>
        <a:xfrm>
          <a:off x="0" y="0"/>
          <a:ext cx="0" cy="0"/>
          <a:chOff x="0" y="0"/>
          <a:chExt cx="0" cy="0"/>
        </a:xfrm>
      </p:grpSpPr>
      <p:sp>
        <p:nvSpPr>
          <p:cNvPr id="9" name="Lágrima 8">
            <a:extLst>
              <a:ext uri="{FF2B5EF4-FFF2-40B4-BE49-F238E27FC236}">
                <a16:creationId xmlns:a16="http://schemas.microsoft.com/office/drawing/2014/main" id="{17D0EDF4-F737-8587-6194-69D3808F544E}"/>
              </a:ext>
            </a:extLst>
          </p:cNvPr>
          <p:cNvSpPr/>
          <p:nvPr/>
        </p:nvSpPr>
        <p:spPr>
          <a:xfrm>
            <a:off x="814388" y="5143500"/>
            <a:ext cx="481012" cy="480060"/>
          </a:xfrm>
          <a:prstGeom prst="teardrop">
            <a:avLst/>
          </a:prstGeom>
          <a:solidFill>
            <a:srgbClr val="EA4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8" name="Retângulo 7">
            <a:extLst>
              <a:ext uri="{FF2B5EF4-FFF2-40B4-BE49-F238E27FC236}">
                <a16:creationId xmlns:a16="http://schemas.microsoft.com/office/drawing/2014/main" id="{C6227FEA-BEA8-0AFC-E4F6-BD8E12302234}"/>
              </a:ext>
            </a:extLst>
          </p:cNvPr>
          <p:cNvSpPr/>
          <p:nvPr/>
        </p:nvSpPr>
        <p:spPr>
          <a:xfrm>
            <a:off x="814388" y="4610100"/>
            <a:ext cx="481012" cy="482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5" name="Triângulo 4">
            <a:extLst>
              <a:ext uri="{FF2B5EF4-FFF2-40B4-BE49-F238E27FC236}">
                <a16:creationId xmlns:a16="http://schemas.microsoft.com/office/drawing/2014/main" id="{77F9E100-1E7A-1AF9-12CB-1FEECF2909AD}"/>
              </a:ext>
            </a:extLst>
          </p:cNvPr>
          <p:cNvSpPr/>
          <p:nvPr/>
        </p:nvSpPr>
        <p:spPr>
          <a:xfrm rot="20041968">
            <a:off x="646266" y="3124199"/>
            <a:ext cx="681036" cy="53340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4" name="Explosão 1 3">
            <a:extLst>
              <a:ext uri="{FF2B5EF4-FFF2-40B4-BE49-F238E27FC236}">
                <a16:creationId xmlns:a16="http://schemas.microsoft.com/office/drawing/2014/main" id="{665A8DD2-0358-0BE3-E1C3-7AB1034E9B6B}"/>
              </a:ext>
            </a:extLst>
          </p:cNvPr>
          <p:cNvSpPr/>
          <p:nvPr/>
        </p:nvSpPr>
        <p:spPr>
          <a:xfrm>
            <a:off x="635000" y="2171700"/>
            <a:ext cx="800100" cy="825500"/>
          </a:xfrm>
          <a:prstGeom prst="irregularSeal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2" name="Título 1">
            <a:extLst>
              <a:ext uri="{FF2B5EF4-FFF2-40B4-BE49-F238E27FC236}">
                <a16:creationId xmlns:a16="http://schemas.microsoft.com/office/drawing/2014/main" id="{38489FC7-5923-659F-0170-3FDCDC5C2291}"/>
              </a:ext>
            </a:extLst>
          </p:cNvPr>
          <p:cNvSpPr>
            <a:spLocks noGrp="1"/>
          </p:cNvSpPr>
          <p:nvPr>
            <p:ph type="title"/>
          </p:nvPr>
        </p:nvSpPr>
        <p:spPr/>
        <p:txBody>
          <a:bodyPr>
            <a:normAutofit fontScale="90000"/>
          </a:bodyPr>
          <a:lstStyle/>
          <a:p>
            <a:r>
              <a:rPr lang="es-ES" dirty="0"/>
              <a:t>Pensemos en lo que es GENERAR UN BEBÉ:
</a:t>
            </a:r>
            <a:endParaRPr lang="pt-BR" dirty="0"/>
          </a:p>
        </p:txBody>
      </p:sp>
      <p:pic>
        <p:nvPicPr>
          <p:cNvPr id="7" name="Imagem 6" descr="Homem com os braços abertos&#10;&#10;Descrição gerada automaticamente">
            <a:extLst>
              <a:ext uri="{FF2B5EF4-FFF2-40B4-BE49-F238E27FC236}">
                <a16:creationId xmlns:a16="http://schemas.microsoft.com/office/drawing/2014/main" id="{86CE1FC4-6F63-86B1-88E5-525DFD60BC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88582" y="0"/>
            <a:ext cx="4657329" cy="6858000"/>
          </a:xfrm>
          <a:prstGeom prst="rect">
            <a:avLst/>
          </a:prstGeom>
        </p:spPr>
      </p:pic>
      <p:sp>
        <p:nvSpPr>
          <p:cNvPr id="6" name="Oval 5">
            <a:extLst>
              <a:ext uri="{FF2B5EF4-FFF2-40B4-BE49-F238E27FC236}">
                <a16:creationId xmlns:a16="http://schemas.microsoft.com/office/drawing/2014/main" id="{A625714F-FEEA-6921-B1B0-FC56B4BB665D}"/>
              </a:ext>
            </a:extLst>
          </p:cNvPr>
          <p:cNvSpPr/>
          <p:nvPr/>
        </p:nvSpPr>
        <p:spPr>
          <a:xfrm>
            <a:off x="814388" y="3779773"/>
            <a:ext cx="481012" cy="449327"/>
          </a:xfrm>
          <a:prstGeom prst="ellipse">
            <a:avLst/>
          </a:prstGeom>
          <a:solidFill>
            <a:srgbClr val="D79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3" name="Espaço Reservado para Texto 2">
            <a:extLst>
              <a:ext uri="{FF2B5EF4-FFF2-40B4-BE49-F238E27FC236}">
                <a16:creationId xmlns:a16="http://schemas.microsoft.com/office/drawing/2014/main" id="{37D9FB39-FD5C-E7CB-3C06-9273CA5B3B01}"/>
              </a:ext>
            </a:extLst>
          </p:cNvPr>
          <p:cNvSpPr>
            <a:spLocks noGrp="1"/>
          </p:cNvSpPr>
          <p:nvPr>
            <p:ph type="body" sz="half" idx="2"/>
          </p:nvPr>
        </p:nvSpPr>
        <p:spPr>
          <a:xfrm>
            <a:off x="839788" y="2331720"/>
            <a:ext cx="5649912" cy="4069080"/>
          </a:xfrm>
        </p:spPr>
        <p:txBody>
          <a:bodyPr/>
          <a:lstStyle/>
          <a:p>
            <a:pPr marL="514350" indent="-514350">
              <a:buClr>
                <a:schemeClr val="bg1"/>
              </a:buClr>
              <a:buSzPct val="112000"/>
              <a:buFont typeface="+mj-lt"/>
              <a:buAutoNum type="arabicPeriod"/>
            </a:pPr>
            <a:r>
              <a:rPr lang="es-ES" dirty="0"/>
              <a:t>Pasar por todo el proceso del embarazo
Afrontar el parto
Cuidar de las necesidades físicas y emocionales del niño
Educar
Garantizar el sustento</a:t>
            </a:r>
            <a:endParaRPr lang="pt-BR" dirty="0"/>
          </a:p>
        </p:txBody>
      </p:sp>
    </p:spTree>
    <p:extLst>
      <p:ext uri="{BB962C8B-B14F-4D97-AF65-F5344CB8AC3E}">
        <p14:creationId xmlns:p14="http://schemas.microsoft.com/office/powerpoint/2010/main" val="2068751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41936"/>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489FC7-5923-659F-0170-3FDCDC5C2291}"/>
              </a:ext>
            </a:extLst>
          </p:cNvPr>
          <p:cNvSpPr>
            <a:spLocks noGrp="1"/>
          </p:cNvSpPr>
          <p:nvPr>
            <p:ph type="title"/>
          </p:nvPr>
        </p:nvSpPr>
        <p:spPr>
          <a:xfrm>
            <a:off x="693536" y="1549400"/>
            <a:ext cx="4806632" cy="1280160"/>
          </a:xfrm>
        </p:spPr>
        <p:txBody>
          <a:bodyPr>
            <a:normAutofit/>
          </a:bodyPr>
          <a:lstStyle/>
          <a:p>
            <a:r>
              <a:rPr lang="es-ES" dirty="0"/>
              <a:t>Nacerá UNA PERSONA que debe ser:</a:t>
            </a:r>
            <a:endParaRPr lang="pt-BR" dirty="0"/>
          </a:p>
        </p:txBody>
      </p:sp>
      <p:sp>
        <p:nvSpPr>
          <p:cNvPr id="3" name="Espaço Reservado para Texto 2">
            <a:extLst>
              <a:ext uri="{FF2B5EF4-FFF2-40B4-BE49-F238E27FC236}">
                <a16:creationId xmlns:a16="http://schemas.microsoft.com/office/drawing/2014/main" id="{37D9FB39-FD5C-E7CB-3C06-9273CA5B3B01}"/>
              </a:ext>
            </a:extLst>
          </p:cNvPr>
          <p:cNvSpPr>
            <a:spLocks noGrp="1"/>
          </p:cNvSpPr>
          <p:nvPr>
            <p:ph type="body" sz="half" idx="2"/>
          </p:nvPr>
        </p:nvSpPr>
        <p:spPr>
          <a:xfrm>
            <a:off x="611188" y="3124200"/>
            <a:ext cx="5586412" cy="1879600"/>
          </a:xfrm>
        </p:spPr>
        <p:txBody>
          <a:bodyPr>
            <a:normAutofit/>
          </a:bodyPr>
          <a:lstStyle/>
          <a:p>
            <a:pPr marL="514350" indent="-514350">
              <a:buFont typeface="+mj-lt"/>
              <a:buAutoNum type="arabicPeriod"/>
            </a:pPr>
            <a:r>
              <a:rPr lang="es-419" b="1" dirty="0"/>
              <a:t>Socialmente aceptada;
Espiritualmente equilibrada;
Psicológicamente estable.</a:t>
            </a:r>
          </a:p>
          <a:p>
            <a:pPr marL="0" indent="0">
              <a:buNone/>
            </a:pPr>
            <a:endParaRPr lang="pt-BR" dirty="0"/>
          </a:p>
        </p:txBody>
      </p:sp>
      <p:pic>
        <p:nvPicPr>
          <p:cNvPr id="9" name="Imagem 8" descr="Desenho de uma pessoa&#10;&#10;Descrição gerada automaticamente com confiança baixa">
            <a:extLst>
              <a:ext uri="{FF2B5EF4-FFF2-40B4-BE49-F238E27FC236}">
                <a16:creationId xmlns:a16="http://schemas.microsoft.com/office/drawing/2014/main" id="{EF734302-1221-7E85-37BD-9DAEEB74674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00168" y="7235"/>
            <a:ext cx="4806632" cy="6233929"/>
          </a:xfrm>
          <a:prstGeom prst="rect">
            <a:avLst/>
          </a:prstGeom>
        </p:spPr>
      </p:pic>
      <p:sp>
        <p:nvSpPr>
          <p:cNvPr id="10" name="CaixaDeTexto 9">
            <a:extLst>
              <a:ext uri="{FF2B5EF4-FFF2-40B4-BE49-F238E27FC236}">
                <a16:creationId xmlns:a16="http://schemas.microsoft.com/office/drawing/2014/main" id="{F0C92A2C-2DAB-1D2C-061E-3B25DBDD082D}"/>
              </a:ext>
            </a:extLst>
          </p:cNvPr>
          <p:cNvSpPr txBox="1"/>
          <p:nvPr/>
        </p:nvSpPr>
        <p:spPr>
          <a:xfrm>
            <a:off x="7830458" y="3258590"/>
            <a:ext cx="4055750" cy="4284643"/>
          </a:xfrm>
          <a:prstGeom prst="ellipse">
            <a:avLst/>
          </a:prstGeom>
          <a:solidFill>
            <a:schemeClr val="accent2"/>
          </a:solidFill>
        </p:spPr>
        <p:txBody>
          <a:bodyPr wrap="square" rtlCol="0">
            <a:spAutoFit/>
          </a:bodyPr>
          <a:lstStyle/>
          <a:p>
            <a:pPr algn="ctr"/>
            <a:r>
              <a:rPr lang="es-ES" sz="3200" dirty="0">
                <a:latin typeface="BasicSans"/>
              </a:rPr>
              <a:t>Tienes que pensar MUCHO antes de tener un bebé, ¿verdad? </a:t>
            </a:r>
            <a:endParaRPr lang="pt-BR" sz="3200" dirty="0">
              <a:latin typeface="Basic Sans" pitchFamily="2" charset="77"/>
            </a:endParaRPr>
          </a:p>
        </p:txBody>
      </p:sp>
      <p:sp>
        <p:nvSpPr>
          <p:cNvPr id="5" name="CaixaDeTexto 4">
            <a:extLst>
              <a:ext uri="{FF2B5EF4-FFF2-40B4-BE49-F238E27FC236}">
                <a16:creationId xmlns:a16="http://schemas.microsoft.com/office/drawing/2014/main" id="{E80A13CE-57F4-BEC8-E3D8-E4673973CC55}"/>
              </a:ext>
            </a:extLst>
          </p:cNvPr>
          <p:cNvSpPr txBox="1"/>
          <p:nvPr/>
        </p:nvSpPr>
        <p:spPr>
          <a:xfrm>
            <a:off x="-188440" y="5298440"/>
            <a:ext cx="6098058" cy="1077218"/>
          </a:xfrm>
          <a:prstGeom prst="rect">
            <a:avLst/>
          </a:prstGeom>
          <a:noFill/>
        </p:spPr>
        <p:txBody>
          <a:bodyPr wrap="square">
            <a:spAutoFit/>
          </a:bodyPr>
          <a:lstStyle/>
          <a:p>
            <a:pPr algn="ctr"/>
            <a:r>
              <a:rPr lang="pt-BR" sz="3200" b="1" dirty="0">
                <a:latin typeface="Basic Sans Bold" pitchFamily="2" charset="77"/>
              </a:rPr>
              <a:t>EQUILIBRIO
</a:t>
            </a:r>
            <a:endParaRPr lang="pt-BR" sz="3200" b="1" dirty="0">
              <a:effectLst/>
              <a:latin typeface="Basic Sans Bold" pitchFamily="2" charset="77"/>
            </a:endParaRPr>
          </a:p>
        </p:txBody>
      </p:sp>
    </p:spTree>
    <p:extLst>
      <p:ext uri="{BB962C8B-B14F-4D97-AF65-F5344CB8AC3E}">
        <p14:creationId xmlns:p14="http://schemas.microsoft.com/office/powerpoint/2010/main" val="190112702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41936"/>
          </a:schemeClr>
        </a:solidFill>
        <a:effectLst/>
      </p:bgPr>
    </p:bg>
    <p:spTree>
      <p:nvGrpSpPr>
        <p:cNvPr id="1" name=""/>
        <p:cNvGrpSpPr/>
        <p:nvPr/>
      </p:nvGrpSpPr>
      <p:grpSpPr>
        <a:xfrm>
          <a:off x="0" y="0"/>
          <a:ext cx="0" cy="0"/>
          <a:chOff x="0" y="0"/>
          <a:chExt cx="0" cy="0"/>
        </a:xfrm>
      </p:grpSpPr>
      <p:sp>
        <p:nvSpPr>
          <p:cNvPr id="2" name="Título 2">
            <a:extLst>
              <a:ext uri="{FF2B5EF4-FFF2-40B4-BE49-F238E27FC236}">
                <a16:creationId xmlns:a16="http://schemas.microsoft.com/office/drawing/2014/main" id="{56B99082-F244-4B1F-B291-6940ECE71DCB}"/>
              </a:ext>
            </a:extLst>
          </p:cNvPr>
          <p:cNvSpPr>
            <a:spLocks noGrp="1"/>
          </p:cNvSpPr>
          <p:nvPr>
            <p:ph type="title"/>
          </p:nvPr>
        </p:nvSpPr>
        <p:spPr>
          <a:xfrm>
            <a:off x="1258888" y="2667000"/>
            <a:ext cx="9409112" cy="2633663"/>
          </a:xfrm>
        </p:spPr>
        <p:txBody>
          <a:bodyPr>
            <a:normAutofit fontScale="90000"/>
          </a:bodyPr>
          <a:lstStyle/>
          <a:p>
            <a:pPr algn="ctr"/>
            <a:r>
              <a:rPr lang="es-ES" sz="6000" dirty="0"/>
              <a:t>cuidados para la </a:t>
            </a:r>
            <a:r>
              <a:rPr lang="es-ES" sz="18400" dirty="0">
                <a:solidFill>
                  <a:srgbClr val="D796A3"/>
                </a:solidFill>
              </a:rPr>
              <a:t>salud</a:t>
            </a:r>
            <a:r>
              <a:rPr lang="es-ES" sz="6000" dirty="0"/>
              <a:t> </a:t>
            </a:r>
            <a:br>
              <a:rPr lang="es-ES" sz="6000" dirty="0"/>
            </a:br>
            <a:r>
              <a:rPr lang="es-ES" sz="6000" dirty="0"/>
              <a:t>de la embarazada</a:t>
            </a:r>
            <a:endParaRPr lang="pt-BR" sz="6000" dirty="0">
              <a:solidFill>
                <a:srgbClr val="ECA3B1"/>
              </a:solidFill>
            </a:endParaRPr>
          </a:p>
        </p:txBody>
      </p:sp>
    </p:spTree>
    <p:extLst>
      <p:ext uri="{BB962C8B-B14F-4D97-AF65-F5344CB8AC3E}">
        <p14:creationId xmlns:p14="http://schemas.microsoft.com/office/powerpoint/2010/main" val="209338990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Espaço Reservado para Texto 5">
            <a:extLst>
              <a:ext uri="{FF2B5EF4-FFF2-40B4-BE49-F238E27FC236}">
                <a16:creationId xmlns:a16="http://schemas.microsoft.com/office/drawing/2014/main" id="{D6511C0E-A4D9-1088-E4F9-E5697F7F3D54}"/>
              </a:ext>
            </a:extLst>
          </p:cNvPr>
          <p:cNvSpPr>
            <a:spLocks noGrp="1"/>
          </p:cNvSpPr>
          <p:nvPr>
            <p:ph type="body" sz="half" idx="2"/>
          </p:nvPr>
        </p:nvSpPr>
        <p:spPr>
          <a:xfrm>
            <a:off x="1404560" y="2420726"/>
            <a:ext cx="4462840" cy="2016547"/>
          </a:xfrm>
        </p:spPr>
        <p:txBody>
          <a:bodyPr>
            <a:normAutofit lnSpcReduction="10000"/>
          </a:bodyPr>
          <a:lstStyle/>
          <a:p>
            <a:pPr marL="0" indent="0" algn="ctr">
              <a:lnSpc>
                <a:spcPct val="100000"/>
              </a:lnSpc>
              <a:buNone/>
            </a:pPr>
            <a:r>
              <a:rPr lang="es-ES" sz="3200" dirty="0"/>
              <a:t>El embarazo es una fase de muchas transformaciones, tanto físicas como psicológicas. </a:t>
            </a:r>
            <a:endParaRPr lang="pt-BR" sz="3200" dirty="0"/>
          </a:p>
        </p:txBody>
      </p:sp>
    </p:spTree>
    <p:extLst>
      <p:ext uri="{BB962C8B-B14F-4D97-AF65-F5344CB8AC3E}">
        <p14:creationId xmlns:p14="http://schemas.microsoft.com/office/powerpoint/2010/main" val="161460218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2E3E3">
            <a:alpha val="68746"/>
          </a:srgbClr>
        </a:solidFill>
        <a:effectLst/>
      </p:bgPr>
    </p:bg>
    <p:spTree>
      <p:nvGrpSpPr>
        <p:cNvPr id="1" name=""/>
        <p:cNvGrpSpPr/>
        <p:nvPr/>
      </p:nvGrpSpPr>
      <p:grpSpPr>
        <a:xfrm>
          <a:off x="0" y="0"/>
          <a:ext cx="0" cy="0"/>
          <a:chOff x="0" y="0"/>
          <a:chExt cx="0" cy="0"/>
        </a:xfrm>
      </p:grpSpPr>
      <p:pic>
        <p:nvPicPr>
          <p:cNvPr id="14" name="Imagem 13" descr="Desenho de uma pessoa&#10;&#10;Descrição gerada automaticamente com confiança média">
            <a:extLst>
              <a:ext uri="{FF2B5EF4-FFF2-40B4-BE49-F238E27FC236}">
                <a16:creationId xmlns:a16="http://schemas.microsoft.com/office/drawing/2014/main" id="{18976C8E-C4C5-5222-4AEF-DDB19E356E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7699" y="-90995"/>
            <a:ext cx="8803205" cy="6636174"/>
          </a:xfrm>
          <a:prstGeom prst="rect">
            <a:avLst/>
          </a:prstGeom>
        </p:spPr>
      </p:pic>
      <p:sp>
        <p:nvSpPr>
          <p:cNvPr id="7" name="CaixaDeTexto 6">
            <a:extLst>
              <a:ext uri="{FF2B5EF4-FFF2-40B4-BE49-F238E27FC236}">
                <a16:creationId xmlns:a16="http://schemas.microsoft.com/office/drawing/2014/main" id="{27736B9E-9DC2-3681-89FC-A50D89799A2F}"/>
              </a:ext>
            </a:extLst>
          </p:cNvPr>
          <p:cNvSpPr txBox="1"/>
          <p:nvPr/>
        </p:nvSpPr>
        <p:spPr>
          <a:xfrm>
            <a:off x="4107305" y="1469037"/>
            <a:ext cx="4529455" cy="3724096"/>
          </a:xfrm>
          <a:prstGeom prst="rect">
            <a:avLst/>
          </a:prstGeom>
          <a:noFill/>
        </p:spPr>
        <p:txBody>
          <a:bodyPr wrap="square">
            <a:spAutoFit/>
          </a:bodyPr>
          <a:lstStyle/>
          <a:p>
            <a:pPr algn="ctr"/>
            <a:r>
              <a:rPr lang="es-419" sz="3200" dirty="0">
                <a:latin typeface="Basic Sans" pitchFamily="2" charset="77"/>
              </a:rPr>
              <a:t>¡</a:t>
            </a:r>
            <a:r>
              <a:rPr lang="es-ES" sz="3200" dirty="0">
                <a:latin typeface="Basic Sans" pitchFamily="2" charset="77"/>
              </a:rPr>
              <a:t>Y eso no es una charla solo de chicas! También involucra a los chicos</a:t>
            </a:r>
            <a:r>
              <a:rPr lang="pt-BR" sz="3200" dirty="0">
                <a:latin typeface="Basic Sans" pitchFamily="2" charset="77"/>
              </a:rPr>
              <a:t>.</a:t>
            </a:r>
          </a:p>
          <a:p>
            <a:pPr marL="0" indent="0" algn="ctr">
              <a:buNone/>
            </a:pPr>
            <a:endParaRPr lang="pt-BR" sz="3200" dirty="0">
              <a:latin typeface="Basic Sans" pitchFamily="2" charset="77"/>
            </a:endParaRPr>
          </a:p>
          <a:p>
            <a:pPr algn="ctr"/>
            <a:r>
              <a:rPr lang="es-ES" sz="3600" dirty="0">
                <a:latin typeface="Basic Sans" pitchFamily="2" charset="77"/>
                <a:cs typeface="Charmonman" pitchFamily="2" charset="-34"/>
              </a:rPr>
              <a:t>Apoyar y ayudar es el papel de todos nosotros. </a:t>
            </a:r>
            <a:endParaRPr lang="pt-BR" sz="3200" dirty="0">
              <a:latin typeface="Basic Sans" pitchFamily="2" charset="77"/>
            </a:endParaRPr>
          </a:p>
        </p:txBody>
      </p:sp>
    </p:spTree>
    <p:extLst>
      <p:ext uri="{BB962C8B-B14F-4D97-AF65-F5344CB8AC3E}">
        <p14:creationId xmlns:p14="http://schemas.microsoft.com/office/powerpoint/2010/main" val="130656613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alpha val="41936"/>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3734E4-E81D-83EC-61B8-9C37AF1FEF5E}"/>
              </a:ext>
            </a:extLst>
          </p:cNvPr>
          <p:cNvSpPr>
            <a:spLocks noGrp="1"/>
          </p:cNvSpPr>
          <p:nvPr>
            <p:ph type="title"/>
          </p:nvPr>
        </p:nvSpPr>
        <p:spPr>
          <a:xfrm>
            <a:off x="393355" y="2552271"/>
            <a:ext cx="5215708" cy="1325563"/>
          </a:xfrm>
        </p:spPr>
        <p:txBody>
          <a:bodyPr>
            <a:normAutofit fontScale="90000"/>
          </a:bodyPr>
          <a:lstStyle/>
          <a:p>
            <a:r>
              <a:rPr lang="es-ES" dirty="0"/>
              <a:t>Pero ¿cuáles son los cuidados que debe tener una mujer embarazada?</a:t>
            </a:r>
            <a:endParaRPr lang="pt-BR" dirty="0"/>
          </a:p>
        </p:txBody>
      </p:sp>
      <p:pic>
        <p:nvPicPr>
          <p:cNvPr id="8" name="Imagem 7">
            <a:extLst>
              <a:ext uri="{FF2B5EF4-FFF2-40B4-BE49-F238E27FC236}">
                <a16:creationId xmlns:a16="http://schemas.microsoft.com/office/drawing/2014/main" id="{FB1E41E1-9DA5-4F21-F11F-0D2CAD2DD87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89603" y="1362831"/>
            <a:ext cx="7772399" cy="5495169"/>
          </a:xfrm>
          <a:prstGeom prst="rect">
            <a:avLst/>
          </a:prstGeom>
        </p:spPr>
      </p:pic>
      <p:pic>
        <p:nvPicPr>
          <p:cNvPr id="4" name="Gráfico 3">
            <a:extLst>
              <a:ext uri="{FF2B5EF4-FFF2-40B4-BE49-F238E27FC236}">
                <a16:creationId xmlns:a16="http://schemas.microsoft.com/office/drawing/2014/main" id="{EF5BDE5C-6CFB-85F8-8862-FC58A1165F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86599" y="109877"/>
            <a:ext cx="2881576" cy="2836107"/>
          </a:xfrm>
          <a:prstGeom prst="rect">
            <a:avLst/>
          </a:prstGeom>
        </p:spPr>
      </p:pic>
    </p:spTree>
    <p:extLst>
      <p:ext uri="{BB962C8B-B14F-4D97-AF65-F5344CB8AC3E}">
        <p14:creationId xmlns:p14="http://schemas.microsoft.com/office/powerpoint/2010/main" val="89060444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F367F56E-4789-C94E-1939-EFE9D898B1AC}"/>
              </a:ext>
            </a:extLst>
          </p:cNvPr>
          <p:cNvSpPr>
            <a:spLocks noGrp="1"/>
          </p:cNvSpPr>
          <p:nvPr>
            <p:ph type="title"/>
          </p:nvPr>
        </p:nvSpPr>
        <p:spPr>
          <a:xfrm>
            <a:off x="6375401" y="1950719"/>
            <a:ext cx="4806632" cy="1280160"/>
          </a:xfrm>
        </p:spPr>
        <p:txBody>
          <a:bodyPr>
            <a:normAutofit fontScale="90000"/>
          </a:bodyPr>
          <a:lstStyle/>
          <a:p>
            <a:r>
              <a:rPr lang="es-ES" dirty="0"/>
              <a:t>A veces el miedo a quedarse solo(a)  lleva a sentirte presionado(a) para ponerte de novio</a:t>
            </a:r>
            <a:r>
              <a:rPr lang="pt-BR" dirty="0"/>
              <a:t>:</a:t>
            </a:r>
          </a:p>
        </p:txBody>
      </p:sp>
      <p:sp>
        <p:nvSpPr>
          <p:cNvPr id="4" name="Espaço Reservado para Texto 3">
            <a:extLst>
              <a:ext uri="{FF2B5EF4-FFF2-40B4-BE49-F238E27FC236}">
                <a16:creationId xmlns:a16="http://schemas.microsoft.com/office/drawing/2014/main" id="{C07F61C7-DB69-80B3-E5DD-8E8997FF2F7D}"/>
              </a:ext>
            </a:extLst>
          </p:cNvPr>
          <p:cNvSpPr>
            <a:spLocks noGrp="1"/>
          </p:cNvSpPr>
          <p:nvPr>
            <p:ph type="body" sz="half" idx="2"/>
          </p:nvPr>
        </p:nvSpPr>
        <p:spPr>
          <a:xfrm>
            <a:off x="6375401" y="3429000"/>
            <a:ext cx="4806632" cy="2344421"/>
          </a:xfrm>
        </p:spPr>
        <p:txBody>
          <a:bodyPr>
            <a:normAutofit/>
          </a:bodyPr>
          <a:lstStyle/>
          <a:p>
            <a:r>
              <a:rPr lang="es-ES" dirty="0"/>
              <a:t>Con quien no quieres;
Con quien no tendrás un buen futuro;
con quien no encaja bien contigo. </a:t>
            </a:r>
            <a:endParaRPr lang="pt-BR" dirty="0"/>
          </a:p>
        </p:txBody>
      </p:sp>
    </p:spTree>
    <p:extLst>
      <p:ext uri="{BB962C8B-B14F-4D97-AF65-F5344CB8AC3E}">
        <p14:creationId xmlns:p14="http://schemas.microsoft.com/office/powerpoint/2010/main" val="314071569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9976"/>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805FCF-2144-7888-4141-8D4909AD41D7}"/>
              </a:ext>
            </a:extLst>
          </p:cNvPr>
          <p:cNvSpPr>
            <a:spLocks noGrp="1"/>
          </p:cNvSpPr>
          <p:nvPr>
            <p:ph type="title"/>
          </p:nvPr>
        </p:nvSpPr>
        <p:spPr>
          <a:xfrm>
            <a:off x="6096000" y="610646"/>
            <a:ext cx="5477107" cy="1519431"/>
          </a:xfrm>
        </p:spPr>
        <p:txBody>
          <a:bodyPr>
            <a:normAutofit/>
          </a:bodyPr>
          <a:lstStyle/>
          <a:p>
            <a:r>
              <a:rPr lang="pt-BR" dirty="0"/>
              <a:t>Cuidado PRENATAL 
</a:t>
            </a:r>
          </a:p>
        </p:txBody>
      </p:sp>
      <p:sp>
        <p:nvSpPr>
          <p:cNvPr id="3" name="Espaço Reservado para Conteúdo 2">
            <a:extLst>
              <a:ext uri="{FF2B5EF4-FFF2-40B4-BE49-F238E27FC236}">
                <a16:creationId xmlns:a16="http://schemas.microsoft.com/office/drawing/2014/main" id="{2D48710F-A78E-E522-D709-7537FAF353E6}"/>
              </a:ext>
            </a:extLst>
          </p:cNvPr>
          <p:cNvSpPr>
            <a:spLocks noGrp="1"/>
          </p:cNvSpPr>
          <p:nvPr>
            <p:ph idx="1"/>
          </p:nvPr>
        </p:nvSpPr>
        <p:spPr>
          <a:xfrm>
            <a:off x="6096000" y="1773238"/>
            <a:ext cx="5757746" cy="3456877"/>
          </a:xfrm>
        </p:spPr>
        <p:txBody>
          <a:bodyPr>
            <a:normAutofit/>
          </a:bodyPr>
          <a:lstStyle/>
          <a:p>
            <a:r>
              <a:rPr lang="es-419" dirty="0"/>
              <a:t>Examen de laboratorio.</a:t>
            </a:r>
          </a:p>
          <a:p>
            <a:r>
              <a:rPr lang="es-419" dirty="0"/>
              <a:t>Ecografías periódicas. </a:t>
            </a:r>
            <a:r>
              <a:rPr lang="pt-BR" dirty="0"/>
              <a:t>
</a:t>
            </a:r>
            <a:r>
              <a:rPr lang="es-ES" dirty="0"/>
              <a:t>En general, son 6 consultas: una en el 1er trimestre del embarazo, dos en el 2do y tres en el 3er trimestre. 
Dentista.</a:t>
            </a:r>
            <a:endParaRPr lang="pt-BR" dirty="0"/>
          </a:p>
        </p:txBody>
      </p:sp>
    </p:spTree>
    <p:extLst>
      <p:ext uri="{BB962C8B-B14F-4D97-AF65-F5344CB8AC3E}">
        <p14:creationId xmlns:p14="http://schemas.microsoft.com/office/powerpoint/2010/main" val="2507000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805FCF-2144-7888-4141-8D4909AD41D7}"/>
              </a:ext>
            </a:extLst>
          </p:cNvPr>
          <p:cNvSpPr>
            <a:spLocks noGrp="1"/>
          </p:cNvSpPr>
          <p:nvPr>
            <p:ph type="title"/>
          </p:nvPr>
        </p:nvSpPr>
        <p:spPr>
          <a:xfrm>
            <a:off x="838200" y="365125"/>
            <a:ext cx="10515600" cy="1325563"/>
          </a:xfrm>
        </p:spPr>
        <p:txBody>
          <a:bodyPr/>
          <a:lstStyle/>
          <a:p>
            <a:r>
              <a:rPr lang="pt-BR" dirty="0"/>
              <a:t>VACUNAS </a:t>
            </a:r>
          </a:p>
        </p:txBody>
      </p:sp>
      <p:sp>
        <p:nvSpPr>
          <p:cNvPr id="3" name="Espaço Reservado para Conteúdo 2">
            <a:extLst>
              <a:ext uri="{FF2B5EF4-FFF2-40B4-BE49-F238E27FC236}">
                <a16:creationId xmlns:a16="http://schemas.microsoft.com/office/drawing/2014/main" id="{2D48710F-A78E-E522-D709-7537FAF353E6}"/>
              </a:ext>
            </a:extLst>
          </p:cNvPr>
          <p:cNvSpPr>
            <a:spLocks noGrp="1"/>
          </p:cNvSpPr>
          <p:nvPr>
            <p:ph idx="1"/>
          </p:nvPr>
        </p:nvSpPr>
        <p:spPr>
          <a:xfrm>
            <a:off x="838200" y="2051823"/>
            <a:ext cx="5607205" cy="4125139"/>
          </a:xfrm>
        </p:spPr>
        <p:txBody>
          <a:bodyPr/>
          <a:lstStyle/>
          <a:p>
            <a:r>
              <a:rPr lang="es-ES" dirty="0"/>
              <a:t>El bebé ya recibe algunos anticuerpos maternos para su defensa. 
La Triple Bacteriana, Hepatitis B y contra la gripe. 
Busca orientación médica o Unidades Básicas de Salud. </a:t>
            </a:r>
            <a:endParaRPr lang="pt-BR" dirty="0"/>
          </a:p>
          <a:p>
            <a:endParaRPr lang="pt-BR" dirty="0"/>
          </a:p>
        </p:txBody>
      </p:sp>
    </p:spTree>
    <p:extLst>
      <p:ext uri="{BB962C8B-B14F-4D97-AF65-F5344CB8AC3E}">
        <p14:creationId xmlns:p14="http://schemas.microsoft.com/office/powerpoint/2010/main" val="1337638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805FCF-2144-7888-4141-8D4909AD41D7}"/>
              </a:ext>
            </a:extLst>
          </p:cNvPr>
          <p:cNvSpPr>
            <a:spLocks noGrp="1"/>
          </p:cNvSpPr>
          <p:nvPr>
            <p:ph type="title"/>
          </p:nvPr>
        </p:nvSpPr>
        <p:spPr>
          <a:xfrm>
            <a:off x="481361" y="618176"/>
            <a:ext cx="10515600" cy="1325563"/>
          </a:xfrm>
        </p:spPr>
        <p:txBody>
          <a:bodyPr>
            <a:normAutofit/>
          </a:bodyPr>
          <a:lstStyle/>
          <a:p>
            <a:r>
              <a:rPr lang="pt-BR" dirty="0"/>
              <a:t>ALIMENTACIÓN</a:t>
            </a:r>
            <a:br>
              <a:rPr lang="pt-BR" dirty="0"/>
            </a:br>
            <a:endParaRPr lang="pt-BR" dirty="0"/>
          </a:p>
        </p:txBody>
      </p:sp>
      <p:sp>
        <p:nvSpPr>
          <p:cNvPr id="3" name="Espaço Reservado para Conteúdo 2">
            <a:extLst>
              <a:ext uri="{FF2B5EF4-FFF2-40B4-BE49-F238E27FC236}">
                <a16:creationId xmlns:a16="http://schemas.microsoft.com/office/drawing/2014/main" id="{2D48710F-A78E-E522-D709-7537FAF353E6}"/>
              </a:ext>
            </a:extLst>
          </p:cNvPr>
          <p:cNvSpPr>
            <a:spLocks noGrp="1"/>
          </p:cNvSpPr>
          <p:nvPr>
            <p:ph idx="1"/>
          </p:nvPr>
        </p:nvSpPr>
        <p:spPr>
          <a:xfrm>
            <a:off x="481361" y="1690688"/>
            <a:ext cx="5741020" cy="4351338"/>
          </a:xfrm>
        </p:spPr>
        <p:txBody>
          <a:bodyPr/>
          <a:lstStyle/>
          <a:p>
            <a:r>
              <a:rPr lang="es-ES" dirty="0"/>
              <a:t>Alimentación más natural y saludable con frutas y verduras en abundancia. 
Fuentes de vitaminas y nutrientes de alta calidad para el desarrollo del bebé y el bienestar de la gestante.</a:t>
            </a:r>
            <a:endParaRPr lang="pt-BR" dirty="0"/>
          </a:p>
          <a:p>
            <a:endParaRPr lang="pt-BR" dirty="0"/>
          </a:p>
          <a:p>
            <a:endParaRPr lang="pt-BR" dirty="0"/>
          </a:p>
        </p:txBody>
      </p:sp>
      <p:pic>
        <p:nvPicPr>
          <p:cNvPr id="7" name="Imagem 6" descr="Abacaxi com frutas&#10;&#10;Descrição gerada automaticamente">
            <a:extLst>
              <a:ext uri="{FF2B5EF4-FFF2-40B4-BE49-F238E27FC236}">
                <a16:creationId xmlns:a16="http://schemas.microsoft.com/office/drawing/2014/main" id="{0777D03E-6AE7-DB4C-1846-9D7FEE5170C8}"/>
              </a:ext>
            </a:extLst>
          </p:cNvPr>
          <p:cNvPicPr>
            <a:picLocks noChangeAspect="1"/>
          </p:cNvPicPr>
          <p:nvPr/>
        </p:nvPicPr>
        <p:blipFill>
          <a:blip r:embed="rId2"/>
          <a:stretch>
            <a:fillRect/>
          </a:stretch>
        </p:blipFill>
        <p:spPr>
          <a:xfrm>
            <a:off x="4419600" y="2196791"/>
            <a:ext cx="7772400" cy="5829300"/>
          </a:xfrm>
          <a:prstGeom prst="rect">
            <a:avLst/>
          </a:prstGeom>
        </p:spPr>
      </p:pic>
    </p:spTree>
    <p:extLst>
      <p:ext uri="{BB962C8B-B14F-4D97-AF65-F5344CB8AC3E}">
        <p14:creationId xmlns:p14="http://schemas.microsoft.com/office/powerpoint/2010/main" val="230722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3BEBF">
            <a:alpha val="41936"/>
          </a:srgbClr>
        </a:solidFill>
        <a:effectLst/>
      </p:bgPr>
    </p:bg>
    <p:spTree>
      <p:nvGrpSpPr>
        <p:cNvPr id="1" name=""/>
        <p:cNvGrpSpPr/>
        <p:nvPr/>
      </p:nvGrpSpPr>
      <p:grpSpPr>
        <a:xfrm>
          <a:off x="0" y="0"/>
          <a:ext cx="0" cy="0"/>
          <a:chOff x="0" y="0"/>
          <a:chExt cx="0" cy="0"/>
        </a:xfrm>
      </p:grpSpPr>
      <p:pic>
        <p:nvPicPr>
          <p:cNvPr id="7" name="Imagem 6" descr="Imagem em branco e preto&#10;&#10;Descrição gerada automaticamente com confiança média">
            <a:extLst>
              <a:ext uri="{FF2B5EF4-FFF2-40B4-BE49-F238E27FC236}">
                <a16:creationId xmlns:a16="http://schemas.microsoft.com/office/drawing/2014/main" id="{EDF3EE49-49BC-DCC4-3616-9F85E38356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30438" y="1825625"/>
            <a:ext cx="7061561" cy="4667250"/>
          </a:xfrm>
          <a:prstGeom prst="rect">
            <a:avLst/>
          </a:prstGeom>
        </p:spPr>
      </p:pic>
      <p:sp>
        <p:nvSpPr>
          <p:cNvPr id="2" name="Título 1">
            <a:extLst>
              <a:ext uri="{FF2B5EF4-FFF2-40B4-BE49-F238E27FC236}">
                <a16:creationId xmlns:a16="http://schemas.microsoft.com/office/drawing/2014/main" id="{7B805FCF-2144-7888-4141-8D4909AD41D7}"/>
              </a:ext>
            </a:extLst>
          </p:cNvPr>
          <p:cNvSpPr>
            <a:spLocks noGrp="1"/>
          </p:cNvSpPr>
          <p:nvPr>
            <p:ph type="title"/>
          </p:nvPr>
        </p:nvSpPr>
        <p:spPr>
          <a:xfrm>
            <a:off x="434715" y="543545"/>
            <a:ext cx="10515600" cy="1325563"/>
          </a:xfrm>
        </p:spPr>
        <p:txBody>
          <a:bodyPr>
            <a:normAutofit/>
          </a:bodyPr>
          <a:lstStyle/>
          <a:p>
            <a:r>
              <a:rPr lang="pt-BR" dirty="0"/>
              <a:t>Descanso </a:t>
            </a:r>
            <a:r>
              <a:rPr lang="pt-BR" dirty="0" err="1"/>
              <a:t>adecuado</a:t>
            </a:r>
            <a:endParaRPr lang="pt-BR" dirty="0"/>
          </a:p>
        </p:txBody>
      </p:sp>
      <p:sp>
        <p:nvSpPr>
          <p:cNvPr id="3" name="Espaço Reservado para Conteúdo 2">
            <a:extLst>
              <a:ext uri="{FF2B5EF4-FFF2-40B4-BE49-F238E27FC236}">
                <a16:creationId xmlns:a16="http://schemas.microsoft.com/office/drawing/2014/main" id="{2D48710F-A78E-E522-D709-7537FAF353E6}"/>
              </a:ext>
            </a:extLst>
          </p:cNvPr>
          <p:cNvSpPr>
            <a:spLocks noGrp="1"/>
          </p:cNvSpPr>
          <p:nvPr>
            <p:ph idx="1"/>
          </p:nvPr>
        </p:nvSpPr>
        <p:spPr>
          <a:xfrm>
            <a:off x="434715" y="1825625"/>
            <a:ext cx="5230105" cy="4519418"/>
          </a:xfrm>
        </p:spPr>
        <p:txBody>
          <a:bodyPr>
            <a:normAutofit/>
          </a:bodyPr>
          <a:lstStyle/>
          <a:p>
            <a:r>
              <a:rPr lang="es-ES" dirty="0"/>
              <a:t>El sueño es bastante frecuente, pero debe ser de calidad para ayudar con el equilibrio emocional, el equilibrio metabólico y para que el cerebro funcione de forma correcta. 
Se liberan sustancias y hormonas importantes durante el sueño. </a:t>
            </a:r>
            <a:endParaRPr lang="pt-BR" dirty="0"/>
          </a:p>
        </p:txBody>
      </p:sp>
    </p:spTree>
    <p:extLst>
      <p:ext uri="{BB962C8B-B14F-4D97-AF65-F5344CB8AC3E}">
        <p14:creationId xmlns:p14="http://schemas.microsoft.com/office/powerpoint/2010/main" val="2579515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7D7DB"/>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805FCF-2144-7888-4141-8D4909AD41D7}"/>
              </a:ext>
            </a:extLst>
          </p:cNvPr>
          <p:cNvSpPr>
            <a:spLocks noGrp="1"/>
          </p:cNvSpPr>
          <p:nvPr>
            <p:ph type="title"/>
          </p:nvPr>
        </p:nvSpPr>
        <p:spPr>
          <a:xfrm>
            <a:off x="524656" y="432481"/>
            <a:ext cx="10515600" cy="1325563"/>
          </a:xfrm>
        </p:spPr>
        <p:txBody>
          <a:bodyPr>
            <a:normAutofit/>
          </a:bodyPr>
          <a:lstStyle/>
          <a:p>
            <a:r>
              <a:rPr lang="pt-BR" dirty="0"/>
              <a:t>AGUA </a:t>
            </a:r>
          </a:p>
        </p:txBody>
      </p:sp>
      <p:sp>
        <p:nvSpPr>
          <p:cNvPr id="3" name="Espaço Reservado para Conteúdo 2">
            <a:extLst>
              <a:ext uri="{FF2B5EF4-FFF2-40B4-BE49-F238E27FC236}">
                <a16:creationId xmlns:a16="http://schemas.microsoft.com/office/drawing/2014/main" id="{2D48710F-A78E-E522-D709-7537FAF353E6}"/>
              </a:ext>
            </a:extLst>
          </p:cNvPr>
          <p:cNvSpPr>
            <a:spLocks noGrp="1"/>
          </p:cNvSpPr>
          <p:nvPr>
            <p:ph idx="1"/>
          </p:nvPr>
        </p:nvSpPr>
        <p:spPr>
          <a:xfrm>
            <a:off x="524656" y="1660517"/>
            <a:ext cx="7905666" cy="4901783"/>
          </a:xfrm>
        </p:spPr>
        <p:txBody>
          <a:bodyPr>
            <a:normAutofit/>
          </a:bodyPr>
          <a:lstStyle/>
          <a:p>
            <a:r>
              <a:rPr lang="es-ES" dirty="0"/>
              <a:t>Ya en el embarazo, ayuda en la producción de leche y en el funcionamiento del intestino de la gestante.
La fórmula para saber la cantidad ideal: multiplica 35 ml por el peso de tu cuerpo. 
Se deben evitar los jugos con azúcar, los artificiales y los refrescos pues ninguno de ellos reemplaza el agua. 
No se recomienda usar café y bebidas con cafeína, ya que alteran el desarrollo del bebé y la salud de la embarazada.</a:t>
            </a:r>
            <a:endParaRPr lang="pt-BR" dirty="0"/>
          </a:p>
          <a:p>
            <a:endParaRPr lang="pt-BR" dirty="0"/>
          </a:p>
          <a:p>
            <a:endParaRPr lang="pt-BR" dirty="0"/>
          </a:p>
          <a:p>
            <a:endParaRPr lang="pt-BR" dirty="0"/>
          </a:p>
        </p:txBody>
      </p:sp>
      <p:pic>
        <p:nvPicPr>
          <p:cNvPr id="7" name="Imagem 6" descr="Vaso de vidro transparente com líquido azul&#10;&#10;Descrição gerada automaticamente com confiança média">
            <a:extLst>
              <a:ext uri="{FF2B5EF4-FFF2-40B4-BE49-F238E27FC236}">
                <a16:creationId xmlns:a16="http://schemas.microsoft.com/office/drawing/2014/main" id="{5455D44D-FFB2-FF02-B774-775596D4D04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12608" y="105123"/>
            <a:ext cx="4279392" cy="6478859"/>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931994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805FCF-2144-7888-4141-8D4909AD41D7}"/>
              </a:ext>
            </a:extLst>
          </p:cNvPr>
          <p:cNvSpPr>
            <a:spLocks noGrp="1"/>
          </p:cNvSpPr>
          <p:nvPr>
            <p:ph type="title"/>
          </p:nvPr>
        </p:nvSpPr>
        <p:spPr>
          <a:xfrm>
            <a:off x="838200" y="365125"/>
            <a:ext cx="4648200" cy="1325563"/>
          </a:xfrm>
        </p:spPr>
        <p:txBody>
          <a:bodyPr>
            <a:normAutofit/>
          </a:bodyPr>
          <a:lstStyle/>
          <a:p>
            <a:r>
              <a:rPr lang="pt-BR" dirty="0"/>
              <a:t>LUZ SOLAR </a:t>
            </a:r>
          </a:p>
        </p:txBody>
      </p:sp>
      <p:sp>
        <p:nvSpPr>
          <p:cNvPr id="3" name="Espaço Reservado para Conteúdo 2">
            <a:extLst>
              <a:ext uri="{FF2B5EF4-FFF2-40B4-BE49-F238E27FC236}">
                <a16:creationId xmlns:a16="http://schemas.microsoft.com/office/drawing/2014/main" id="{2D48710F-A78E-E522-D709-7537FAF353E6}"/>
              </a:ext>
            </a:extLst>
          </p:cNvPr>
          <p:cNvSpPr>
            <a:spLocks noGrp="1"/>
          </p:cNvSpPr>
          <p:nvPr>
            <p:ph idx="1"/>
          </p:nvPr>
        </p:nvSpPr>
        <p:spPr>
          <a:xfrm>
            <a:off x="838200" y="1825625"/>
            <a:ext cx="6187068" cy="4351338"/>
          </a:xfrm>
        </p:spPr>
        <p:txBody>
          <a:bodyPr/>
          <a:lstStyle/>
          <a:p>
            <a:r>
              <a:rPr lang="es-ES" sz="3200" dirty="0"/>
              <a:t>La vitamina D es necesaria porque ayuda en el estado de ánimo y la inmunidad de la gestante.
Desarrollo del bebé, en la formación de sus huesos. </a:t>
            </a:r>
            <a:endParaRPr lang="pt-BR" dirty="0"/>
          </a:p>
        </p:txBody>
      </p:sp>
      <p:pic>
        <p:nvPicPr>
          <p:cNvPr id="7" name="Imagem 6" descr="Rosto de mulher sorrindo&#10;&#10;Descrição gerada automaticamente">
            <a:extLst>
              <a:ext uri="{FF2B5EF4-FFF2-40B4-BE49-F238E27FC236}">
                <a16:creationId xmlns:a16="http://schemas.microsoft.com/office/drawing/2014/main" id="{C2205FAF-BF51-8177-55F8-360E19560EC0}"/>
              </a:ext>
            </a:extLst>
          </p:cNvPr>
          <p:cNvPicPr>
            <a:picLocks noChangeAspect="1"/>
          </p:cNvPicPr>
          <p:nvPr/>
        </p:nvPicPr>
        <p:blipFill>
          <a:blip r:embed="rId3"/>
          <a:stretch>
            <a:fillRect/>
          </a:stretch>
        </p:blipFill>
        <p:spPr>
          <a:xfrm>
            <a:off x="5644376" y="0"/>
            <a:ext cx="6858000" cy="6858000"/>
          </a:xfrm>
          <a:prstGeom prst="rect">
            <a:avLst/>
          </a:prstGeom>
        </p:spPr>
      </p:pic>
    </p:spTree>
    <p:extLst>
      <p:ext uri="{BB962C8B-B14F-4D97-AF65-F5344CB8AC3E}">
        <p14:creationId xmlns:p14="http://schemas.microsoft.com/office/powerpoint/2010/main" val="1505770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805FCF-2144-7888-4141-8D4909AD41D7}"/>
              </a:ext>
            </a:extLst>
          </p:cNvPr>
          <p:cNvSpPr>
            <a:spLocks noGrp="1"/>
          </p:cNvSpPr>
          <p:nvPr>
            <p:ph type="title"/>
          </p:nvPr>
        </p:nvSpPr>
        <p:spPr>
          <a:xfrm>
            <a:off x="838200" y="365125"/>
            <a:ext cx="10515600" cy="1325563"/>
          </a:xfrm>
        </p:spPr>
        <p:txBody>
          <a:bodyPr>
            <a:normAutofit/>
          </a:bodyPr>
          <a:lstStyle/>
          <a:p>
            <a:r>
              <a:rPr lang="pt-BR" dirty="0" err="1">
                <a:solidFill>
                  <a:schemeClr val="bg1"/>
                </a:solidFill>
              </a:rPr>
              <a:t>AiRe</a:t>
            </a:r>
            <a:r>
              <a:rPr lang="pt-BR" dirty="0">
                <a:solidFill>
                  <a:schemeClr val="bg1"/>
                </a:solidFill>
              </a:rPr>
              <a:t> PURO </a:t>
            </a:r>
          </a:p>
        </p:txBody>
      </p:sp>
      <p:sp>
        <p:nvSpPr>
          <p:cNvPr id="3" name="Espaço Reservado para Conteúdo 2">
            <a:extLst>
              <a:ext uri="{FF2B5EF4-FFF2-40B4-BE49-F238E27FC236}">
                <a16:creationId xmlns:a16="http://schemas.microsoft.com/office/drawing/2014/main" id="{2D48710F-A78E-E522-D709-7537FAF353E6}"/>
              </a:ext>
            </a:extLst>
          </p:cNvPr>
          <p:cNvSpPr>
            <a:spLocks noGrp="1"/>
          </p:cNvSpPr>
          <p:nvPr>
            <p:ph idx="1"/>
          </p:nvPr>
        </p:nvSpPr>
        <p:spPr>
          <a:xfrm>
            <a:off x="838200" y="1825625"/>
            <a:ext cx="5027341" cy="4351338"/>
          </a:xfrm>
        </p:spPr>
        <p:txBody>
          <a:bodyPr/>
          <a:lstStyle/>
          <a:p>
            <a:r>
              <a:rPr lang="es-ES" sz="3200" dirty="0">
                <a:solidFill>
                  <a:schemeClr val="bg1"/>
                </a:solidFill>
              </a:rPr>
              <a:t>Lo que la embarazada respira, el bebé respira. 
Aprender ejercicios de respiración para mejorar la oxigenación es ideal.</a:t>
            </a:r>
            <a:endParaRPr lang="pt-BR" dirty="0">
              <a:solidFill>
                <a:schemeClr val="bg1"/>
              </a:solidFill>
            </a:endParaRPr>
          </a:p>
        </p:txBody>
      </p:sp>
    </p:spTree>
    <p:extLst>
      <p:ext uri="{BB962C8B-B14F-4D97-AF65-F5344CB8AC3E}">
        <p14:creationId xmlns:p14="http://schemas.microsoft.com/office/powerpoint/2010/main" val="2725265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A4B59">
            <a:alpha val="72935"/>
          </a:srgb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805FCF-2144-7888-4141-8D4909AD41D7}"/>
              </a:ext>
            </a:extLst>
          </p:cNvPr>
          <p:cNvSpPr>
            <a:spLocks noGrp="1"/>
          </p:cNvSpPr>
          <p:nvPr>
            <p:ph type="title"/>
          </p:nvPr>
        </p:nvSpPr>
        <p:spPr>
          <a:xfrm>
            <a:off x="838200" y="365125"/>
            <a:ext cx="10515600" cy="1325563"/>
          </a:xfrm>
        </p:spPr>
        <p:txBody>
          <a:bodyPr>
            <a:normAutofit/>
          </a:bodyPr>
          <a:lstStyle/>
          <a:p>
            <a:r>
              <a:rPr lang="pt-BR" dirty="0"/>
              <a:t>EXERCÍCIOS FÍSICOS </a:t>
            </a:r>
          </a:p>
        </p:txBody>
      </p:sp>
      <p:sp>
        <p:nvSpPr>
          <p:cNvPr id="3" name="Espaço Reservado para Conteúdo 2">
            <a:extLst>
              <a:ext uri="{FF2B5EF4-FFF2-40B4-BE49-F238E27FC236}">
                <a16:creationId xmlns:a16="http://schemas.microsoft.com/office/drawing/2014/main" id="{2D48710F-A78E-E522-D709-7537FAF353E6}"/>
              </a:ext>
            </a:extLst>
          </p:cNvPr>
          <p:cNvSpPr>
            <a:spLocks noGrp="1"/>
          </p:cNvSpPr>
          <p:nvPr>
            <p:ph idx="1"/>
          </p:nvPr>
        </p:nvSpPr>
        <p:spPr>
          <a:xfrm>
            <a:off x="838200" y="1825625"/>
            <a:ext cx="5506844" cy="4351338"/>
          </a:xfrm>
        </p:spPr>
        <p:txBody>
          <a:bodyPr>
            <a:normAutofit/>
          </a:bodyPr>
          <a:lstStyle/>
          <a:p>
            <a:r>
              <a:rPr lang="es-ES" sz="3200" dirty="0"/>
              <a:t>La actividad física y el ejercicio físico siempre son bienvenidos, pero hay que hacerlos bajo orientación médica.
Reduce las complicaciones y mejora la salud tanto de la mamá como del bebé. </a:t>
            </a:r>
            <a:endParaRPr lang="pt-BR" sz="3200" dirty="0"/>
          </a:p>
        </p:txBody>
      </p:sp>
      <p:pic>
        <p:nvPicPr>
          <p:cNvPr id="7" name="Imagem 6" descr="Mulher com raquete na mão e bola no ar&#10;&#10;Descrição gerada automaticamente">
            <a:extLst>
              <a:ext uri="{FF2B5EF4-FFF2-40B4-BE49-F238E27FC236}">
                <a16:creationId xmlns:a16="http://schemas.microsoft.com/office/drawing/2014/main" id="{C19C4FC3-0A52-2F24-BA65-AC589A5F2165}"/>
              </a:ext>
            </a:extLst>
          </p:cNvPr>
          <p:cNvPicPr>
            <a:picLocks noChangeAspect="1"/>
          </p:cNvPicPr>
          <p:nvPr/>
        </p:nvPicPr>
        <p:blipFill>
          <a:blip r:embed="rId2"/>
          <a:stretch>
            <a:fillRect/>
          </a:stretch>
        </p:blipFill>
        <p:spPr>
          <a:xfrm>
            <a:off x="5135993" y="1027906"/>
            <a:ext cx="7772400" cy="5662333"/>
          </a:xfrm>
          <a:prstGeom prst="rect">
            <a:avLst/>
          </a:prstGeom>
        </p:spPr>
      </p:pic>
    </p:spTree>
    <p:extLst>
      <p:ext uri="{BB962C8B-B14F-4D97-AF65-F5344CB8AC3E}">
        <p14:creationId xmlns:p14="http://schemas.microsoft.com/office/powerpoint/2010/main" val="1747991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805FCF-2144-7888-4141-8D4909AD41D7}"/>
              </a:ext>
            </a:extLst>
          </p:cNvPr>
          <p:cNvSpPr>
            <a:spLocks noGrp="1"/>
          </p:cNvSpPr>
          <p:nvPr>
            <p:ph type="title"/>
          </p:nvPr>
        </p:nvSpPr>
        <p:spPr>
          <a:xfrm>
            <a:off x="838200" y="365125"/>
            <a:ext cx="4993888" cy="1325563"/>
          </a:xfrm>
        </p:spPr>
        <p:txBody>
          <a:bodyPr>
            <a:normAutofit/>
          </a:bodyPr>
          <a:lstStyle/>
          <a:p>
            <a:r>
              <a:rPr lang="es-419" dirty="0"/>
              <a:t>ABSTINENCIA</a:t>
            </a:r>
          </a:p>
        </p:txBody>
      </p:sp>
      <p:sp>
        <p:nvSpPr>
          <p:cNvPr id="3" name="Espaço Reservado para Conteúdo 2">
            <a:extLst>
              <a:ext uri="{FF2B5EF4-FFF2-40B4-BE49-F238E27FC236}">
                <a16:creationId xmlns:a16="http://schemas.microsoft.com/office/drawing/2014/main" id="{2D48710F-A78E-E522-D709-7537FAF353E6}"/>
              </a:ext>
            </a:extLst>
          </p:cNvPr>
          <p:cNvSpPr>
            <a:spLocks noGrp="1"/>
          </p:cNvSpPr>
          <p:nvPr>
            <p:ph idx="1"/>
          </p:nvPr>
        </p:nvSpPr>
        <p:spPr>
          <a:xfrm>
            <a:off x="488837" y="2062975"/>
            <a:ext cx="4298491" cy="4232894"/>
          </a:xfrm>
        </p:spPr>
        <p:txBody>
          <a:bodyPr>
            <a:normAutofit fontScale="92500" lnSpcReduction="10000"/>
          </a:bodyPr>
          <a:lstStyle/>
          <a:p>
            <a:r>
              <a:rPr lang="es-ES" sz="3900" dirty="0"/>
              <a:t>El uso de bebidas alcohólicas, todo tipo de cigarrillos y drogas están prohibidos.
Afectan el desarrollo del bebé e incluso pueden conducir a la muerte. </a:t>
            </a:r>
            <a:endParaRPr lang="pt-BR" dirty="0"/>
          </a:p>
          <a:p>
            <a:endParaRPr lang="pt-BR" dirty="0"/>
          </a:p>
        </p:txBody>
      </p:sp>
    </p:spTree>
    <p:extLst>
      <p:ext uri="{BB962C8B-B14F-4D97-AF65-F5344CB8AC3E}">
        <p14:creationId xmlns:p14="http://schemas.microsoft.com/office/powerpoint/2010/main" val="3030895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83BEBF"/>
        </a:solidFill>
        <a:effectLst/>
      </p:bgPr>
    </p:bg>
    <p:spTree>
      <p:nvGrpSpPr>
        <p:cNvPr id="1" name=""/>
        <p:cNvGrpSpPr/>
        <p:nvPr/>
      </p:nvGrpSpPr>
      <p:grpSpPr>
        <a:xfrm>
          <a:off x="0" y="0"/>
          <a:ext cx="0" cy="0"/>
          <a:chOff x="0" y="0"/>
          <a:chExt cx="0" cy="0"/>
        </a:xfrm>
      </p:grpSpPr>
      <p:pic>
        <p:nvPicPr>
          <p:cNvPr id="5" name="Gráfico 4">
            <a:extLst>
              <a:ext uri="{FF2B5EF4-FFF2-40B4-BE49-F238E27FC236}">
                <a16:creationId xmlns:a16="http://schemas.microsoft.com/office/drawing/2014/main" id="{3ADAFFB6-C858-8FFD-9587-66E9BE66C4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76550" y="393700"/>
            <a:ext cx="6438900" cy="6337300"/>
          </a:xfrm>
          <a:prstGeom prst="rect">
            <a:avLst/>
          </a:prstGeom>
        </p:spPr>
      </p:pic>
    </p:spTree>
    <p:extLst>
      <p:ext uri="{BB962C8B-B14F-4D97-AF65-F5344CB8AC3E}">
        <p14:creationId xmlns:p14="http://schemas.microsoft.com/office/powerpoint/2010/main" val="2934102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CEF433-C1B5-2008-8126-F88CA3428704}"/>
              </a:ext>
            </a:extLst>
          </p:cNvPr>
          <p:cNvSpPr>
            <a:spLocks noGrp="1"/>
          </p:cNvSpPr>
          <p:nvPr>
            <p:ph type="title"/>
          </p:nvPr>
        </p:nvSpPr>
        <p:spPr>
          <a:xfrm>
            <a:off x="700049" y="426441"/>
            <a:ext cx="10515600" cy="536575"/>
          </a:xfrm>
        </p:spPr>
        <p:txBody>
          <a:bodyPr>
            <a:normAutofit fontScale="90000"/>
          </a:bodyPr>
          <a:lstStyle/>
          <a:p>
            <a:pPr algn="ctr"/>
            <a:r>
              <a:rPr lang="es-ES" sz="3200" dirty="0"/>
              <a:t>Las presiones pueden venir de varias direcciones: 
</a:t>
            </a:r>
            <a:endParaRPr lang="pt-BR" sz="3200" dirty="0"/>
          </a:p>
        </p:txBody>
      </p:sp>
      <p:pic>
        <p:nvPicPr>
          <p:cNvPr id="12" name="Imagem 11">
            <a:extLst>
              <a:ext uri="{FF2B5EF4-FFF2-40B4-BE49-F238E27FC236}">
                <a16:creationId xmlns:a16="http://schemas.microsoft.com/office/drawing/2014/main" id="{8CF8F32E-30BC-854E-4083-EF5B6749C4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6400" y="1069740"/>
            <a:ext cx="5054600" cy="2036154"/>
          </a:xfrm>
          <a:prstGeom prst="rect">
            <a:avLst/>
          </a:prstGeom>
        </p:spPr>
      </p:pic>
      <p:grpSp>
        <p:nvGrpSpPr>
          <p:cNvPr id="58" name="Agrupar 57">
            <a:extLst>
              <a:ext uri="{FF2B5EF4-FFF2-40B4-BE49-F238E27FC236}">
                <a16:creationId xmlns:a16="http://schemas.microsoft.com/office/drawing/2014/main" id="{BB3B8D91-BD31-A0DD-F10A-BF4709DDEB96}"/>
              </a:ext>
            </a:extLst>
          </p:cNvPr>
          <p:cNvGrpSpPr/>
          <p:nvPr/>
        </p:nvGrpSpPr>
        <p:grpSpPr>
          <a:xfrm>
            <a:off x="224692" y="1153445"/>
            <a:ext cx="4453648" cy="1756428"/>
            <a:chOff x="-18222" y="404378"/>
            <a:chExt cx="4453648" cy="1756428"/>
          </a:xfrm>
        </p:grpSpPr>
        <p:sp>
          <p:nvSpPr>
            <p:cNvPr id="6" name="Forma Livre 5">
              <a:extLst>
                <a:ext uri="{FF2B5EF4-FFF2-40B4-BE49-F238E27FC236}">
                  <a16:creationId xmlns:a16="http://schemas.microsoft.com/office/drawing/2014/main" id="{CD40EF1A-1266-1ACF-2F7D-8022D27EDAA8}"/>
                </a:ext>
              </a:extLst>
            </p:cNvPr>
            <p:cNvSpPr/>
            <p:nvPr/>
          </p:nvSpPr>
          <p:spPr>
            <a:xfrm>
              <a:off x="-18222" y="404378"/>
              <a:ext cx="4453648" cy="1756428"/>
            </a:xfrm>
            <a:custGeom>
              <a:avLst/>
              <a:gdLst>
                <a:gd name="connsiteX0" fmla="*/ 680314 w 4453648"/>
                <a:gd name="connsiteY0" fmla="*/ 0 h 1756428"/>
                <a:gd name="connsiteX1" fmla="*/ 708170 w 4453648"/>
                <a:gd name="connsiteY1" fmla="*/ 493126 h 1756428"/>
                <a:gd name="connsiteX2" fmla="*/ 0 w 4453648"/>
                <a:gd name="connsiteY2" fmla="*/ 894260 h 1756428"/>
                <a:gd name="connsiteX3" fmla="*/ 3726194 w 4453648"/>
                <a:gd name="connsiteY3" fmla="*/ 1378828 h 1756428"/>
                <a:gd name="connsiteX4" fmla="*/ 3627629 w 4453648"/>
                <a:gd name="connsiteY4" fmla="*/ 1756428 h 1756428"/>
                <a:gd name="connsiteX5" fmla="*/ 4453648 w 4453648"/>
                <a:gd name="connsiteY5" fmla="*/ 1328553 h 1756428"/>
                <a:gd name="connsiteX6" fmla="*/ 3921182 w 4453648"/>
                <a:gd name="connsiteY6" fmla="*/ 622559 h 1756428"/>
                <a:gd name="connsiteX7" fmla="*/ 3883684 w 4453648"/>
                <a:gd name="connsiteY7" fmla="*/ 1100709 h 175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3648" h="1756428">
                  <a:moveTo>
                    <a:pt x="680314" y="0"/>
                  </a:moveTo>
                  <a:lnTo>
                    <a:pt x="708170" y="493126"/>
                  </a:lnTo>
                  <a:lnTo>
                    <a:pt x="0" y="894260"/>
                  </a:lnTo>
                  <a:lnTo>
                    <a:pt x="3726194" y="1378828"/>
                  </a:lnTo>
                  <a:lnTo>
                    <a:pt x="3627629" y="1756428"/>
                  </a:lnTo>
                  <a:lnTo>
                    <a:pt x="4453648" y="1328553"/>
                  </a:lnTo>
                  <a:lnTo>
                    <a:pt x="3921182" y="622559"/>
                  </a:lnTo>
                  <a:lnTo>
                    <a:pt x="3883684" y="1100709"/>
                  </a:lnTo>
                  <a:close/>
                </a:path>
              </a:pathLst>
            </a:custGeom>
            <a:solidFill>
              <a:srgbClr val="965771"/>
            </a:solidFill>
            <a:ln w="10706" cap="flat">
              <a:noFill/>
              <a:prstDash val="solid"/>
              <a:miter/>
            </a:ln>
          </p:spPr>
          <p:txBody>
            <a:bodyPr rtlCol="0" anchor="ctr"/>
            <a:lstStyle/>
            <a:p>
              <a:endParaRPr lang="pt-BR" dirty="0">
                <a:latin typeface="Basic Sans" pitchFamily="2" charset="77"/>
              </a:endParaRPr>
            </a:p>
          </p:txBody>
        </p:sp>
        <p:grpSp>
          <p:nvGrpSpPr>
            <p:cNvPr id="7" name="Gráfico 3">
              <a:extLst>
                <a:ext uri="{FF2B5EF4-FFF2-40B4-BE49-F238E27FC236}">
                  <a16:creationId xmlns:a16="http://schemas.microsoft.com/office/drawing/2014/main" id="{479500D4-BA0C-9FE2-8A69-5987A0437F6C}"/>
                </a:ext>
              </a:extLst>
            </p:cNvPr>
            <p:cNvGrpSpPr/>
            <p:nvPr/>
          </p:nvGrpSpPr>
          <p:grpSpPr>
            <a:xfrm>
              <a:off x="1138711" y="950314"/>
              <a:ext cx="2528472" cy="715899"/>
              <a:chOff x="1004786" y="1563391"/>
              <a:chExt cx="2528472" cy="715899"/>
            </a:xfrm>
            <a:solidFill>
              <a:srgbClr val="FFFFFF"/>
            </a:solidFill>
          </p:grpSpPr>
          <p:sp>
            <p:nvSpPr>
              <p:cNvPr id="8" name="Forma Livre 7">
                <a:extLst>
                  <a:ext uri="{FF2B5EF4-FFF2-40B4-BE49-F238E27FC236}">
                    <a16:creationId xmlns:a16="http://schemas.microsoft.com/office/drawing/2014/main" id="{469563C2-9C14-4B51-A211-326278D3CB3D}"/>
                  </a:ext>
                </a:extLst>
              </p:cNvPr>
              <p:cNvSpPr/>
              <p:nvPr/>
            </p:nvSpPr>
            <p:spPr>
              <a:xfrm>
                <a:off x="1004786" y="1563391"/>
                <a:ext cx="259851" cy="216638"/>
              </a:xfrm>
              <a:custGeom>
                <a:avLst/>
                <a:gdLst>
                  <a:gd name="connsiteX0" fmla="*/ 57914 w 259851"/>
                  <a:gd name="connsiteY0" fmla="*/ 143219 h 216638"/>
                  <a:gd name="connsiteX1" fmla="*/ 128624 w 259851"/>
                  <a:gd name="connsiteY1" fmla="*/ 207400 h 216638"/>
                  <a:gd name="connsiteX2" fmla="*/ 129695 w 259851"/>
                  <a:gd name="connsiteY2" fmla="*/ 210609 h 216638"/>
                  <a:gd name="connsiteX3" fmla="*/ 111482 w 259851"/>
                  <a:gd name="connsiteY3" fmla="*/ 215957 h 216638"/>
                  <a:gd name="connsiteX4" fmla="*/ 27916 w 259851"/>
                  <a:gd name="connsiteY4" fmla="*/ 144288 h 216638"/>
                  <a:gd name="connsiteX5" fmla="*/ 23630 w 259851"/>
                  <a:gd name="connsiteY5" fmla="*/ 206330 h 216638"/>
                  <a:gd name="connsiteX6" fmla="*/ 13988 w 259851"/>
                  <a:gd name="connsiteY6" fmla="*/ 210609 h 216638"/>
                  <a:gd name="connsiteX7" fmla="*/ 3274 w 259851"/>
                  <a:gd name="connsiteY7" fmla="*/ 199912 h 216638"/>
                  <a:gd name="connsiteX8" fmla="*/ 7560 w 259851"/>
                  <a:gd name="connsiteY8" fmla="*/ 95083 h 216638"/>
                  <a:gd name="connsiteX9" fmla="*/ 38629 w 259851"/>
                  <a:gd name="connsiteY9" fmla="*/ 950 h 216638"/>
                  <a:gd name="connsiteX10" fmla="*/ 176835 w 259851"/>
                  <a:gd name="connsiteY10" fmla="*/ 10577 h 216638"/>
                  <a:gd name="connsiteX11" fmla="*/ 259330 w 259851"/>
                  <a:gd name="connsiteY11" fmla="*/ 74759 h 216638"/>
                  <a:gd name="connsiteX12" fmla="*/ 258258 w 259851"/>
                  <a:gd name="connsiteY12" fmla="*/ 76898 h 216638"/>
                  <a:gd name="connsiteX13" fmla="*/ 57914 w 259851"/>
                  <a:gd name="connsiteY13" fmla="*/ 143219 h 216638"/>
                  <a:gd name="connsiteX14" fmla="*/ 175763 w 259851"/>
                  <a:gd name="connsiteY14" fmla="*/ 34110 h 216638"/>
                  <a:gd name="connsiteX15" fmla="*/ 58985 w 259851"/>
                  <a:gd name="connsiteY15" fmla="*/ 22344 h 216638"/>
                  <a:gd name="connsiteX16" fmla="*/ 35415 w 259851"/>
                  <a:gd name="connsiteY16" fmla="*/ 91874 h 216638"/>
                  <a:gd name="connsiteX17" fmla="*/ 31130 w 259851"/>
                  <a:gd name="connsiteY17" fmla="*/ 120755 h 216638"/>
                  <a:gd name="connsiteX18" fmla="*/ 230403 w 259851"/>
                  <a:gd name="connsiteY18" fmla="*/ 59783 h 216638"/>
                  <a:gd name="connsiteX19" fmla="*/ 175763 w 259851"/>
                  <a:gd name="connsiteY19" fmla="*/ 34110 h 21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9851" h="216638">
                    <a:moveTo>
                      <a:pt x="57914" y="143219"/>
                    </a:moveTo>
                    <a:cubicBezTo>
                      <a:pt x="77198" y="154985"/>
                      <a:pt x="114696" y="187076"/>
                      <a:pt x="128624" y="207400"/>
                    </a:cubicBezTo>
                    <a:cubicBezTo>
                      <a:pt x="128624" y="208470"/>
                      <a:pt x="129695" y="209539"/>
                      <a:pt x="129695" y="210609"/>
                    </a:cubicBezTo>
                    <a:cubicBezTo>
                      <a:pt x="128624" y="214888"/>
                      <a:pt x="120053" y="218097"/>
                      <a:pt x="111482" y="215957"/>
                    </a:cubicBezTo>
                    <a:cubicBezTo>
                      <a:pt x="95411" y="212748"/>
                      <a:pt x="57914" y="164612"/>
                      <a:pt x="27916" y="144288"/>
                    </a:cubicBezTo>
                    <a:cubicBezTo>
                      <a:pt x="25773" y="156055"/>
                      <a:pt x="24702" y="199912"/>
                      <a:pt x="23630" y="206330"/>
                    </a:cubicBezTo>
                    <a:cubicBezTo>
                      <a:pt x="22559" y="210609"/>
                      <a:pt x="18273" y="211679"/>
                      <a:pt x="13988" y="210609"/>
                    </a:cubicBezTo>
                    <a:cubicBezTo>
                      <a:pt x="9702" y="209539"/>
                      <a:pt x="5417" y="206330"/>
                      <a:pt x="3274" y="199912"/>
                    </a:cubicBezTo>
                    <a:cubicBezTo>
                      <a:pt x="-2083" y="187076"/>
                      <a:pt x="-1011" y="132522"/>
                      <a:pt x="7560" y="95083"/>
                    </a:cubicBezTo>
                    <a:cubicBezTo>
                      <a:pt x="16131" y="58713"/>
                      <a:pt x="33272" y="950"/>
                      <a:pt x="38629" y="950"/>
                    </a:cubicBezTo>
                    <a:cubicBezTo>
                      <a:pt x="92197" y="-2259"/>
                      <a:pt x="141480" y="3089"/>
                      <a:pt x="176835" y="10577"/>
                    </a:cubicBezTo>
                    <a:cubicBezTo>
                      <a:pt x="228260" y="22344"/>
                      <a:pt x="264686" y="52295"/>
                      <a:pt x="259330" y="74759"/>
                    </a:cubicBezTo>
                    <a:cubicBezTo>
                      <a:pt x="259330" y="75828"/>
                      <a:pt x="258258" y="75828"/>
                      <a:pt x="258258" y="76898"/>
                    </a:cubicBezTo>
                    <a:cubicBezTo>
                      <a:pt x="244331" y="114337"/>
                      <a:pt x="122195" y="145358"/>
                      <a:pt x="57914" y="143219"/>
                    </a:cubicBezTo>
                    <a:close/>
                    <a:moveTo>
                      <a:pt x="175763" y="34110"/>
                    </a:moveTo>
                    <a:cubicBezTo>
                      <a:pt x="137195" y="25553"/>
                      <a:pt x="88983" y="22344"/>
                      <a:pt x="58985" y="22344"/>
                    </a:cubicBezTo>
                    <a:cubicBezTo>
                      <a:pt x="51486" y="37320"/>
                      <a:pt x="41843" y="66201"/>
                      <a:pt x="35415" y="91874"/>
                    </a:cubicBezTo>
                    <a:cubicBezTo>
                      <a:pt x="33272" y="99361"/>
                      <a:pt x="28987" y="117546"/>
                      <a:pt x="31130" y="120755"/>
                    </a:cubicBezTo>
                    <a:cubicBezTo>
                      <a:pt x="77198" y="127173"/>
                      <a:pt x="225046" y="84386"/>
                      <a:pt x="230403" y="59783"/>
                    </a:cubicBezTo>
                    <a:cubicBezTo>
                      <a:pt x="222903" y="49086"/>
                      <a:pt x="201476" y="40529"/>
                      <a:pt x="175763" y="34110"/>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13" name="Forma Livre 12">
                <a:extLst>
                  <a:ext uri="{FF2B5EF4-FFF2-40B4-BE49-F238E27FC236}">
                    <a16:creationId xmlns:a16="http://schemas.microsoft.com/office/drawing/2014/main" id="{EC83927E-2B94-8715-613D-5BBD602D92D9}"/>
                  </a:ext>
                </a:extLst>
              </p:cNvPr>
              <p:cNvSpPr/>
              <p:nvPr/>
            </p:nvSpPr>
            <p:spPr>
              <a:xfrm>
                <a:off x="1262041" y="1613774"/>
                <a:ext cx="175692" cy="229129"/>
              </a:xfrm>
              <a:custGeom>
                <a:avLst/>
                <a:gdLst>
                  <a:gd name="connsiteX0" fmla="*/ 59928 w 175692"/>
                  <a:gd name="connsiteY0" fmla="*/ 29724 h 229129"/>
                  <a:gd name="connsiteX1" fmla="*/ 40643 w 175692"/>
                  <a:gd name="connsiteY1" fmla="*/ 116369 h 229129"/>
                  <a:gd name="connsiteX2" fmla="*/ 108139 w 175692"/>
                  <a:gd name="connsiteY2" fmla="*/ 116369 h 229129"/>
                  <a:gd name="connsiteX3" fmla="*/ 110282 w 175692"/>
                  <a:gd name="connsiteY3" fmla="*/ 116369 h 229129"/>
                  <a:gd name="connsiteX4" fmla="*/ 144565 w 175692"/>
                  <a:gd name="connsiteY4" fmla="*/ 138832 h 229129"/>
                  <a:gd name="connsiteX5" fmla="*/ 144565 w 175692"/>
                  <a:gd name="connsiteY5" fmla="*/ 138832 h 229129"/>
                  <a:gd name="connsiteX6" fmla="*/ 123138 w 175692"/>
                  <a:gd name="connsiteY6" fmla="*/ 146320 h 229129"/>
                  <a:gd name="connsiteX7" fmla="*/ 122067 w 175692"/>
                  <a:gd name="connsiteY7" fmla="*/ 146320 h 229129"/>
                  <a:gd name="connsiteX8" fmla="*/ 119924 w 175692"/>
                  <a:gd name="connsiteY8" fmla="*/ 146320 h 229129"/>
                  <a:gd name="connsiteX9" fmla="*/ 36358 w 175692"/>
                  <a:gd name="connsiteY9" fmla="*/ 147390 h 229129"/>
                  <a:gd name="connsiteX10" fmla="*/ 32072 w 175692"/>
                  <a:gd name="connsiteY10" fmla="*/ 167714 h 229129"/>
                  <a:gd name="connsiteX11" fmla="*/ 33144 w 175692"/>
                  <a:gd name="connsiteY11" fmla="*/ 198735 h 229129"/>
                  <a:gd name="connsiteX12" fmla="*/ 33144 w 175692"/>
                  <a:gd name="connsiteY12" fmla="*/ 198735 h 229129"/>
                  <a:gd name="connsiteX13" fmla="*/ 73855 w 175692"/>
                  <a:gd name="connsiteY13" fmla="*/ 195526 h 229129"/>
                  <a:gd name="connsiteX14" fmla="*/ 104925 w 175692"/>
                  <a:gd name="connsiteY14" fmla="*/ 213711 h 229129"/>
                  <a:gd name="connsiteX15" fmla="*/ 104925 w 175692"/>
                  <a:gd name="connsiteY15" fmla="*/ 214780 h 229129"/>
                  <a:gd name="connsiteX16" fmla="*/ 36358 w 175692"/>
                  <a:gd name="connsiteY16" fmla="*/ 228686 h 229129"/>
                  <a:gd name="connsiteX17" fmla="*/ 25644 w 175692"/>
                  <a:gd name="connsiteY17" fmla="*/ 227617 h 229129"/>
                  <a:gd name="connsiteX18" fmla="*/ 6360 w 175692"/>
                  <a:gd name="connsiteY18" fmla="*/ 214780 h 229129"/>
                  <a:gd name="connsiteX19" fmla="*/ 1003 w 175692"/>
                  <a:gd name="connsiteY19" fmla="*/ 157017 h 229129"/>
                  <a:gd name="connsiteX20" fmla="*/ 32072 w 175692"/>
                  <a:gd name="connsiteY20" fmla="*/ 21167 h 229129"/>
                  <a:gd name="connsiteX21" fmla="*/ 32072 w 175692"/>
                  <a:gd name="connsiteY21" fmla="*/ 20097 h 229129"/>
                  <a:gd name="connsiteX22" fmla="*/ 32072 w 175692"/>
                  <a:gd name="connsiteY22" fmla="*/ 11540 h 229129"/>
                  <a:gd name="connsiteX23" fmla="*/ 35287 w 175692"/>
                  <a:gd name="connsiteY23" fmla="*/ 2982 h 229129"/>
                  <a:gd name="connsiteX24" fmla="*/ 48143 w 175692"/>
                  <a:gd name="connsiteY24" fmla="*/ 843 h 229129"/>
                  <a:gd name="connsiteX25" fmla="*/ 58856 w 175692"/>
                  <a:gd name="connsiteY25" fmla="*/ 5121 h 229129"/>
                  <a:gd name="connsiteX26" fmla="*/ 145637 w 175692"/>
                  <a:gd name="connsiteY26" fmla="*/ 2982 h 229129"/>
                  <a:gd name="connsiteX27" fmla="*/ 149922 w 175692"/>
                  <a:gd name="connsiteY27" fmla="*/ 4052 h 229129"/>
                  <a:gd name="connsiteX28" fmla="*/ 175635 w 175692"/>
                  <a:gd name="connsiteY28" fmla="*/ 26515 h 229129"/>
                  <a:gd name="connsiteX29" fmla="*/ 175635 w 175692"/>
                  <a:gd name="connsiteY29" fmla="*/ 26515 h 229129"/>
                  <a:gd name="connsiteX30" fmla="*/ 59928 w 175692"/>
                  <a:gd name="connsiteY30" fmla="*/ 29724 h 22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5692" h="229129">
                    <a:moveTo>
                      <a:pt x="59928" y="29724"/>
                    </a:moveTo>
                    <a:cubicBezTo>
                      <a:pt x="53500" y="48979"/>
                      <a:pt x="40643" y="116369"/>
                      <a:pt x="40643" y="116369"/>
                    </a:cubicBezTo>
                    <a:cubicBezTo>
                      <a:pt x="57785" y="116369"/>
                      <a:pt x="89926" y="113160"/>
                      <a:pt x="108139" y="116369"/>
                    </a:cubicBezTo>
                    <a:cubicBezTo>
                      <a:pt x="109210" y="116369"/>
                      <a:pt x="109210" y="116369"/>
                      <a:pt x="110282" y="116369"/>
                    </a:cubicBezTo>
                    <a:cubicBezTo>
                      <a:pt x="129566" y="120648"/>
                      <a:pt x="145637" y="134554"/>
                      <a:pt x="144565" y="138832"/>
                    </a:cubicBezTo>
                    <a:cubicBezTo>
                      <a:pt x="144565" y="138832"/>
                      <a:pt x="144565" y="138832"/>
                      <a:pt x="144565" y="138832"/>
                    </a:cubicBezTo>
                    <a:cubicBezTo>
                      <a:pt x="143494" y="143111"/>
                      <a:pt x="131709" y="148460"/>
                      <a:pt x="123138" y="146320"/>
                    </a:cubicBezTo>
                    <a:cubicBezTo>
                      <a:pt x="123138" y="146320"/>
                      <a:pt x="122067" y="146320"/>
                      <a:pt x="122067" y="146320"/>
                    </a:cubicBezTo>
                    <a:cubicBezTo>
                      <a:pt x="120995" y="146320"/>
                      <a:pt x="120995" y="146320"/>
                      <a:pt x="119924" y="146320"/>
                    </a:cubicBezTo>
                    <a:cubicBezTo>
                      <a:pt x="104925" y="143111"/>
                      <a:pt x="66356" y="145251"/>
                      <a:pt x="36358" y="147390"/>
                    </a:cubicBezTo>
                    <a:cubicBezTo>
                      <a:pt x="34215" y="150599"/>
                      <a:pt x="33144" y="158087"/>
                      <a:pt x="32072" y="167714"/>
                    </a:cubicBezTo>
                    <a:cubicBezTo>
                      <a:pt x="31001" y="181620"/>
                      <a:pt x="31001" y="197665"/>
                      <a:pt x="33144" y="198735"/>
                    </a:cubicBezTo>
                    <a:lnTo>
                      <a:pt x="33144" y="198735"/>
                    </a:lnTo>
                    <a:cubicBezTo>
                      <a:pt x="37429" y="199805"/>
                      <a:pt x="62071" y="193387"/>
                      <a:pt x="73855" y="195526"/>
                    </a:cubicBezTo>
                    <a:cubicBezTo>
                      <a:pt x="82426" y="197665"/>
                      <a:pt x="105996" y="207293"/>
                      <a:pt x="104925" y="213711"/>
                    </a:cubicBezTo>
                    <a:cubicBezTo>
                      <a:pt x="104925" y="213711"/>
                      <a:pt x="104925" y="214780"/>
                      <a:pt x="104925" y="214780"/>
                    </a:cubicBezTo>
                    <a:cubicBezTo>
                      <a:pt x="98497" y="225477"/>
                      <a:pt x="43857" y="226547"/>
                      <a:pt x="36358" y="228686"/>
                    </a:cubicBezTo>
                    <a:cubicBezTo>
                      <a:pt x="33144" y="229756"/>
                      <a:pt x="29930" y="228686"/>
                      <a:pt x="25644" y="227617"/>
                    </a:cubicBezTo>
                    <a:cubicBezTo>
                      <a:pt x="18145" y="225477"/>
                      <a:pt x="9574" y="222268"/>
                      <a:pt x="6360" y="214780"/>
                    </a:cubicBezTo>
                    <a:cubicBezTo>
                      <a:pt x="-68" y="201944"/>
                      <a:pt x="-1140" y="180550"/>
                      <a:pt x="1003" y="157017"/>
                    </a:cubicBezTo>
                    <a:cubicBezTo>
                      <a:pt x="6360" y="98184"/>
                      <a:pt x="31001" y="24376"/>
                      <a:pt x="32072" y="21167"/>
                    </a:cubicBezTo>
                    <a:cubicBezTo>
                      <a:pt x="32072" y="21167"/>
                      <a:pt x="32072" y="20097"/>
                      <a:pt x="32072" y="20097"/>
                    </a:cubicBezTo>
                    <a:cubicBezTo>
                      <a:pt x="32072" y="17958"/>
                      <a:pt x="32072" y="14749"/>
                      <a:pt x="32072" y="11540"/>
                    </a:cubicBezTo>
                    <a:cubicBezTo>
                      <a:pt x="32072" y="9400"/>
                      <a:pt x="33144" y="6191"/>
                      <a:pt x="35287" y="2982"/>
                    </a:cubicBezTo>
                    <a:cubicBezTo>
                      <a:pt x="38500" y="-227"/>
                      <a:pt x="42786" y="-227"/>
                      <a:pt x="48143" y="843"/>
                    </a:cubicBezTo>
                    <a:cubicBezTo>
                      <a:pt x="52428" y="1912"/>
                      <a:pt x="55642" y="2982"/>
                      <a:pt x="58856" y="5121"/>
                    </a:cubicBezTo>
                    <a:cubicBezTo>
                      <a:pt x="84569" y="-1297"/>
                      <a:pt x="128495" y="-1297"/>
                      <a:pt x="145637" y="2982"/>
                    </a:cubicBezTo>
                    <a:cubicBezTo>
                      <a:pt x="147779" y="2982"/>
                      <a:pt x="148851" y="4052"/>
                      <a:pt x="149922" y="4052"/>
                    </a:cubicBezTo>
                    <a:cubicBezTo>
                      <a:pt x="162778" y="9400"/>
                      <a:pt x="176706" y="19027"/>
                      <a:pt x="175635" y="26515"/>
                    </a:cubicBezTo>
                    <a:cubicBezTo>
                      <a:pt x="175635" y="26515"/>
                      <a:pt x="175635" y="26515"/>
                      <a:pt x="175635" y="26515"/>
                    </a:cubicBezTo>
                    <a:cubicBezTo>
                      <a:pt x="175635" y="31864"/>
                      <a:pt x="90997" y="27585"/>
                      <a:pt x="59928" y="29724"/>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14" name="Forma Livre 13">
                <a:extLst>
                  <a:ext uri="{FF2B5EF4-FFF2-40B4-BE49-F238E27FC236}">
                    <a16:creationId xmlns:a16="http://schemas.microsoft.com/office/drawing/2014/main" id="{381A4BAC-4B4C-BAEA-3E9D-D589D476AE7B}"/>
                  </a:ext>
                </a:extLst>
              </p:cNvPr>
              <p:cNvSpPr/>
              <p:nvPr/>
            </p:nvSpPr>
            <p:spPr>
              <a:xfrm>
                <a:off x="1438400" y="1654195"/>
                <a:ext cx="195529" cy="202171"/>
              </a:xfrm>
              <a:custGeom>
                <a:avLst/>
                <a:gdLst>
                  <a:gd name="connsiteX0" fmla="*/ 9989 w 195529"/>
                  <a:gd name="connsiteY0" fmla="*/ 202171 h 202171"/>
                  <a:gd name="connsiteX1" fmla="*/ 8918 w 195529"/>
                  <a:gd name="connsiteY1" fmla="*/ 202171 h 202171"/>
                  <a:gd name="connsiteX2" fmla="*/ 1419 w 195529"/>
                  <a:gd name="connsiteY2" fmla="*/ 151896 h 202171"/>
                  <a:gd name="connsiteX3" fmla="*/ 34631 w 195529"/>
                  <a:gd name="connsiteY3" fmla="*/ 0 h 202171"/>
                  <a:gd name="connsiteX4" fmla="*/ 84985 w 195529"/>
                  <a:gd name="connsiteY4" fmla="*/ 7488 h 202171"/>
                  <a:gd name="connsiteX5" fmla="*/ 170694 w 195529"/>
                  <a:gd name="connsiteY5" fmla="*/ 43857 h 202171"/>
                  <a:gd name="connsiteX6" fmla="*/ 195335 w 195529"/>
                  <a:gd name="connsiteY6" fmla="*/ 91993 h 202171"/>
                  <a:gd name="connsiteX7" fmla="*/ 195335 w 195529"/>
                  <a:gd name="connsiteY7" fmla="*/ 96272 h 202171"/>
                  <a:gd name="connsiteX8" fmla="*/ 9989 w 195529"/>
                  <a:gd name="connsiteY8" fmla="*/ 202171 h 202171"/>
                  <a:gd name="connsiteX9" fmla="*/ 162123 w 195529"/>
                  <a:gd name="connsiteY9" fmla="*/ 63112 h 202171"/>
                  <a:gd name="connsiteX10" fmla="*/ 74271 w 195529"/>
                  <a:gd name="connsiteY10" fmla="*/ 31021 h 202171"/>
                  <a:gd name="connsiteX11" fmla="*/ 56058 w 195529"/>
                  <a:gd name="connsiteY11" fmla="*/ 29951 h 202171"/>
                  <a:gd name="connsiteX12" fmla="*/ 27131 w 195529"/>
                  <a:gd name="connsiteY12" fmla="*/ 162593 h 202171"/>
                  <a:gd name="connsiteX13" fmla="*/ 27131 w 195529"/>
                  <a:gd name="connsiteY13" fmla="*/ 166871 h 202171"/>
                  <a:gd name="connsiteX14" fmla="*/ 166408 w 195529"/>
                  <a:gd name="connsiteY14" fmla="*/ 83436 h 202171"/>
                  <a:gd name="connsiteX15" fmla="*/ 169622 w 195529"/>
                  <a:gd name="connsiteY15" fmla="*/ 77018 h 202171"/>
                  <a:gd name="connsiteX16" fmla="*/ 162123 w 195529"/>
                  <a:gd name="connsiteY16" fmla="*/ 63112 h 20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529" h="202171">
                    <a:moveTo>
                      <a:pt x="9989" y="202171"/>
                    </a:moveTo>
                    <a:cubicBezTo>
                      <a:pt x="9989" y="202171"/>
                      <a:pt x="8918" y="202171"/>
                      <a:pt x="8918" y="202171"/>
                    </a:cubicBezTo>
                    <a:cubicBezTo>
                      <a:pt x="347" y="200032"/>
                      <a:pt x="-1795" y="179708"/>
                      <a:pt x="1419" y="151896"/>
                    </a:cubicBezTo>
                    <a:cubicBezTo>
                      <a:pt x="6775" y="91993"/>
                      <a:pt x="31417" y="0"/>
                      <a:pt x="34631" y="0"/>
                    </a:cubicBezTo>
                    <a:cubicBezTo>
                      <a:pt x="53915" y="1070"/>
                      <a:pt x="71057" y="4279"/>
                      <a:pt x="84985" y="7488"/>
                    </a:cubicBezTo>
                    <a:cubicBezTo>
                      <a:pt x="134267" y="18185"/>
                      <a:pt x="161051" y="35300"/>
                      <a:pt x="170694" y="43857"/>
                    </a:cubicBezTo>
                    <a:cubicBezTo>
                      <a:pt x="181407" y="54554"/>
                      <a:pt x="197478" y="70599"/>
                      <a:pt x="195335" y="91993"/>
                    </a:cubicBezTo>
                    <a:cubicBezTo>
                      <a:pt x="195335" y="93063"/>
                      <a:pt x="195335" y="94133"/>
                      <a:pt x="195335" y="96272"/>
                    </a:cubicBezTo>
                    <a:cubicBezTo>
                      <a:pt x="189978" y="119805"/>
                      <a:pt x="105341" y="202171"/>
                      <a:pt x="9989" y="202171"/>
                    </a:cubicBezTo>
                    <a:close/>
                    <a:moveTo>
                      <a:pt x="162123" y="63112"/>
                    </a:moveTo>
                    <a:cubicBezTo>
                      <a:pt x="158909" y="59903"/>
                      <a:pt x="104269" y="38509"/>
                      <a:pt x="74271" y="31021"/>
                    </a:cubicBezTo>
                    <a:cubicBezTo>
                      <a:pt x="65700" y="28882"/>
                      <a:pt x="58201" y="27812"/>
                      <a:pt x="56058" y="29951"/>
                    </a:cubicBezTo>
                    <a:cubicBezTo>
                      <a:pt x="48559" y="34230"/>
                      <a:pt x="31417" y="127293"/>
                      <a:pt x="27131" y="162593"/>
                    </a:cubicBezTo>
                    <a:cubicBezTo>
                      <a:pt x="27131" y="163662"/>
                      <a:pt x="27131" y="165802"/>
                      <a:pt x="27131" y="166871"/>
                    </a:cubicBezTo>
                    <a:cubicBezTo>
                      <a:pt x="93556" y="156174"/>
                      <a:pt x="149266" y="109108"/>
                      <a:pt x="166408" y="83436"/>
                    </a:cubicBezTo>
                    <a:cubicBezTo>
                      <a:pt x="168551" y="81296"/>
                      <a:pt x="168551" y="79157"/>
                      <a:pt x="169622" y="77018"/>
                    </a:cubicBezTo>
                    <a:cubicBezTo>
                      <a:pt x="169622" y="70599"/>
                      <a:pt x="165337" y="66321"/>
                      <a:pt x="162123" y="63112"/>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15" name="Forma Livre 14">
                <a:extLst>
                  <a:ext uri="{FF2B5EF4-FFF2-40B4-BE49-F238E27FC236}">
                    <a16:creationId xmlns:a16="http://schemas.microsoft.com/office/drawing/2014/main" id="{818C45BA-A3B3-9BBA-B4B7-C9875EB64FE1}"/>
                  </a:ext>
                </a:extLst>
              </p:cNvPr>
              <p:cNvSpPr/>
              <p:nvPr/>
            </p:nvSpPr>
            <p:spPr>
              <a:xfrm>
                <a:off x="1646660" y="1699349"/>
                <a:ext cx="175692" cy="229129"/>
              </a:xfrm>
              <a:custGeom>
                <a:avLst/>
                <a:gdLst>
                  <a:gd name="connsiteX0" fmla="*/ 59928 w 175692"/>
                  <a:gd name="connsiteY0" fmla="*/ 29724 h 229129"/>
                  <a:gd name="connsiteX1" fmla="*/ 40643 w 175692"/>
                  <a:gd name="connsiteY1" fmla="*/ 116369 h 229129"/>
                  <a:gd name="connsiteX2" fmla="*/ 108139 w 175692"/>
                  <a:gd name="connsiteY2" fmla="*/ 116369 h 229129"/>
                  <a:gd name="connsiteX3" fmla="*/ 110282 w 175692"/>
                  <a:gd name="connsiteY3" fmla="*/ 116369 h 229129"/>
                  <a:gd name="connsiteX4" fmla="*/ 144565 w 175692"/>
                  <a:gd name="connsiteY4" fmla="*/ 138832 h 229129"/>
                  <a:gd name="connsiteX5" fmla="*/ 144565 w 175692"/>
                  <a:gd name="connsiteY5" fmla="*/ 138832 h 229129"/>
                  <a:gd name="connsiteX6" fmla="*/ 123138 w 175692"/>
                  <a:gd name="connsiteY6" fmla="*/ 146320 h 229129"/>
                  <a:gd name="connsiteX7" fmla="*/ 122067 w 175692"/>
                  <a:gd name="connsiteY7" fmla="*/ 146320 h 229129"/>
                  <a:gd name="connsiteX8" fmla="*/ 119924 w 175692"/>
                  <a:gd name="connsiteY8" fmla="*/ 146320 h 229129"/>
                  <a:gd name="connsiteX9" fmla="*/ 36358 w 175692"/>
                  <a:gd name="connsiteY9" fmla="*/ 147390 h 229129"/>
                  <a:gd name="connsiteX10" fmla="*/ 32072 w 175692"/>
                  <a:gd name="connsiteY10" fmla="*/ 167714 h 229129"/>
                  <a:gd name="connsiteX11" fmla="*/ 33144 w 175692"/>
                  <a:gd name="connsiteY11" fmla="*/ 198735 h 229129"/>
                  <a:gd name="connsiteX12" fmla="*/ 33144 w 175692"/>
                  <a:gd name="connsiteY12" fmla="*/ 198735 h 229129"/>
                  <a:gd name="connsiteX13" fmla="*/ 73855 w 175692"/>
                  <a:gd name="connsiteY13" fmla="*/ 195526 h 229129"/>
                  <a:gd name="connsiteX14" fmla="*/ 104925 w 175692"/>
                  <a:gd name="connsiteY14" fmla="*/ 213711 h 229129"/>
                  <a:gd name="connsiteX15" fmla="*/ 104925 w 175692"/>
                  <a:gd name="connsiteY15" fmla="*/ 214780 h 229129"/>
                  <a:gd name="connsiteX16" fmla="*/ 36358 w 175692"/>
                  <a:gd name="connsiteY16" fmla="*/ 228686 h 229129"/>
                  <a:gd name="connsiteX17" fmla="*/ 25644 w 175692"/>
                  <a:gd name="connsiteY17" fmla="*/ 227617 h 229129"/>
                  <a:gd name="connsiteX18" fmla="*/ 6360 w 175692"/>
                  <a:gd name="connsiteY18" fmla="*/ 214780 h 229129"/>
                  <a:gd name="connsiteX19" fmla="*/ 1003 w 175692"/>
                  <a:gd name="connsiteY19" fmla="*/ 157017 h 229129"/>
                  <a:gd name="connsiteX20" fmla="*/ 32072 w 175692"/>
                  <a:gd name="connsiteY20" fmla="*/ 21167 h 229129"/>
                  <a:gd name="connsiteX21" fmla="*/ 32072 w 175692"/>
                  <a:gd name="connsiteY21" fmla="*/ 20097 h 229129"/>
                  <a:gd name="connsiteX22" fmla="*/ 32072 w 175692"/>
                  <a:gd name="connsiteY22" fmla="*/ 11540 h 229129"/>
                  <a:gd name="connsiteX23" fmla="*/ 35286 w 175692"/>
                  <a:gd name="connsiteY23" fmla="*/ 2982 h 229129"/>
                  <a:gd name="connsiteX24" fmla="*/ 48143 w 175692"/>
                  <a:gd name="connsiteY24" fmla="*/ 843 h 229129"/>
                  <a:gd name="connsiteX25" fmla="*/ 58856 w 175692"/>
                  <a:gd name="connsiteY25" fmla="*/ 5121 h 229129"/>
                  <a:gd name="connsiteX26" fmla="*/ 145637 w 175692"/>
                  <a:gd name="connsiteY26" fmla="*/ 2982 h 229129"/>
                  <a:gd name="connsiteX27" fmla="*/ 149922 w 175692"/>
                  <a:gd name="connsiteY27" fmla="*/ 4052 h 229129"/>
                  <a:gd name="connsiteX28" fmla="*/ 175635 w 175692"/>
                  <a:gd name="connsiteY28" fmla="*/ 26515 h 229129"/>
                  <a:gd name="connsiteX29" fmla="*/ 175635 w 175692"/>
                  <a:gd name="connsiteY29" fmla="*/ 26515 h 229129"/>
                  <a:gd name="connsiteX30" fmla="*/ 59928 w 175692"/>
                  <a:gd name="connsiteY30" fmla="*/ 29724 h 22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5692" h="229129">
                    <a:moveTo>
                      <a:pt x="59928" y="29724"/>
                    </a:moveTo>
                    <a:cubicBezTo>
                      <a:pt x="53500" y="48979"/>
                      <a:pt x="40643" y="116369"/>
                      <a:pt x="40643" y="116369"/>
                    </a:cubicBezTo>
                    <a:cubicBezTo>
                      <a:pt x="57785" y="116369"/>
                      <a:pt x="89926" y="113160"/>
                      <a:pt x="108139" y="116369"/>
                    </a:cubicBezTo>
                    <a:cubicBezTo>
                      <a:pt x="109210" y="116369"/>
                      <a:pt x="109210" y="116369"/>
                      <a:pt x="110282" y="116369"/>
                    </a:cubicBezTo>
                    <a:cubicBezTo>
                      <a:pt x="129566" y="120648"/>
                      <a:pt x="145637" y="134554"/>
                      <a:pt x="144565" y="138832"/>
                    </a:cubicBezTo>
                    <a:cubicBezTo>
                      <a:pt x="144565" y="138832"/>
                      <a:pt x="144565" y="138832"/>
                      <a:pt x="144565" y="138832"/>
                    </a:cubicBezTo>
                    <a:cubicBezTo>
                      <a:pt x="143494" y="143111"/>
                      <a:pt x="131709" y="148460"/>
                      <a:pt x="123138" y="146320"/>
                    </a:cubicBezTo>
                    <a:cubicBezTo>
                      <a:pt x="123138" y="146320"/>
                      <a:pt x="122067" y="146320"/>
                      <a:pt x="122067" y="146320"/>
                    </a:cubicBezTo>
                    <a:cubicBezTo>
                      <a:pt x="120995" y="146320"/>
                      <a:pt x="120995" y="146320"/>
                      <a:pt x="119924" y="146320"/>
                    </a:cubicBezTo>
                    <a:cubicBezTo>
                      <a:pt x="104925" y="143111"/>
                      <a:pt x="66356" y="145251"/>
                      <a:pt x="36358" y="147390"/>
                    </a:cubicBezTo>
                    <a:cubicBezTo>
                      <a:pt x="34215" y="150599"/>
                      <a:pt x="33144" y="158087"/>
                      <a:pt x="32072" y="167714"/>
                    </a:cubicBezTo>
                    <a:cubicBezTo>
                      <a:pt x="31001" y="181620"/>
                      <a:pt x="31001" y="197665"/>
                      <a:pt x="33144" y="198735"/>
                    </a:cubicBezTo>
                    <a:lnTo>
                      <a:pt x="33144" y="198735"/>
                    </a:lnTo>
                    <a:cubicBezTo>
                      <a:pt x="37429" y="199805"/>
                      <a:pt x="62070" y="193387"/>
                      <a:pt x="73855" y="195526"/>
                    </a:cubicBezTo>
                    <a:cubicBezTo>
                      <a:pt x="82426" y="197665"/>
                      <a:pt x="105996" y="207293"/>
                      <a:pt x="104925" y="213711"/>
                    </a:cubicBezTo>
                    <a:cubicBezTo>
                      <a:pt x="104925" y="213711"/>
                      <a:pt x="104925" y="214780"/>
                      <a:pt x="104925" y="214780"/>
                    </a:cubicBezTo>
                    <a:cubicBezTo>
                      <a:pt x="98497" y="225477"/>
                      <a:pt x="43857" y="226547"/>
                      <a:pt x="36358" y="228686"/>
                    </a:cubicBezTo>
                    <a:cubicBezTo>
                      <a:pt x="33144" y="229756"/>
                      <a:pt x="29930" y="228686"/>
                      <a:pt x="25644" y="227617"/>
                    </a:cubicBezTo>
                    <a:cubicBezTo>
                      <a:pt x="18145" y="225477"/>
                      <a:pt x="9574" y="222268"/>
                      <a:pt x="6360" y="214780"/>
                    </a:cubicBezTo>
                    <a:cubicBezTo>
                      <a:pt x="-69" y="201944"/>
                      <a:pt x="-1140" y="180550"/>
                      <a:pt x="1003" y="157017"/>
                    </a:cubicBezTo>
                    <a:cubicBezTo>
                      <a:pt x="6360" y="98184"/>
                      <a:pt x="31001" y="24376"/>
                      <a:pt x="32072" y="21167"/>
                    </a:cubicBezTo>
                    <a:cubicBezTo>
                      <a:pt x="32072" y="21167"/>
                      <a:pt x="32072" y="20097"/>
                      <a:pt x="32072" y="20097"/>
                    </a:cubicBezTo>
                    <a:cubicBezTo>
                      <a:pt x="32072" y="17958"/>
                      <a:pt x="32072" y="14749"/>
                      <a:pt x="32072" y="11540"/>
                    </a:cubicBezTo>
                    <a:cubicBezTo>
                      <a:pt x="32072" y="9400"/>
                      <a:pt x="33144" y="6191"/>
                      <a:pt x="35286" y="2982"/>
                    </a:cubicBezTo>
                    <a:cubicBezTo>
                      <a:pt x="38501" y="-227"/>
                      <a:pt x="42786" y="-227"/>
                      <a:pt x="48143" y="843"/>
                    </a:cubicBezTo>
                    <a:cubicBezTo>
                      <a:pt x="52428" y="1912"/>
                      <a:pt x="55642" y="2982"/>
                      <a:pt x="58856" y="5121"/>
                    </a:cubicBezTo>
                    <a:cubicBezTo>
                      <a:pt x="84569" y="-1297"/>
                      <a:pt x="128495" y="-1297"/>
                      <a:pt x="145637" y="2982"/>
                    </a:cubicBezTo>
                    <a:cubicBezTo>
                      <a:pt x="147779" y="2982"/>
                      <a:pt x="148851" y="4052"/>
                      <a:pt x="149922" y="4052"/>
                    </a:cubicBezTo>
                    <a:cubicBezTo>
                      <a:pt x="162778" y="9400"/>
                      <a:pt x="176706" y="19027"/>
                      <a:pt x="175635" y="26515"/>
                    </a:cubicBezTo>
                    <a:cubicBezTo>
                      <a:pt x="175635" y="26515"/>
                      <a:pt x="175635" y="26515"/>
                      <a:pt x="175635" y="26515"/>
                    </a:cubicBezTo>
                    <a:cubicBezTo>
                      <a:pt x="174563" y="31864"/>
                      <a:pt x="90997" y="26515"/>
                      <a:pt x="59928" y="29724"/>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16" name="Forma Livre 15">
                <a:extLst>
                  <a:ext uri="{FF2B5EF4-FFF2-40B4-BE49-F238E27FC236}">
                    <a16:creationId xmlns:a16="http://schemas.microsoft.com/office/drawing/2014/main" id="{8D35A183-C4C2-694B-1D95-1CDA27D766EC}"/>
                  </a:ext>
                </a:extLst>
              </p:cNvPr>
              <p:cNvSpPr/>
              <p:nvPr/>
            </p:nvSpPr>
            <p:spPr>
              <a:xfrm>
                <a:off x="1818659" y="1764520"/>
                <a:ext cx="232907" cy="186376"/>
              </a:xfrm>
              <a:custGeom>
                <a:avLst/>
                <a:gdLst>
                  <a:gd name="connsiteX0" fmla="*/ 217908 w 232907"/>
                  <a:gd name="connsiteY0" fmla="*/ 40501 h 186376"/>
                  <a:gd name="connsiteX1" fmla="*/ 194338 w 232907"/>
                  <a:gd name="connsiteY1" fmla="*/ 29804 h 186376"/>
                  <a:gd name="connsiteX2" fmla="*/ 20778 w 232907"/>
                  <a:gd name="connsiteY2" fmla="*/ 58686 h 186376"/>
                  <a:gd name="connsiteX3" fmla="*/ 134342 w 232907"/>
                  <a:gd name="connsiteY3" fmla="*/ 123937 h 186376"/>
                  <a:gd name="connsiteX4" fmla="*/ 147199 w 232907"/>
                  <a:gd name="connsiteY4" fmla="*/ 159237 h 186376"/>
                  <a:gd name="connsiteX5" fmla="*/ 141842 w 232907"/>
                  <a:gd name="connsiteY5" fmla="*/ 166724 h 186376"/>
                  <a:gd name="connsiteX6" fmla="*/ 50776 w 232907"/>
                  <a:gd name="connsiteY6" fmla="*/ 185979 h 186376"/>
                  <a:gd name="connsiteX7" fmla="*/ 21849 w 232907"/>
                  <a:gd name="connsiteY7" fmla="*/ 165655 h 186376"/>
                  <a:gd name="connsiteX8" fmla="*/ 22921 w 232907"/>
                  <a:gd name="connsiteY8" fmla="*/ 163515 h 186376"/>
                  <a:gd name="connsiteX9" fmla="*/ 117200 w 232907"/>
                  <a:gd name="connsiteY9" fmla="*/ 142122 h 186376"/>
                  <a:gd name="connsiteX10" fmla="*/ 2565 w 232907"/>
                  <a:gd name="connsiteY10" fmla="*/ 68313 h 186376"/>
                  <a:gd name="connsiteX11" fmla="*/ 1493 w 232907"/>
                  <a:gd name="connsiteY11" fmla="*/ 43710 h 186376"/>
                  <a:gd name="connsiteX12" fmla="*/ 10064 w 232907"/>
                  <a:gd name="connsiteY12" fmla="*/ 27665 h 186376"/>
                  <a:gd name="connsiteX13" fmla="*/ 190053 w 232907"/>
                  <a:gd name="connsiteY13" fmla="*/ 4132 h 186376"/>
                  <a:gd name="connsiteX14" fmla="*/ 232907 w 232907"/>
                  <a:gd name="connsiteY14" fmla="*/ 37292 h 186376"/>
                  <a:gd name="connsiteX15" fmla="*/ 217908 w 232907"/>
                  <a:gd name="connsiteY15" fmla="*/ 40501 h 18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907" h="186376">
                    <a:moveTo>
                      <a:pt x="217908" y="40501"/>
                    </a:moveTo>
                    <a:cubicBezTo>
                      <a:pt x="212552" y="39431"/>
                      <a:pt x="206123" y="31944"/>
                      <a:pt x="194338" y="29804"/>
                    </a:cubicBezTo>
                    <a:cubicBezTo>
                      <a:pt x="146127" y="19107"/>
                      <a:pt x="35777" y="38362"/>
                      <a:pt x="20778" y="58686"/>
                    </a:cubicBezTo>
                    <a:cubicBezTo>
                      <a:pt x="20778" y="66174"/>
                      <a:pt x="123629" y="113240"/>
                      <a:pt x="134342" y="123937"/>
                    </a:cubicBezTo>
                    <a:cubicBezTo>
                      <a:pt x="138628" y="128216"/>
                      <a:pt x="149341" y="147470"/>
                      <a:pt x="147199" y="159237"/>
                    </a:cubicBezTo>
                    <a:cubicBezTo>
                      <a:pt x="146127" y="162446"/>
                      <a:pt x="145056" y="164585"/>
                      <a:pt x="141842" y="166724"/>
                    </a:cubicBezTo>
                    <a:cubicBezTo>
                      <a:pt x="132200" y="172073"/>
                      <a:pt x="65775" y="189188"/>
                      <a:pt x="50776" y="185979"/>
                    </a:cubicBezTo>
                    <a:cubicBezTo>
                      <a:pt x="38991" y="183839"/>
                      <a:pt x="20778" y="172073"/>
                      <a:pt x="21849" y="165655"/>
                    </a:cubicBezTo>
                    <a:cubicBezTo>
                      <a:pt x="21849" y="164585"/>
                      <a:pt x="21849" y="164585"/>
                      <a:pt x="22921" y="163515"/>
                    </a:cubicBezTo>
                    <a:cubicBezTo>
                      <a:pt x="28277" y="157097"/>
                      <a:pt x="113986" y="156027"/>
                      <a:pt x="117200" y="142122"/>
                    </a:cubicBezTo>
                    <a:cubicBezTo>
                      <a:pt x="120414" y="127146"/>
                      <a:pt x="21849" y="102543"/>
                      <a:pt x="2565" y="68313"/>
                    </a:cubicBezTo>
                    <a:cubicBezTo>
                      <a:pt x="-649" y="64034"/>
                      <a:pt x="-649" y="53337"/>
                      <a:pt x="1493" y="43710"/>
                    </a:cubicBezTo>
                    <a:cubicBezTo>
                      <a:pt x="3636" y="36222"/>
                      <a:pt x="5779" y="29804"/>
                      <a:pt x="10064" y="27665"/>
                    </a:cubicBezTo>
                    <a:cubicBezTo>
                      <a:pt x="29349" y="14829"/>
                      <a:pt x="125771" y="-9774"/>
                      <a:pt x="190053" y="4132"/>
                    </a:cubicBezTo>
                    <a:cubicBezTo>
                      <a:pt x="212552" y="9480"/>
                      <a:pt x="226479" y="22316"/>
                      <a:pt x="232907" y="37292"/>
                    </a:cubicBezTo>
                    <a:cubicBezTo>
                      <a:pt x="232907" y="40501"/>
                      <a:pt x="224336" y="42640"/>
                      <a:pt x="217908" y="40501"/>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17" name="Forma Livre 16">
                <a:extLst>
                  <a:ext uri="{FF2B5EF4-FFF2-40B4-BE49-F238E27FC236}">
                    <a16:creationId xmlns:a16="http://schemas.microsoft.com/office/drawing/2014/main" id="{63A2D175-C6E8-AE9C-5F06-91E3043F1EFD}"/>
                  </a:ext>
                </a:extLst>
              </p:cNvPr>
              <p:cNvSpPr/>
              <p:nvPr/>
            </p:nvSpPr>
            <p:spPr>
              <a:xfrm>
                <a:off x="2135782" y="1835119"/>
                <a:ext cx="232998" cy="186376"/>
              </a:xfrm>
              <a:custGeom>
                <a:avLst/>
                <a:gdLst>
                  <a:gd name="connsiteX0" fmla="*/ 217908 w 232998"/>
                  <a:gd name="connsiteY0" fmla="*/ 40501 h 186376"/>
                  <a:gd name="connsiteX1" fmla="*/ 194338 w 232998"/>
                  <a:gd name="connsiteY1" fmla="*/ 29804 h 186376"/>
                  <a:gd name="connsiteX2" fmla="*/ 20778 w 232998"/>
                  <a:gd name="connsiteY2" fmla="*/ 58686 h 186376"/>
                  <a:gd name="connsiteX3" fmla="*/ 134342 w 232998"/>
                  <a:gd name="connsiteY3" fmla="*/ 123937 h 186376"/>
                  <a:gd name="connsiteX4" fmla="*/ 147199 w 232998"/>
                  <a:gd name="connsiteY4" fmla="*/ 159237 h 186376"/>
                  <a:gd name="connsiteX5" fmla="*/ 141842 w 232998"/>
                  <a:gd name="connsiteY5" fmla="*/ 166724 h 186376"/>
                  <a:gd name="connsiteX6" fmla="*/ 50776 w 232998"/>
                  <a:gd name="connsiteY6" fmla="*/ 185979 h 186376"/>
                  <a:gd name="connsiteX7" fmla="*/ 21849 w 232998"/>
                  <a:gd name="connsiteY7" fmla="*/ 165655 h 186376"/>
                  <a:gd name="connsiteX8" fmla="*/ 22921 w 232998"/>
                  <a:gd name="connsiteY8" fmla="*/ 163515 h 186376"/>
                  <a:gd name="connsiteX9" fmla="*/ 117200 w 232998"/>
                  <a:gd name="connsiteY9" fmla="*/ 142122 h 186376"/>
                  <a:gd name="connsiteX10" fmla="*/ 2565 w 232998"/>
                  <a:gd name="connsiteY10" fmla="*/ 68313 h 186376"/>
                  <a:gd name="connsiteX11" fmla="*/ 1493 w 232998"/>
                  <a:gd name="connsiteY11" fmla="*/ 43710 h 186376"/>
                  <a:gd name="connsiteX12" fmla="*/ 10064 w 232998"/>
                  <a:gd name="connsiteY12" fmla="*/ 27665 h 186376"/>
                  <a:gd name="connsiteX13" fmla="*/ 190053 w 232998"/>
                  <a:gd name="connsiteY13" fmla="*/ 4132 h 186376"/>
                  <a:gd name="connsiteX14" fmla="*/ 232907 w 232998"/>
                  <a:gd name="connsiteY14" fmla="*/ 37292 h 186376"/>
                  <a:gd name="connsiteX15" fmla="*/ 217908 w 232998"/>
                  <a:gd name="connsiteY15" fmla="*/ 40501 h 18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998" h="186376">
                    <a:moveTo>
                      <a:pt x="217908" y="40501"/>
                    </a:moveTo>
                    <a:cubicBezTo>
                      <a:pt x="212551" y="39431"/>
                      <a:pt x="206123" y="31944"/>
                      <a:pt x="194338" y="29804"/>
                    </a:cubicBezTo>
                    <a:cubicBezTo>
                      <a:pt x="146127" y="19107"/>
                      <a:pt x="35777" y="38362"/>
                      <a:pt x="20778" y="58686"/>
                    </a:cubicBezTo>
                    <a:cubicBezTo>
                      <a:pt x="20778" y="66174"/>
                      <a:pt x="123628" y="113240"/>
                      <a:pt x="134342" y="123937"/>
                    </a:cubicBezTo>
                    <a:cubicBezTo>
                      <a:pt x="138628" y="128216"/>
                      <a:pt x="149341" y="147470"/>
                      <a:pt x="147199" y="159237"/>
                    </a:cubicBezTo>
                    <a:cubicBezTo>
                      <a:pt x="146127" y="162446"/>
                      <a:pt x="145056" y="164585"/>
                      <a:pt x="141842" y="166724"/>
                    </a:cubicBezTo>
                    <a:cubicBezTo>
                      <a:pt x="132199" y="172073"/>
                      <a:pt x="65775" y="189188"/>
                      <a:pt x="50776" y="185979"/>
                    </a:cubicBezTo>
                    <a:cubicBezTo>
                      <a:pt x="38991" y="183839"/>
                      <a:pt x="20778" y="172073"/>
                      <a:pt x="21849" y="165655"/>
                    </a:cubicBezTo>
                    <a:cubicBezTo>
                      <a:pt x="21849" y="164585"/>
                      <a:pt x="21849" y="164585"/>
                      <a:pt x="22921" y="163515"/>
                    </a:cubicBezTo>
                    <a:cubicBezTo>
                      <a:pt x="28277" y="157097"/>
                      <a:pt x="113986" y="156027"/>
                      <a:pt x="117200" y="142122"/>
                    </a:cubicBezTo>
                    <a:cubicBezTo>
                      <a:pt x="120414" y="127146"/>
                      <a:pt x="21849" y="102543"/>
                      <a:pt x="2565" y="68313"/>
                    </a:cubicBezTo>
                    <a:cubicBezTo>
                      <a:pt x="-649" y="64034"/>
                      <a:pt x="-649" y="53337"/>
                      <a:pt x="1493" y="43710"/>
                    </a:cubicBezTo>
                    <a:cubicBezTo>
                      <a:pt x="3636" y="36222"/>
                      <a:pt x="5779" y="29804"/>
                      <a:pt x="10064" y="27665"/>
                    </a:cubicBezTo>
                    <a:cubicBezTo>
                      <a:pt x="29349" y="14829"/>
                      <a:pt x="125771" y="-9774"/>
                      <a:pt x="190053" y="4132"/>
                    </a:cubicBezTo>
                    <a:cubicBezTo>
                      <a:pt x="212551" y="9480"/>
                      <a:pt x="226479" y="22316"/>
                      <a:pt x="232907" y="37292"/>
                    </a:cubicBezTo>
                    <a:cubicBezTo>
                      <a:pt x="233979" y="40501"/>
                      <a:pt x="225408" y="41571"/>
                      <a:pt x="217908" y="40501"/>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18" name="Forma Livre 17">
                <a:extLst>
                  <a:ext uri="{FF2B5EF4-FFF2-40B4-BE49-F238E27FC236}">
                    <a16:creationId xmlns:a16="http://schemas.microsoft.com/office/drawing/2014/main" id="{00A3F886-DFA0-6F79-A743-77D1DAFFA467}"/>
                  </a:ext>
                </a:extLst>
              </p:cNvPr>
              <p:cNvSpPr/>
              <p:nvPr/>
            </p:nvSpPr>
            <p:spPr>
              <a:xfrm>
                <a:off x="2338843" y="1874241"/>
                <a:ext cx="197929" cy="199583"/>
              </a:xfrm>
              <a:custGeom>
                <a:avLst/>
                <a:gdLst>
                  <a:gd name="connsiteX0" fmla="*/ 193764 w 197929"/>
                  <a:gd name="connsiteY0" fmla="*/ 79467 h 199583"/>
                  <a:gd name="connsiteX1" fmla="*/ 157338 w 197929"/>
                  <a:gd name="connsiteY1" fmla="*/ 152205 h 199583"/>
                  <a:gd name="connsiteX2" fmla="*/ 42702 w 197929"/>
                  <a:gd name="connsiteY2" fmla="*/ 198202 h 199583"/>
                  <a:gd name="connsiteX3" fmla="*/ 4133 w 197929"/>
                  <a:gd name="connsiteY3" fmla="*/ 166111 h 199583"/>
                  <a:gd name="connsiteX4" fmla="*/ 3062 w 197929"/>
                  <a:gd name="connsiteY4" fmla="*/ 112627 h 199583"/>
                  <a:gd name="connsiteX5" fmla="*/ 35203 w 197929"/>
                  <a:gd name="connsiteY5" fmla="*/ 49515 h 199583"/>
                  <a:gd name="connsiteX6" fmla="*/ 142339 w 197929"/>
                  <a:gd name="connsiteY6" fmla="*/ 6728 h 199583"/>
                  <a:gd name="connsiteX7" fmla="*/ 164837 w 197929"/>
                  <a:gd name="connsiteY7" fmla="*/ 1379 h 199583"/>
                  <a:gd name="connsiteX8" fmla="*/ 196978 w 197929"/>
                  <a:gd name="connsiteY8" fmla="*/ 63421 h 199583"/>
                  <a:gd name="connsiteX9" fmla="*/ 193764 w 197929"/>
                  <a:gd name="connsiteY9" fmla="*/ 79467 h 199583"/>
                  <a:gd name="connsiteX10" fmla="*/ 140196 w 197929"/>
                  <a:gd name="connsiteY10" fmla="*/ 16355 h 199583"/>
                  <a:gd name="connsiteX11" fmla="*/ 59844 w 197929"/>
                  <a:gd name="connsiteY11" fmla="*/ 69839 h 199583"/>
                  <a:gd name="connsiteX12" fmla="*/ 26632 w 197929"/>
                  <a:gd name="connsiteY12" fmla="*/ 132951 h 199583"/>
                  <a:gd name="connsiteX13" fmla="*/ 42702 w 197929"/>
                  <a:gd name="connsiteY13" fmla="*/ 178948 h 199583"/>
                  <a:gd name="connsiteX14" fmla="*/ 162695 w 197929"/>
                  <a:gd name="connsiteY14" fmla="*/ 69839 h 199583"/>
                  <a:gd name="connsiteX15" fmla="*/ 164837 w 197929"/>
                  <a:gd name="connsiteY15" fmla="*/ 57003 h 199583"/>
                  <a:gd name="connsiteX16" fmla="*/ 140196 w 197929"/>
                  <a:gd name="connsiteY16" fmla="*/ 16355 h 19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929" h="199583">
                    <a:moveTo>
                      <a:pt x="193764" y="79467"/>
                    </a:moveTo>
                    <a:cubicBezTo>
                      <a:pt x="188407" y="104069"/>
                      <a:pt x="175551" y="129742"/>
                      <a:pt x="157338" y="152205"/>
                    </a:cubicBezTo>
                    <a:cubicBezTo>
                      <a:pt x="128411" y="188575"/>
                      <a:pt x="71629" y="204620"/>
                      <a:pt x="42702" y="198202"/>
                    </a:cubicBezTo>
                    <a:cubicBezTo>
                      <a:pt x="16989" y="192854"/>
                      <a:pt x="7347" y="174669"/>
                      <a:pt x="4133" y="166111"/>
                    </a:cubicBezTo>
                    <a:cubicBezTo>
                      <a:pt x="1990" y="160763"/>
                      <a:pt x="-3366" y="140439"/>
                      <a:pt x="3062" y="112627"/>
                    </a:cubicBezTo>
                    <a:cubicBezTo>
                      <a:pt x="7347" y="94442"/>
                      <a:pt x="16989" y="73048"/>
                      <a:pt x="35203" y="49515"/>
                    </a:cubicBezTo>
                    <a:cubicBezTo>
                      <a:pt x="69486" y="8867"/>
                      <a:pt x="110198" y="-760"/>
                      <a:pt x="142339" y="6728"/>
                    </a:cubicBezTo>
                    <a:cubicBezTo>
                      <a:pt x="146624" y="-2899"/>
                      <a:pt x="162695" y="310"/>
                      <a:pt x="164837" y="1379"/>
                    </a:cubicBezTo>
                    <a:cubicBezTo>
                      <a:pt x="175551" y="3519"/>
                      <a:pt x="203406" y="16355"/>
                      <a:pt x="196978" y="63421"/>
                    </a:cubicBezTo>
                    <a:cubicBezTo>
                      <a:pt x="194835" y="68770"/>
                      <a:pt x="194835" y="73048"/>
                      <a:pt x="193764" y="79467"/>
                    </a:cubicBezTo>
                    <a:close/>
                    <a:moveTo>
                      <a:pt x="140196" y="16355"/>
                    </a:moveTo>
                    <a:cubicBezTo>
                      <a:pt x="119840" y="25982"/>
                      <a:pt x="93056" y="30261"/>
                      <a:pt x="59844" y="69839"/>
                    </a:cubicBezTo>
                    <a:cubicBezTo>
                      <a:pt x="40559" y="93373"/>
                      <a:pt x="30917" y="115836"/>
                      <a:pt x="26632" y="132951"/>
                    </a:cubicBezTo>
                    <a:cubicBezTo>
                      <a:pt x="19132" y="168251"/>
                      <a:pt x="31988" y="176808"/>
                      <a:pt x="42702" y="178948"/>
                    </a:cubicBezTo>
                    <a:cubicBezTo>
                      <a:pt x="85557" y="188575"/>
                      <a:pt x="147696" y="137230"/>
                      <a:pt x="162695" y="69839"/>
                    </a:cubicBezTo>
                    <a:cubicBezTo>
                      <a:pt x="163766" y="65561"/>
                      <a:pt x="163766" y="61282"/>
                      <a:pt x="164837" y="57003"/>
                    </a:cubicBezTo>
                    <a:cubicBezTo>
                      <a:pt x="168051" y="24912"/>
                      <a:pt x="154124" y="21703"/>
                      <a:pt x="140196" y="16355"/>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19" name="Forma Livre 18">
                <a:extLst>
                  <a:ext uri="{FF2B5EF4-FFF2-40B4-BE49-F238E27FC236}">
                    <a16:creationId xmlns:a16="http://schemas.microsoft.com/office/drawing/2014/main" id="{6EAF54BB-D4BE-3DC2-C36B-2191800CC06F}"/>
                  </a:ext>
                </a:extLst>
              </p:cNvPr>
              <p:cNvSpPr/>
              <p:nvPr/>
            </p:nvSpPr>
            <p:spPr>
              <a:xfrm>
                <a:off x="2563402" y="1888457"/>
                <a:ext cx="157823" cy="274423"/>
              </a:xfrm>
              <a:custGeom>
                <a:avLst/>
                <a:gdLst>
                  <a:gd name="connsiteX0" fmla="*/ 147051 w 157823"/>
                  <a:gd name="connsiteY0" fmla="*/ 26742 h 274423"/>
                  <a:gd name="connsiteX1" fmla="*/ 29201 w 157823"/>
                  <a:gd name="connsiteY1" fmla="*/ 124084 h 274423"/>
                  <a:gd name="connsiteX2" fmla="*/ 97768 w 157823"/>
                  <a:gd name="connsiteY2" fmla="*/ 257795 h 274423"/>
                  <a:gd name="connsiteX3" fmla="*/ 100983 w 157823"/>
                  <a:gd name="connsiteY3" fmla="*/ 269562 h 274423"/>
                  <a:gd name="connsiteX4" fmla="*/ 85983 w 157823"/>
                  <a:gd name="connsiteY4" fmla="*/ 273840 h 274423"/>
                  <a:gd name="connsiteX5" fmla="*/ 80627 w 157823"/>
                  <a:gd name="connsiteY5" fmla="*/ 270631 h 274423"/>
                  <a:gd name="connsiteX6" fmla="*/ 2417 w 157823"/>
                  <a:gd name="connsiteY6" fmla="*/ 103760 h 274423"/>
                  <a:gd name="connsiteX7" fmla="*/ 134195 w 157823"/>
                  <a:gd name="connsiteY7" fmla="*/ 0 h 274423"/>
                  <a:gd name="connsiteX8" fmla="*/ 137409 w 157823"/>
                  <a:gd name="connsiteY8" fmla="*/ 0 h 274423"/>
                  <a:gd name="connsiteX9" fmla="*/ 157765 w 157823"/>
                  <a:gd name="connsiteY9" fmla="*/ 18185 h 274423"/>
                  <a:gd name="connsiteX10" fmla="*/ 147051 w 157823"/>
                  <a:gd name="connsiteY10" fmla="*/ 26742 h 27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823" h="274423">
                    <a:moveTo>
                      <a:pt x="147051" y="26742"/>
                    </a:moveTo>
                    <a:cubicBezTo>
                      <a:pt x="78484" y="38509"/>
                      <a:pt x="35630" y="94133"/>
                      <a:pt x="29201" y="124084"/>
                    </a:cubicBezTo>
                    <a:cubicBezTo>
                      <a:pt x="18488" y="173290"/>
                      <a:pt x="65628" y="224635"/>
                      <a:pt x="97768" y="257795"/>
                    </a:cubicBezTo>
                    <a:cubicBezTo>
                      <a:pt x="99911" y="259934"/>
                      <a:pt x="102054" y="266352"/>
                      <a:pt x="100983" y="269562"/>
                    </a:cubicBezTo>
                    <a:cubicBezTo>
                      <a:pt x="99911" y="271701"/>
                      <a:pt x="95626" y="275980"/>
                      <a:pt x="85983" y="273840"/>
                    </a:cubicBezTo>
                    <a:cubicBezTo>
                      <a:pt x="83841" y="273840"/>
                      <a:pt x="81698" y="272771"/>
                      <a:pt x="80627" y="270631"/>
                    </a:cubicBezTo>
                    <a:cubicBezTo>
                      <a:pt x="22773" y="221426"/>
                      <a:pt x="-9368" y="152965"/>
                      <a:pt x="2417" y="103760"/>
                    </a:cubicBezTo>
                    <a:cubicBezTo>
                      <a:pt x="15274" y="48136"/>
                      <a:pt x="73127" y="9627"/>
                      <a:pt x="134195" y="0"/>
                    </a:cubicBezTo>
                    <a:cubicBezTo>
                      <a:pt x="135266" y="0"/>
                      <a:pt x="136337" y="0"/>
                      <a:pt x="137409" y="0"/>
                    </a:cubicBezTo>
                    <a:cubicBezTo>
                      <a:pt x="144908" y="2139"/>
                      <a:pt x="158836" y="11767"/>
                      <a:pt x="157765" y="18185"/>
                    </a:cubicBezTo>
                    <a:cubicBezTo>
                      <a:pt x="156693" y="22464"/>
                      <a:pt x="154551" y="24603"/>
                      <a:pt x="147051" y="26742"/>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20" name="Forma Livre 19">
                <a:extLst>
                  <a:ext uri="{FF2B5EF4-FFF2-40B4-BE49-F238E27FC236}">
                    <a16:creationId xmlns:a16="http://schemas.microsoft.com/office/drawing/2014/main" id="{B489BD5F-2519-7049-BAF0-535B4F07B4E3}"/>
                  </a:ext>
                </a:extLst>
              </p:cNvPr>
              <p:cNvSpPr/>
              <p:nvPr/>
            </p:nvSpPr>
            <p:spPr>
              <a:xfrm>
                <a:off x="2707867" y="1945517"/>
                <a:ext cx="50529" cy="168643"/>
              </a:xfrm>
              <a:custGeom>
                <a:avLst/>
                <a:gdLst>
                  <a:gd name="connsiteX0" fmla="*/ 15443 w 50529"/>
                  <a:gd name="connsiteY0" fmla="*/ 167574 h 168643"/>
                  <a:gd name="connsiteX1" fmla="*/ 11157 w 50529"/>
                  <a:gd name="connsiteY1" fmla="*/ 168644 h 168643"/>
                  <a:gd name="connsiteX2" fmla="*/ 444 w 50529"/>
                  <a:gd name="connsiteY2" fmla="*/ 146180 h 168643"/>
                  <a:gd name="connsiteX3" fmla="*/ 1515 w 50529"/>
                  <a:gd name="connsiteY3" fmla="*/ 120508 h 168643"/>
                  <a:gd name="connsiteX4" fmla="*/ 22942 w 50529"/>
                  <a:gd name="connsiteY4" fmla="*/ 1772 h 168643"/>
                  <a:gd name="connsiteX5" fmla="*/ 32584 w 50529"/>
                  <a:gd name="connsiteY5" fmla="*/ 703 h 168643"/>
                  <a:gd name="connsiteX6" fmla="*/ 49726 w 50529"/>
                  <a:gd name="connsiteY6" fmla="*/ 13539 h 168643"/>
                  <a:gd name="connsiteX7" fmla="*/ 49726 w 50529"/>
                  <a:gd name="connsiteY7" fmla="*/ 30654 h 168643"/>
                  <a:gd name="connsiteX8" fmla="*/ 15443 w 50529"/>
                  <a:gd name="connsiteY8" fmla="*/ 167574 h 1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29" h="168643">
                    <a:moveTo>
                      <a:pt x="15443" y="167574"/>
                    </a:moveTo>
                    <a:cubicBezTo>
                      <a:pt x="13300" y="168644"/>
                      <a:pt x="12229" y="168644"/>
                      <a:pt x="11157" y="168644"/>
                    </a:cubicBezTo>
                    <a:cubicBezTo>
                      <a:pt x="4729" y="167574"/>
                      <a:pt x="1515" y="152598"/>
                      <a:pt x="444" y="146180"/>
                    </a:cubicBezTo>
                    <a:cubicBezTo>
                      <a:pt x="-627" y="141902"/>
                      <a:pt x="444" y="132274"/>
                      <a:pt x="1515" y="120508"/>
                    </a:cubicBezTo>
                    <a:cubicBezTo>
                      <a:pt x="5800" y="79860"/>
                      <a:pt x="18657" y="8190"/>
                      <a:pt x="22942" y="1772"/>
                    </a:cubicBezTo>
                    <a:cubicBezTo>
                      <a:pt x="24014" y="-367"/>
                      <a:pt x="28299" y="-367"/>
                      <a:pt x="32584" y="703"/>
                    </a:cubicBezTo>
                    <a:cubicBezTo>
                      <a:pt x="40084" y="1772"/>
                      <a:pt x="48655" y="7121"/>
                      <a:pt x="49726" y="13539"/>
                    </a:cubicBezTo>
                    <a:cubicBezTo>
                      <a:pt x="50798" y="16748"/>
                      <a:pt x="50798" y="23166"/>
                      <a:pt x="49726" y="30654"/>
                    </a:cubicBezTo>
                    <a:cubicBezTo>
                      <a:pt x="45441" y="71302"/>
                      <a:pt x="22942" y="163295"/>
                      <a:pt x="15443" y="167574"/>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21" name="Forma Livre 20">
                <a:extLst>
                  <a:ext uri="{FF2B5EF4-FFF2-40B4-BE49-F238E27FC236}">
                    <a16:creationId xmlns:a16="http://schemas.microsoft.com/office/drawing/2014/main" id="{C1CACA49-764E-5CA7-EE67-2F7DC67D22D4}"/>
                  </a:ext>
                </a:extLst>
              </p:cNvPr>
              <p:cNvSpPr/>
              <p:nvPr/>
            </p:nvSpPr>
            <p:spPr>
              <a:xfrm>
                <a:off x="2774362" y="1963983"/>
                <a:ext cx="177106" cy="236031"/>
              </a:xfrm>
              <a:custGeom>
                <a:avLst/>
                <a:gdLst>
                  <a:gd name="connsiteX0" fmla="*/ 153578 w 177106"/>
                  <a:gd name="connsiteY0" fmla="*/ 235753 h 236031"/>
                  <a:gd name="connsiteX1" fmla="*/ 148221 w 177106"/>
                  <a:gd name="connsiteY1" fmla="*/ 232544 h 236031"/>
                  <a:gd name="connsiteX2" fmla="*/ 145007 w 177106"/>
                  <a:gd name="connsiteY2" fmla="*/ 139481 h 236031"/>
                  <a:gd name="connsiteX3" fmla="*/ 49656 w 177106"/>
                  <a:gd name="connsiteY3" fmla="*/ 137341 h 236031"/>
                  <a:gd name="connsiteX4" fmla="*/ 18587 w 177106"/>
                  <a:gd name="connsiteY4" fmla="*/ 184408 h 236031"/>
                  <a:gd name="connsiteX5" fmla="*/ 12158 w 177106"/>
                  <a:gd name="connsiteY5" fmla="*/ 184408 h 236031"/>
                  <a:gd name="connsiteX6" fmla="*/ 373 w 177106"/>
                  <a:gd name="connsiteY6" fmla="*/ 170502 h 236031"/>
                  <a:gd name="connsiteX7" fmla="*/ 123580 w 177106"/>
                  <a:gd name="connsiteY7" fmla="*/ 2561 h 236031"/>
                  <a:gd name="connsiteX8" fmla="*/ 154649 w 177106"/>
                  <a:gd name="connsiteY8" fmla="*/ 1491 h 236031"/>
                  <a:gd name="connsiteX9" fmla="*/ 164292 w 177106"/>
                  <a:gd name="connsiteY9" fmla="*/ 7909 h 236031"/>
                  <a:gd name="connsiteX10" fmla="*/ 175005 w 177106"/>
                  <a:gd name="connsiteY10" fmla="*/ 228265 h 236031"/>
                  <a:gd name="connsiteX11" fmla="*/ 173934 w 177106"/>
                  <a:gd name="connsiteY11" fmla="*/ 231474 h 236031"/>
                  <a:gd name="connsiteX12" fmla="*/ 153578 w 177106"/>
                  <a:gd name="connsiteY12" fmla="*/ 235753 h 236031"/>
                  <a:gd name="connsiteX13" fmla="*/ 136436 w 177106"/>
                  <a:gd name="connsiteY13" fmla="*/ 27164 h 236031"/>
                  <a:gd name="connsiteX14" fmla="*/ 61441 w 177106"/>
                  <a:gd name="connsiteY14" fmla="*/ 119157 h 236031"/>
                  <a:gd name="connsiteX15" fmla="*/ 145007 w 177106"/>
                  <a:gd name="connsiteY15" fmla="*/ 114878 h 236031"/>
                  <a:gd name="connsiteX16" fmla="*/ 136436 w 177106"/>
                  <a:gd name="connsiteY16" fmla="*/ 27164 h 23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7106" h="236031">
                    <a:moveTo>
                      <a:pt x="153578" y="235753"/>
                    </a:moveTo>
                    <a:cubicBezTo>
                      <a:pt x="151435" y="234683"/>
                      <a:pt x="149293" y="234683"/>
                      <a:pt x="148221" y="232544"/>
                    </a:cubicBezTo>
                    <a:cubicBezTo>
                      <a:pt x="145007" y="227195"/>
                      <a:pt x="147150" y="158735"/>
                      <a:pt x="145007" y="139481"/>
                    </a:cubicBezTo>
                    <a:cubicBezTo>
                      <a:pt x="110723" y="141620"/>
                      <a:pt x="49656" y="137341"/>
                      <a:pt x="49656" y="137341"/>
                    </a:cubicBezTo>
                    <a:cubicBezTo>
                      <a:pt x="37871" y="149108"/>
                      <a:pt x="21801" y="182268"/>
                      <a:pt x="18587" y="184408"/>
                    </a:cubicBezTo>
                    <a:cubicBezTo>
                      <a:pt x="17515" y="185477"/>
                      <a:pt x="15372" y="184408"/>
                      <a:pt x="12158" y="184408"/>
                    </a:cubicBezTo>
                    <a:cubicBezTo>
                      <a:pt x="5730" y="183338"/>
                      <a:pt x="-1769" y="179059"/>
                      <a:pt x="373" y="170502"/>
                    </a:cubicBezTo>
                    <a:cubicBezTo>
                      <a:pt x="7873" y="135202"/>
                      <a:pt x="117152" y="4700"/>
                      <a:pt x="123580" y="2561"/>
                    </a:cubicBezTo>
                    <a:cubicBezTo>
                      <a:pt x="133222" y="-648"/>
                      <a:pt x="145007" y="-648"/>
                      <a:pt x="154649" y="1491"/>
                    </a:cubicBezTo>
                    <a:cubicBezTo>
                      <a:pt x="160006" y="2561"/>
                      <a:pt x="164292" y="4700"/>
                      <a:pt x="164292" y="7909"/>
                    </a:cubicBezTo>
                    <a:cubicBezTo>
                      <a:pt x="175005" y="49627"/>
                      <a:pt x="180362" y="203662"/>
                      <a:pt x="175005" y="228265"/>
                    </a:cubicBezTo>
                    <a:cubicBezTo>
                      <a:pt x="175005" y="230404"/>
                      <a:pt x="173934" y="231474"/>
                      <a:pt x="173934" y="231474"/>
                    </a:cubicBezTo>
                    <a:cubicBezTo>
                      <a:pt x="168577" y="234683"/>
                      <a:pt x="160006" y="236822"/>
                      <a:pt x="153578" y="235753"/>
                    </a:cubicBezTo>
                    <a:close/>
                    <a:moveTo>
                      <a:pt x="136436" y="27164"/>
                    </a:moveTo>
                    <a:cubicBezTo>
                      <a:pt x="132151" y="26094"/>
                      <a:pt x="86082" y="82787"/>
                      <a:pt x="61441" y="119157"/>
                    </a:cubicBezTo>
                    <a:cubicBezTo>
                      <a:pt x="113938" y="110599"/>
                      <a:pt x="145007" y="114878"/>
                      <a:pt x="145007" y="114878"/>
                    </a:cubicBezTo>
                    <a:cubicBezTo>
                      <a:pt x="145007" y="114878"/>
                      <a:pt x="138579" y="28233"/>
                      <a:pt x="136436" y="27164"/>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22" name="Forma Livre 21">
                <a:extLst>
                  <a:ext uri="{FF2B5EF4-FFF2-40B4-BE49-F238E27FC236}">
                    <a16:creationId xmlns:a16="http://schemas.microsoft.com/office/drawing/2014/main" id="{48FA7997-C48B-DCA6-5966-C306C0832E6E}"/>
                  </a:ext>
                </a:extLst>
              </p:cNvPr>
              <p:cNvSpPr/>
              <p:nvPr/>
            </p:nvSpPr>
            <p:spPr>
              <a:xfrm>
                <a:off x="3000491" y="1988621"/>
                <a:ext cx="107880" cy="209199"/>
              </a:xfrm>
              <a:custGeom>
                <a:avLst/>
                <a:gdLst>
                  <a:gd name="connsiteX0" fmla="*/ 106366 w 107880"/>
                  <a:gd name="connsiteY0" fmla="*/ 171536 h 209199"/>
                  <a:gd name="connsiteX1" fmla="*/ 22799 w 107880"/>
                  <a:gd name="connsiteY1" fmla="*/ 208975 h 209199"/>
                  <a:gd name="connsiteX2" fmla="*/ 301 w 107880"/>
                  <a:gd name="connsiteY2" fmla="*/ 190790 h 209199"/>
                  <a:gd name="connsiteX3" fmla="*/ 18514 w 107880"/>
                  <a:gd name="connsiteY3" fmla="*/ 79543 h 209199"/>
                  <a:gd name="connsiteX4" fmla="*/ 38870 w 107880"/>
                  <a:gd name="connsiteY4" fmla="*/ 4665 h 209199"/>
                  <a:gd name="connsiteX5" fmla="*/ 47441 w 107880"/>
                  <a:gd name="connsiteY5" fmla="*/ 386 h 209199"/>
                  <a:gd name="connsiteX6" fmla="*/ 60297 w 107880"/>
                  <a:gd name="connsiteY6" fmla="*/ 14292 h 209199"/>
                  <a:gd name="connsiteX7" fmla="*/ 33513 w 107880"/>
                  <a:gd name="connsiteY7" fmla="*/ 174745 h 209199"/>
                  <a:gd name="connsiteX8" fmla="*/ 97795 w 107880"/>
                  <a:gd name="connsiteY8" fmla="*/ 156560 h 209199"/>
                  <a:gd name="connsiteX9" fmla="*/ 107437 w 107880"/>
                  <a:gd name="connsiteY9" fmla="*/ 167257 h 209199"/>
                  <a:gd name="connsiteX10" fmla="*/ 106366 w 107880"/>
                  <a:gd name="connsiteY10" fmla="*/ 171536 h 20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880" h="209199">
                    <a:moveTo>
                      <a:pt x="106366" y="171536"/>
                    </a:moveTo>
                    <a:cubicBezTo>
                      <a:pt x="95652" y="180093"/>
                      <a:pt x="37798" y="212184"/>
                      <a:pt x="22799" y="208975"/>
                    </a:cubicBezTo>
                    <a:cubicBezTo>
                      <a:pt x="16371" y="207905"/>
                      <a:pt x="8872" y="201487"/>
                      <a:pt x="301" y="190790"/>
                    </a:cubicBezTo>
                    <a:cubicBezTo>
                      <a:pt x="-1842" y="186512"/>
                      <a:pt x="7800" y="129818"/>
                      <a:pt x="18514" y="79543"/>
                    </a:cubicBezTo>
                    <a:cubicBezTo>
                      <a:pt x="26013" y="47452"/>
                      <a:pt x="33513" y="17501"/>
                      <a:pt x="38870" y="4665"/>
                    </a:cubicBezTo>
                    <a:cubicBezTo>
                      <a:pt x="41012" y="386"/>
                      <a:pt x="44227" y="-684"/>
                      <a:pt x="47441" y="386"/>
                    </a:cubicBezTo>
                    <a:cubicBezTo>
                      <a:pt x="52797" y="1455"/>
                      <a:pt x="59226" y="6804"/>
                      <a:pt x="60297" y="14292"/>
                    </a:cubicBezTo>
                    <a:cubicBezTo>
                      <a:pt x="63511" y="28198"/>
                      <a:pt x="33513" y="125539"/>
                      <a:pt x="33513" y="174745"/>
                    </a:cubicBezTo>
                    <a:cubicBezTo>
                      <a:pt x="61368" y="166188"/>
                      <a:pt x="93509" y="155491"/>
                      <a:pt x="97795" y="156560"/>
                    </a:cubicBezTo>
                    <a:cubicBezTo>
                      <a:pt x="103152" y="157630"/>
                      <a:pt x="108508" y="162978"/>
                      <a:pt x="107437" y="167257"/>
                    </a:cubicBezTo>
                    <a:cubicBezTo>
                      <a:pt x="108508" y="169397"/>
                      <a:pt x="107437" y="170466"/>
                      <a:pt x="106366" y="171536"/>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23" name="Forma Livre 22">
                <a:extLst>
                  <a:ext uri="{FF2B5EF4-FFF2-40B4-BE49-F238E27FC236}">
                    <a16:creationId xmlns:a16="http://schemas.microsoft.com/office/drawing/2014/main" id="{8FDAB430-8D4A-E698-9FB8-BAFC0929ED26}"/>
                  </a:ext>
                </a:extLst>
              </p:cNvPr>
              <p:cNvSpPr/>
              <p:nvPr/>
            </p:nvSpPr>
            <p:spPr>
              <a:xfrm>
                <a:off x="3128353" y="2026673"/>
                <a:ext cx="175692" cy="229129"/>
              </a:xfrm>
              <a:custGeom>
                <a:avLst/>
                <a:gdLst>
                  <a:gd name="connsiteX0" fmla="*/ 59928 w 175692"/>
                  <a:gd name="connsiteY0" fmla="*/ 29724 h 229129"/>
                  <a:gd name="connsiteX1" fmla="*/ 40643 w 175692"/>
                  <a:gd name="connsiteY1" fmla="*/ 116369 h 229129"/>
                  <a:gd name="connsiteX2" fmla="*/ 108139 w 175692"/>
                  <a:gd name="connsiteY2" fmla="*/ 116369 h 229129"/>
                  <a:gd name="connsiteX3" fmla="*/ 110282 w 175692"/>
                  <a:gd name="connsiteY3" fmla="*/ 116369 h 229129"/>
                  <a:gd name="connsiteX4" fmla="*/ 144565 w 175692"/>
                  <a:gd name="connsiteY4" fmla="*/ 138832 h 229129"/>
                  <a:gd name="connsiteX5" fmla="*/ 144565 w 175692"/>
                  <a:gd name="connsiteY5" fmla="*/ 138832 h 229129"/>
                  <a:gd name="connsiteX6" fmla="*/ 123138 w 175692"/>
                  <a:gd name="connsiteY6" fmla="*/ 146320 h 229129"/>
                  <a:gd name="connsiteX7" fmla="*/ 122067 w 175692"/>
                  <a:gd name="connsiteY7" fmla="*/ 146320 h 229129"/>
                  <a:gd name="connsiteX8" fmla="*/ 119924 w 175692"/>
                  <a:gd name="connsiteY8" fmla="*/ 146320 h 229129"/>
                  <a:gd name="connsiteX9" fmla="*/ 36358 w 175692"/>
                  <a:gd name="connsiteY9" fmla="*/ 147390 h 229129"/>
                  <a:gd name="connsiteX10" fmla="*/ 32072 w 175692"/>
                  <a:gd name="connsiteY10" fmla="*/ 167714 h 229129"/>
                  <a:gd name="connsiteX11" fmla="*/ 33144 w 175692"/>
                  <a:gd name="connsiteY11" fmla="*/ 198735 h 229129"/>
                  <a:gd name="connsiteX12" fmla="*/ 33144 w 175692"/>
                  <a:gd name="connsiteY12" fmla="*/ 198735 h 229129"/>
                  <a:gd name="connsiteX13" fmla="*/ 73855 w 175692"/>
                  <a:gd name="connsiteY13" fmla="*/ 195526 h 229129"/>
                  <a:gd name="connsiteX14" fmla="*/ 104925 w 175692"/>
                  <a:gd name="connsiteY14" fmla="*/ 213711 h 229129"/>
                  <a:gd name="connsiteX15" fmla="*/ 104925 w 175692"/>
                  <a:gd name="connsiteY15" fmla="*/ 214780 h 229129"/>
                  <a:gd name="connsiteX16" fmla="*/ 36358 w 175692"/>
                  <a:gd name="connsiteY16" fmla="*/ 228686 h 229129"/>
                  <a:gd name="connsiteX17" fmla="*/ 25644 w 175692"/>
                  <a:gd name="connsiteY17" fmla="*/ 227617 h 229129"/>
                  <a:gd name="connsiteX18" fmla="*/ 6360 w 175692"/>
                  <a:gd name="connsiteY18" fmla="*/ 214780 h 229129"/>
                  <a:gd name="connsiteX19" fmla="*/ 1003 w 175692"/>
                  <a:gd name="connsiteY19" fmla="*/ 157017 h 229129"/>
                  <a:gd name="connsiteX20" fmla="*/ 32072 w 175692"/>
                  <a:gd name="connsiteY20" fmla="*/ 21167 h 229129"/>
                  <a:gd name="connsiteX21" fmla="*/ 32072 w 175692"/>
                  <a:gd name="connsiteY21" fmla="*/ 20097 h 229129"/>
                  <a:gd name="connsiteX22" fmla="*/ 32072 w 175692"/>
                  <a:gd name="connsiteY22" fmla="*/ 11540 h 229129"/>
                  <a:gd name="connsiteX23" fmla="*/ 35286 w 175692"/>
                  <a:gd name="connsiteY23" fmla="*/ 2982 h 229129"/>
                  <a:gd name="connsiteX24" fmla="*/ 48143 w 175692"/>
                  <a:gd name="connsiteY24" fmla="*/ 843 h 229129"/>
                  <a:gd name="connsiteX25" fmla="*/ 58856 w 175692"/>
                  <a:gd name="connsiteY25" fmla="*/ 5121 h 229129"/>
                  <a:gd name="connsiteX26" fmla="*/ 145637 w 175692"/>
                  <a:gd name="connsiteY26" fmla="*/ 2982 h 229129"/>
                  <a:gd name="connsiteX27" fmla="*/ 149922 w 175692"/>
                  <a:gd name="connsiteY27" fmla="*/ 4052 h 229129"/>
                  <a:gd name="connsiteX28" fmla="*/ 175635 w 175692"/>
                  <a:gd name="connsiteY28" fmla="*/ 26515 h 229129"/>
                  <a:gd name="connsiteX29" fmla="*/ 175635 w 175692"/>
                  <a:gd name="connsiteY29" fmla="*/ 26515 h 229129"/>
                  <a:gd name="connsiteX30" fmla="*/ 59928 w 175692"/>
                  <a:gd name="connsiteY30" fmla="*/ 29724 h 22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5692" h="229129">
                    <a:moveTo>
                      <a:pt x="59928" y="29724"/>
                    </a:moveTo>
                    <a:cubicBezTo>
                      <a:pt x="53500" y="48979"/>
                      <a:pt x="40643" y="116369"/>
                      <a:pt x="40643" y="116369"/>
                    </a:cubicBezTo>
                    <a:cubicBezTo>
                      <a:pt x="57785" y="116369"/>
                      <a:pt x="89926" y="113160"/>
                      <a:pt x="108139" y="116369"/>
                    </a:cubicBezTo>
                    <a:cubicBezTo>
                      <a:pt x="109210" y="116369"/>
                      <a:pt x="109210" y="116369"/>
                      <a:pt x="110282" y="116369"/>
                    </a:cubicBezTo>
                    <a:cubicBezTo>
                      <a:pt x="129566" y="120648"/>
                      <a:pt x="145637" y="134554"/>
                      <a:pt x="144565" y="138832"/>
                    </a:cubicBezTo>
                    <a:cubicBezTo>
                      <a:pt x="144565" y="138832"/>
                      <a:pt x="144565" y="138832"/>
                      <a:pt x="144565" y="138832"/>
                    </a:cubicBezTo>
                    <a:cubicBezTo>
                      <a:pt x="143494" y="143111"/>
                      <a:pt x="131709" y="148460"/>
                      <a:pt x="123138" y="146320"/>
                    </a:cubicBezTo>
                    <a:cubicBezTo>
                      <a:pt x="123138" y="146320"/>
                      <a:pt x="122067" y="146320"/>
                      <a:pt x="122067" y="146320"/>
                    </a:cubicBezTo>
                    <a:cubicBezTo>
                      <a:pt x="120995" y="146320"/>
                      <a:pt x="120995" y="146320"/>
                      <a:pt x="119924" y="146320"/>
                    </a:cubicBezTo>
                    <a:cubicBezTo>
                      <a:pt x="104925" y="143111"/>
                      <a:pt x="66356" y="145251"/>
                      <a:pt x="36358" y="147390"/>
                    </a:cubicBezTo>
                    <a:cubicBezTo>
                      <a:pt x="34215" y="150599"/>
                      <a:pt x="33144" y="158087"/>
                      <a:pt x="32072" y="167714"/>
                    </a:cubicBezTo>
                    <a:cubicBezTo>
                      <a:pt x="31001" y="181620"/>
                      <a:pt x="31001" y="197665"/>
                      <a:pt x="33144" y="198735"/>
                    </a:cubicBezTo>
                    <a:lnTo>
                      <a:pt x="33144" y="198735"/>
                    </a:lnTo>
                    <a:cubicBezTo>
                      <a:pt x="37429" y="199805"/>
                      <a:pt x="62070" y="193387"/>
                      <a:pt x="73855" y="195526"/>
                    </a:cubicBezTo>
                    <a:cubicBezTo>
                      <a:pt x="82426" y="197665"/>
                      <a:pt x="105996" y="207293"/>
                      <a:pt x="104925" y="213711"/>
                    </a:cubicBezTo>
                    <a:cubicBezTo>
                      <a:pt x="104925" y="213711"/>
                      <a:pt x="104925" y="214780"/>
                      <a:pt x="104925" y="214780"/>
                    </a:cubicBezTo>
                    <a:cubicBezTo>
                      <a:pt x="98497" y="225477"/>
                      <a:pt x="43857" y="226547"/>
                      <a:pt x="36358" y="228686"/>
                    </a:cubicBezTo>
                    <a:cubicBezTo>
                      <a:pt x="33144" y="229756"/>
                      <a:pt x="29930" y="228686"/>
                      <a:pt x="25644" y="227617"/>
                    </a:cubicBezTo>
                    <a:cubicBezTo>
                      <a:pt x="18145" y="225477"/>
                      <a:pt x="9574" y="222268"/>
                      <a:pt x="6360" y="214780"/>
                    </a:cubicBezTo>
                    <a:cubicBezTo>
                      <a:pt x="-68" y="201944"/>
                      <a:pt x="-1140" y="180550"/>
                      <a:pt x="1003" y="157017"/>
                    </a:cubicBezTo>
                    <a:cubicBezTo>
                      <a:pt x="6360" y="98184"/>
                      <a:pt x="31001" y="24376"/>
                      <a:pt x="32072" y="21167"/>
                    </a:cubicBezTo>
                    <a:cubicBezTo>
                      <a:pt x="32072" y="21167"/>
                      <a:pt x="32072" y="20097"/>
                      <a:pt x="32072" y="20097"/>
                    </a:cubicBezTo>
                    <a:cubicBezTo>
                      <a:pt x="32072" y="17958"/>
                      <a:pt x="32072" y="14749"/>
                      <a:pt x="32072" y="11540"/>
                    </a:cubicBezTo>
                    <a:cubicBezTo>
                      <a:pt x="32072" y="9400"/>
                      <a:pt x="33144" y="6191"/>
                      <a:pt x="35286" y="2982"/>
                    </a:cubicBezTo>
                    <a:cubicBezTo>
                      <a:pt x="38501" y="-227"/>
                      <a:pt x="42786" y="-227"/>
                      <a:pt x="48143" y="843"/>
                    </a:cubicBezTo>
                    <a:cubicBezTo>
                      <a:pt x="52428" y="1912"/>
                      <a:pt x="55642" y="2982"/>
                      <a:pt x="58856" y="5121"/>
                    </a:cubicBezTo>
                    <a:cubicBezTo>
                      <a:pt x="84569" y="-1297"/>
                      <a:pt x="128495" y="-1297"/>
                      <a:pt x="145637" y="2982"/>
                    </a:cubicBezTo>
                    <a:cubicBezTo>
                      <a:pt x="147779" y="2982"/>
                      <a:pt x="148851" y="4052"/>
                      <a:pt x="149922" y="4052"/>
                    </a:cubicBezTo>
                    <a:cubicBezTo>
                      <a:pt x="162779" y="9400"/>
                      <a:pt x="176706" y="19027"/>
                      <a:pt x="175635" y="26515"/>
                    </a:cubicBezTo>
                    <a:cubicBezTo>
                      <a:pt x="175635" y="26515"/>
                      <a:pt x="175635" y="26515"/>
                      <a:pt x="175635" y="26515"/>
                    </a:cubicBezTo>
                    <a:cubicBezTo>
                      <a:pt x="174563" y="31864"/>
                      <a:pt x="90997" y="27585"/>
                      <a:pt x="59928" y="29724"/>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24" name="Forma Livre 23">
                <a:extLst>
                  <a:ext uri="{FF2B5EF4-FFF2-40B4-BE49-F238E27FC236}">
                    <a16:creationId xmlns:a16="http://schemas.microsoft.com/office/drawing/2014/main" id="{9682DB7E-F689-122B-1E32-D60422296F51}"/>
                  </a:ext>
                </a:extLst>
              </p:cNvPr>
              <p:cNvSpPr/>
              <p:nvPr/>
            </p:nvSpPr>
            <p:spPr>
              <a:xfrm>
                <a:off x="3300351" y="2092914"/>
                <a:ext cx="232907" cy="186376"/>
              </a:xfrm>
              <a:custGeom>
                <a:avLst/>
                <a:gdLst>
                  <a:gd name="connsiteX0" fmla="*/ 217908 w 232907"/>
                  <a:gd name="connsiteY0" fmla="*/ 40501 h 186376"/>
                  <a:gd name="connsiteX1" fmla="*/ 194338 w 232907"/>
                  <a:gd name="connsiteY1" fmla="*/ 29804 h 186376"/>
                  <a:gd name="connsiteX2" fmla="*/ 20778 w 232907"/>
                  <a:gd name="connsiteY2" fmla="*/ 58686 h 186376"/>
                  <a:gd name="connsiteX3" fmla="*/ 134342 w 232907"/>
                  <a:gd name="connsiteY3" fmla="*/ 123937 h 186376"/>
                  <a:gd name="connsiteX4" fmla="*/ 147198 w 232907"/>
                  <a:gd name="connsiteY4" fmla="*/ 159237 h 186376"/>
                  <a:gd name="connsiteX5" fmla="*/ 141842 w 232907"/>
                  <a:gd name="connsiteY5" fmla="*/ 166724 h 186376"/>
                  <a:gd name="connsiteX6" fmla="*/ 50776 w 232907"/>
                  <a:gd name="connsiteY6" fmla="*/ 185979 h 186376"/>
                  <a:gd name="connsiteX7" fmla="*/ 21849 w 232907"/>
                  <a:gd name="connsiteY7" fmla="*/ 165655 h 186376"/>
                  <a:gd name="connsiteX8" fmla="*/ 22921 w 232907"/>
                  <a:gd name="connsiteY8" fmla="*/ 163515 h 186376"/>
                  <a:gd name="connsiteX9" fmla="*/ 117200 w 232907"/>
                  <a:gd name="connsiteY9" fmla="*/ 142122 h 186376"/>
                  <a:gd name="connsiteX10" fmla="*/ 2565 w 232907"/>
                  <a:gd name="connsiteY10" fmla="*/ 68313 h 186376"/>
                  <a:gd name="connsiteX11" fmla="*/ 1493 w 232907"/>
                  <a:gd name="connsiteY11" fmla="*/ 43710 h 186376"/>
                  <a:gd name="connsiteX12" fmla="*/ 10064 w 232907"/>
                  <a:gd name="connsiteY12" fmla="*/ 27665 h 186376"/>
                  <a:gd name="connsiteX13" fmla="*/ 190053 w 232907"/>
                  <a:gd name="connsiteY13" fmla="*/ 4132 h 186376"/>
                  <a:gd name="connsiteX14" fmla="*/ 232907 w 232907"/>
                  <a:gd name="connsiteY14" fmla="*/ 37292 h 186376"/>
                  <a:gd name="connsiteX15" fmla="*/ 217908 w 232907"/>
                  <a:gd name="connsiteY15" fmla="*/ 40501 h 18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2907" h="186376">
                    <a:moveTo>
                      <a:pt x="217908" y="40501"/>
                    </a:moveTo>
                    <a:cubicBezTo>
                      <a:pt x="212551" y="39431"/>
                      <a:pt x="206123" y="31944"/>
                      <a:pt x="194338" y="29804"/>
                    </a:cubicBezTo>
                    <a:cubicBezTo>
                      <a:pt x="146127" y="19107"/>
                      <a:pt x="35777" y="38362"/>
                      <a:pt x="20778" y="58686"/>
                    </a:cubicBezTo>
                    <a:cubicBezTo>
                      <a:pt x="20778" y="66174"/>
                      <a:pt x="123629" y="113240"/>
                      <a:pt x="134342" y="123937"/>
                    </a:cubicBezTo>
                    <a:cubicBezTo>
                      <a:pt x="138628" y="128216"/>
                      <a:pt x="149341" y="147470"/>
                      <a:pt x="147198" y="159237"/>
                    </a:cubicBezTo>
                    <a:cubicBezTo>
                      <a:pt x="146127" y="162446"/>
                      <a:pt x="145056" y="164585"/>
                      <a:pt x="141842" y="166724"/>
                    </a:cubicBezTo>
                    <a:cubicBezTo>
                      <a:pt x="132199" y="172073"/>
                      <a:pt x="65775" y="189188"/>
                      <a:pt x="50776" y="185979"/>
                    </a:cubicBezTo>
                    <a:cubicBezTo>
                      <a:pt x="38991" y="183839"/>
                      <a:pt x="20778" y="172073"/>
                      <a:pt x="21849" y="165655"/>
                    </a:cubicBezTo>
                    <a:cubicBezTo>
                      <a:pt x="21849" y="164585"/>
                      <a:pt x="21849" y="164585"/>
                      <a:pt x="22921" y="163515"/>
                    </a:cubicBezTo>
                    <a:cubicBezTo>
                      <a:pt x="28277" y="157097"/>
                      <a:pt x="113986" y="156027"/>
                      <a:pt x="117200" y="142122"/>
                    </a:cubicBezTo>
                    <a:cubicBezTo>
                      <a:pt x="120414" y="127146"/>
                      <a:pt x="21849" y="102543"/>
                      <a:pt x="2565" y="68313"/>
                    </a:cubicBezTo>
                    <a:cubicBezTo>
                      <a:pt x="-649" y="64034"/>
                      <a:pt x="-649" y="53337"/>
                      <a:pt x="1493" y="43710"/>
                    </a:cubicBezTo>
                    <a:cubicBezTo>
                      <a:pt x="3636" y="36222"/>
                      <a:pt x="5779" y="29804"/>
                      <a:pt x="10064" y="27665"/>
                    </a:cubicBezTo>
                    <a:cubicBezTo>
                      <a:pt x="29349" y="14829"/>
                      <a:pt x="125771" y="-9774"/>
                      <a:pt x="190053" y="4132"/>
                    </a:cubicBezTo>
                    <a:cubicBezTo>
                      <a:pt x="212551" y="9480"/>
                      <a:pt x="226479" y="22316"/>
                      <a:pt x="232907" y="37292"/>
                    </a:cubicBezTo>
                    <a:cubicBezTo>
                      <a:pt x="232907" y="39431"/>
                      <a:pt x="224336" y="41571"/>
                      <a:pt x="217908" y="40501"/>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grpSp>
      </p:grpSp>
      <p:grpSp>
        <p:nvGrpSpPr>
          <p:cNvPr id="59" name="Agrupar 58">
            <a:extLst>
              <a:ext uri="{FF2B5EF4-FFF2-40B4-BE49-F238E27FC236}">
                <a16:creationId xmlns:a16="http://schemas.microsoft.com/office/drawing/2014/main" id="{01569217-D6EA-4BF2-2F5D-5DE72602DBC6}"/>
              </a:ext>
            </a:extLst>
          </p:cNvPr>
          <p:cNvGrpSpPr/>
          <p:nvPr/>
        </p:nvGrpSpPr>
        <p:grpSpPr>
          <a:xfrm>
            <a:off x="503442" y="3962047"/>
            <a:ext cx="4257589" cy="1810982"/>
            <a:chOff x="-77403" y="3019278"/>
            <a:chExt cx="4257589" cy="1810982"/>
          </a:xfrm>
        </p:grpSpPr>
        <p:sp>
          <p:nvSpPr>
            <p:cNvPr id="25" name="Forma Livre 24">
              <a:extLst>
                <a:ext uri="{FF2B5EF4-FFF2-40B4-BE49-F238E27FC236}">
                  <a16:creationId xmlns:a16="http://schemas.microsoft.com/office/drawing/2014/main" id="{01F01BD1-D1C9-64DD-28BF-09D33E52E578}"/>
                </a:ext>
              </a:extLst>
            </p:cNvPr>
            <p:cNvSpPr/>
            <p:nvPr/>
          </p:nvSpPr>
          <p:spPr>
            <a:xfrm>
              <a:off x="-77403" y="3019278"/>
              <a:ext cx="4257589" cy="1810982"/>
            </a:xfrm>
            <a:custGeom>
              <a:avLst/>
              <a:gdLst>
                <a:gd name="connsiteX0" fmla="*/ 3644771 w 4257589"/>
                <a:gd name="connsiteY0" fmla="*/ 452478 h 1810982"/>
                <a:gd name="connsiteX1" fmla="*/ 266769 w 4257589"/>
                <a:gd name="connsiteY1" fmla="*/ 719901 h 1810982"/>
                <a:gd name="connsiteX2" fmla="*/ 489612 w 4257589"/>
                <a:gd name="connsiteY2" fmla="*/ 1160612 h 1810982"/>
                <a:gd name="connsiteX3" fmla="*/ 0 w 4257589"/>
                <a:gd name="connsiteY3" fmla="*/ 1810983 h 1810982"/>
                <a:gd name="connsiteX4" fmla="*/ 3610487 w 4257589"/>
                <a:gd name="connsiteY4" fmla="*/ 771245 h 1810982"/>
                <a:gd name="connsiteX5" fmla="*/ 3671555 w 4257589"/>
                <a:gd name="connsiteY5" fmla="*/ 1157403 h 1810982"/>
                <a:gd name="connsiteX6" fmla="*/ 4257589 w 4257589"/>
                <a:gd name="connsiteY6" fmla="*/ 435363 h 1810982"/>
                <a:gd name="connsiteX7" fmla="*/ 3488352 w 4257589"/>
                <a:gd name="connsiteY7" fmla="*/ 0 h 181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7589" h="1810982">
                  <a:moveTo>
                    <a:pt x="3644771" y="452478"/>
                  </a:moveTo>
                  <a:lnTo>
                    <a:pt x="266769" y="719901"/>
                  </a:lnTo>
                  <a:lnTo>
                    <a:pt x="489612" y="1160612"/>
                  </a:lnTo>
                  <a:lnTo>
                    <a:pt x="0" y="1810983"/>
                  </a:lnTo>
                  <a:lnTo>
                    <a:pt x="3610487" y="771245"/>
                  </a:lnTo>
                  <a:lnTo>
                    <a:pt x="3671555" y="1157403"/>
                  </a:lnTo>
                  <a:lnTo>
                    <a:pt x="4257589" y="435363"/>
                  </a:lnTo>
                  <a:lnTo>
                    <a:pt x="3488352" y="0"/>
                  </a:lnTo>
                  <a:close/>
                </a:path>
              </a:pathLst>
            </a:custGeom>
            <a:solidFill>
              <a:srgbClr val="04445F"/>
            </a:solidFill>
            <a:ln w="10706" cap="flat">
              <a:noFill/>
              <a:prstDash val="solid"/>
              <a:miter/>
            </a:ln>
          </p:spPr>
          <p:txBody>
            <a:bodyPr rtlCol="0" anchor="ctr"/>
            <a:lstStyle/>
            <a:p>
              <a:endParaRPr lang="pt-BR" dirty="0">
                <a:latin typeface="Basic Sans" pitchFamily="2" charset="77"/>
              </a:endParaRPr>
            </a:p>
          </p:txBody>
        </p:sp>
        <p:grpSp>
          <p:nvGrpSpPr>
            <p:cNvPr id="26" name="Gráfico 3">
              <a:extLst>
                <a:ext uri="{FF2B5EF4-FFF2-40B4-BE49-F238E27FC236}">
                  <a16:creationId xmlns:a16="http://schemas.microsoft.com/office/drawing/2014/main" id="{807A6C6F-D820-3233-0D15-AAE4DAB61AF1}"/>
                </a:ext>
              </a:extLst>
            </p:cNvPr>
            <p:cNvGrpSpPr/>
            <p:nvPr/>
          </p:nvGrpSpPr>
          <p:grpSpPr>
            <a:xfrm>
              <a:off x="1496061" y="3727681"/>
              <a:ext cx="1201701" cy="458466"/>
              <a:chOff x="1496061" y="3727681"/>
              <a:chExt cx="1201701" cy="458466"/>
            </a:xfrm>
            <a:solidFill>
              <a:srgbClr val="FFFFFF"/>
            </a:solidFill>
          </p:grpSpPr>
          <p:sp>
            <p:nvSpPr>
              <p:cNvPr id="27" name="Forma Livre 26">
                <a:extLst>
                  <a:ext uri="{FF2B5EF4-FFF2-40B4-BE49-F238E27FC236}">
                    <a16:creationId xmlns:a16="http://schemas.microsoft.com/office/drawing/2014/main" id="{DCD706EF-9BC7-1029-52A1-A14996985F37}"/>
                  </a:ext>
                </a:extLst>
              </p:cNvPr>
              <p:cNvSpPr/>
              <p:nvPr/>
            </p:nvSpPr>
            <p:spPr>
              <a:xfrm>
                <a:off x="1496061" y="3899485"/>
                <a:ext cx="158041" cy="286662"/>
              </a:xfrm>
              <a:custGeom>
                <a:avLst/>
                <a:gdLst>
                  <a:gd name="connsiteX0" fmla="*/ 158030 w 158041"/>
                  <a:gd name="connsiteY0" fmla="*/ 174345 h 286662"/>
                  <a:gd name="connsiteX1" fmla="*/ 63750 w 158041"/>
                  <a:gd name="connsiteY1" fmla="*/ 213924 h 286662"/>
                  <a:gd name="connsiteX2" fmla="*/ 63750 w 158041"/>
                  <a:gd name="connsiteY2" fmla="*/ 286662 h 286662"/>
                  <a:gd name="connsiteX3" fmla="*/ 60536 w 158041"/>
                  <a:gd name="connsiteY3" fmla="*/ 286662 h 286662"/>
                  <a:gd name="connsiteX4" fmla="*/ 23039 w 158041"/>
                  <a:gd name="connsiteY4" fmla="*/ 177554 h 286662"/>
                  <a:gd name="connsiteX5" fmla="*/ 540 w 158041"/>
                  <a:gd name="connsiteY5" fmla="*/ 27798 h 286662"/>
                  <a:gd name="connsiteX6" fmla="*/ 71250 w 158041"/>
                  <a:gd name="connsiteY6" fmla="*/ 1055 h 286662"/>
                  <a:gd name="connsiteX7" fmla="*/ 111962 w 158041"/>
                  <a:gd name="connsiteY7" fmla="*/ 13892 h 286662"/>
                  <a:gd name="connsiteX8" fmla="*/ 38038 w 158041"/>
                  <a:gd name="connsiteY8" fmla="*/ 48122 h 286662"/>
                  <a:gd name="connsiteX9" fmla="*/ 50894 w 158041"/>
                  <a:gd name="connsiteY9" fmla="*/ 150812 h 286662"/>
                  <a:gd name="connsiteX10" fmla="*/ 59465 w 158041"/>
                  <a:gd name="connsiteY10" fmla="*/ 189321 h 286662"/>
                  <a:gd name="connsiteX11" fmla="*/ 125889 w 158041"/>
                  <a:gd name="connsiteY11" fmla="*/ 164718 h 286662"/>
                  <a:gd name="connsiteX12" fmla="*/ 158030 w 158041"/>
                  <a:gd name="connsiteY12" fmla="*/ 174345 h 286662"/>
                  <a:gd name="connsiteX13" fmla="*/ 158030 w 158041"/>
                  <a:gd name="connsiteY13" fmla="*/ 174345 h 2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8041" h="286662">
                    <a:moveTo>
                      <a:pt x="158030" y="174345"/>
                    </a:moveTo>
                    <a:cubicBezTo>
                      <a:pt x="159101" y="179693"/>
                      <a:pt x="84106" y="203227"/>
                      <a:pt x="63750" y="213924"/>
                    </a:cubicBezTo>
                    <a:cubicBezTo>
                      <a:pt x="72321" y="271687"/>
                      <a:pt x="79821" y="283453"/>
                      <a:pt x="63750" y="286662"/>
                    </a:cubicBezTo>
                    <a:cubicBezTo>
                      <a:pt x="62679" y="286662"/>
                      <a:pt x="61608" y="286662"/>
                      <a:pt x="60536" y="286662"/>
                    </a:cubicBezTo>
                    <a:cubicBezTo>
                      <a:pt x="53037" y="284523"/>
                      <a:pt x="27324" y="197878"/>
                      <a:pt x="23039" y="177554"/>
                    </a:cubicBezTo>
                    <a:cubicBezTo>
                      <a:pt x="18753" y="157230"/>
                      <a:pt x="-3745" y="29937"/>
                      <a:pt x="540" y="27798"/>
                    </a:cubicBezTo>
                    <a:cubicBezTo>
                      <a:pt x="28395" y="12822"/>
                      <a:pt x="55179" y="4265"/>
                      <a:pt x="71250" y="1055"/>
                    </a:cubicBezTo>
                    <a:cubicBezTo>
                      <a:pt x="94820" y="-3223"/>
                      <a:pt x="108748" y="6404"/>
                      <a:pt x="111962" y="13892"/>
                    </a:cubicBezTo>
                    <a:cubicBezTo>
                      <a:pt x="114104" y="23519"/>
                      <a:pt x="68036" y="28867"/>
                      <a:pt x="38038" y="48122"/>
                    </a:cubicBezTo>
                    <a:cubicBezTo>
                      <a:pt x="38038" y="74864"/>
                      <a:pt x="44466" y="118721"/>
                      <a:pt x="50894" y="150812"/>
                    </a:cubicBezTo>
                    <a:cubicBezTo>
                      <a:pt x="54108" y="170066"/>
                      <a:pt x="58394" y="183972"/>
                      <a:pt x="59465" y="189321"/>
                    </a:cubicBezTo>
                    <a:cubicBezTo>
                      <a:pt x="75535" y="183972"/>
                      <a:pt x="107676" y="167927"/>
                      <a:pt x="125889" y="164718"/>
                    </a:cubicBezTo>
                    <a:cubicBezTo>
                      <a:pt x="137674" y="160439"/>
                      <a:pt x="155887" y="167927"/>
                      <a:pt x="158030" y="174345"/>
                    </a:cubicBezTo>
                    <a:cubicBezTo>
                      <a:pt x="158030" y="174345"/>
                      <a:pt x="158030" y="174345"/>
                      <a:pt x="158030" y="174345"/>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28" name="Forma Livre 27">
                <a:extLst>
                  <a:ext uri="{FF2B5EF4-FFF2-40B4-BE49-F238E27FC236}">
                    <a16:creationId xmlns:a16="http://schemas.microsoft.com/office/drawing/2014/main" id="{ED5A8E5B-AE26-9D28-D7FA-03BCE3C2DD6F}"/>
                  </a:ext>
                </a:extLst>
              </p:cNvPr>
              <p:cNvSpPr/>
              <p:nvPr/>
            </p:nvSpPr>
            <p:spPr>
              <a:xfrm>
                <a:off x="1674678" y="3888134"/>
                <a:ext cx="195993" cy="280897"/>
              </a:xfrm>
              <a:custGeom>
                <a:avLst/>
                <a:gdLst>
                  <a:gd name="connsiteX0" fmla="*/ 195828 w 195993"/>
                  <a:gd name="connsiteY0" fmla="*/ 186766 h 280897"/>
                  <a:gd name="connsiteX1" fmla="*/ 187257 w 195993"/>
                  <a:gd name="connsiteY1" fmla="*/ 196393 h 280897"/>
                  <a:gd name="connsiteX2" fmla="*/ 136903 w 195993"/>
                  <a:gd name="connsiteY2" fmla="*/ 137560 h 280897"/>
                  <a:gd name="connsiteX3" fmla="*/ 38338 w 195993"/>
                  <a:gd name="connsiteY3" fmla="*/ 178208 h 280897"/>
                  <a:gd name="connsiteX4" fmla="*/ 21196 w 195993"/>
                  <a:gd name="connsiteY4" fmla="*/ 272341 h 280897"/>
                  <a:gd name="connsiteX5" fmla="*/ 6197 w 195993"/>
                  <a:gd name="connsiteY5" fmla="*/ 280898 h 280897"/>
                  <a:gd name="connsiteX6" fmla="*/ 840 w 195993"/>
                  <a:gd name="connsiteY6" fmla="*/ 278759 h 280897"/>
                  <a:gd name="connsiteX7" fmla="*/ 44766 w 195993"/>
                  <a:gd name="connsiteY7" fmla="*/ 13476 h 280897"/>
                  <a:gd name="connsiteX8" fmla="*/ 69407 w 195993"/>
                  <a:gd name="connsiteY8" fmla="*/ 640 h 280897"/>
                  <a:gd name="connsiteX9" fmla="*/ 85478 w 195993"/>
                  <a:gd name="connsiteY9" fmla="*/ 2779 h 280897"/>
                  <a:gd name="connsiteX10" fmla="*/ 193685 w 195993"/>
                  <a:gd name="connsiteY10" fmla="*/ 182487 h 280897"/>
                  <a:gd name="connsiteX11" fmla="*/ 195828 w 195993"/>
                  <a:gd name="connsiteY11" fmla="*/ 186766 h 280897"/>
                  <a:gd name="connsiteX12" fmla="*/ 68336 w 195993"/>
                  <a:gd name="connsiteY12" fmla="*/ 29521 h 280897"/>
                  <a:gd name="connsiteX13" fmla="*/ 41552 w 195993"/>
                  <a:gd name="connsiteY13" fmla="*/ 153605 h 280897"/>
                  <a:gd name="connsiteX14" fmla="*/ 124047 w 195993"/>
                  <a:gd name="connsiteY14" fmla="*/ 112957 h 280897"/>
                  <a:gd name="connsiteX15" fmla="*/ 68336 w 195993"/>
                  <a:gd name="connsiteY15" fmla="*/ 29521 h 28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993" h="280897">
                    <a:moveTo>
                      <a:pt x="195828" y="186766"/>
                    </a:moveTo>
                    <a:cubicBezTo>
                      <a:pt x="196899" y="192114"/>
                      <a:pt x="192614" y="195323"/>
                      <a:pt x="187257" y="196393"/>
                    </a:cubicBezTo>
                    <a:cubicBezTo>
                      <a:pt x="159402" y="201741"/>
                      <a:pt x="161544" y="181417"/>
                      <a:pt x="136903" y="137560"/>
                    </a:cubicBezTo>
                    <a:cubicBezTo>
                      <a:pt x="102620" y="157884"/>
                      <a:pt x="38338" y="178208"/>
                      <a:pt x="38338" y="178208"/>
                    </a:cubicBezTo>
                    <a:cubicBezTo>
                      <a:pt x="32981" y="198532"/>
                      <a:pt x="24410" y="269131"/>
                      <a:pt x="21196" y="272341"/>
                    </a:cubicBezTo>
                    <a:cubicBezTo>
                      <a:pt x="20125" y="274480"/>
                      <a:pt x="12625" y="279828"/>
                      <a:pt x="6197" y="280898"/>
                    </a:cubicBezTo>
                    <a:cubicBezTo>
                      <a:pt x="4054" y="280898"/>
                      <a:pt x="1912" y="280898"/>
                      <a:pt x="840" y="278759"/>
                    </a:cubicBezTo>
                    <a:cubicBezTo>
                      <a:pt x="-6659" y="239180"/>
                      <a:pt x="38338" y="20964"/>
                      <a:pt x="44766" y="13476"/>
                    </a:cubicBezTo>
                    <a:cubicBezTo>
                      <a:pt x="51194" y="5988"/>
                      <a:pt x="60837" y="1709"/>
                      <a:pt x="69407" y="640"/>
                    </a:cubicBezTo>
                    <a:cubicBezTo>
                      <a:pt x="75836" y="-430"/>
                      <a:pt x="82264" y="-430"/>
                      <a:pt x="85478" y="2779"/>
                    </a:cubicBezTo>
                    <a:cubicBezTo>
                      <a:pt x="112262" y="24173"/>
                      <a:pt x="182972" y="149326"/>
                      <a:pt x="193685" y="182487"/>
                    </a:cubicBezTo>
                    <a:cubicBezTo>
                      <a:pt x="194757" y="184626"/>
                      <a:pt x="195828" y="185696"/>
                      <a:pt x="195828" y="186766"/>
                    </a:cubicBezTo>
                    <a:close/>
                    <a:moveTo>
                      <a:pt x="68336" y="29521"/>
                    </a:moveTo>
                    <a:cubicBezTo>
                      <a:pt x="64051" y="31661"/>
                      <a:pt x="47980" y="99051"/>
                      <a:pt x="41552" y="153605"/>
                    </a:cubicBezTo>
                    <a:cubicBezTo>
                      <a:pt x="91906" y="118306"/>
                      <a:pt x="124047" y="112957"/>
                      <a:pt x="124047" y="112957"/>
                    </a:cubicBezTo>
                    <a:cubicBezTo>
                      <a:pt x="124047" y="112957"/>
                      <a:pt x="71550" y="28451"/>
                      <a:pt x="68336" y="29521"/>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29" name="Forma Livre 28">
                <a:extLst>
                  <a:ext uri="{FF2B5EF4-FFF2-40B4-BE49-F238E27FC236}">
                    <a16:creationId xmlns:a16="http://schemas.microsoft.com/office/drawing/2014/main" id="{85414DD2-1BF6-734B-4DAF-8CC2F5BB3E2B}"/>
                  </a:ext>
                </a:extLst>
              </p:cNvPr>
              <p:cNvSpPr/>
              <p:nvPr/>
            </p:nvSpPr>
            <p:spPr>
              <a:xfrm>
                <a:off x="1888636" y="3859620"/>
                <a:ext cx="269049" cy="204984"/>
              </a:xfrm>
              <a:custGeom>
                <a:avLst/>
                <a:gdLst>
                  <a:gd name="connsiteX0" fmla="*/ 247568 w 269049"/>
                  <a:gd name="connsiteY0" fmla="*/ 144681 h 204984"/>
                  <a:gd name="connsiteX1" fmla="*/ 243283 w 269049"/>
                  <a:gd name="connsiteY1" fmla="*/ 143611 h 204984"/>
                  <a:gd name="connsiteX2" fmla="*/ 200428 w 269049"/>
                  <a:gd name="connsiteY2" fmla="*/ 74081 h 204984"/>
                  <a:gd name="connsiteX3" fmla="*/ 143646 w 269049"/>
                  <a:gd name="connsiteY3" fmla="*/ 168214 h 204984"/>
                  <a:gd name="connsiteX4" fmla="*/ 130790 w 269049"/>
                  <a:gd name="connsiteY4" fmla="*/ 176771 h 204984"/>
                  <a:gd name="connsiteX5" fmla="*/ 110434 w 269049"/>
                  <a:gd name="connsiteY5" fmla="*/ 173562 h 204984"/>
                  <a:gd name="connsiteX6" fmla="*/ 62223 w 269049"/>
                  <a:gd name="connsiteY6" fmla="*/ 65524 h 204984"/>
                  <a:gd name="connsiteX7" fmla="*/ 20439 w 269049"/>
                  <a:gd name="connsiteY7" fmla="*/ 197095 h 204984"/>
                  <a:gd name="connsiteX8" fmla="*/ 9726 w 269049"/>
                  <a:gd name="connsiteY8" fmla="*/ 204583 h 204984"/>
                  <a:gd name="connsiteX9" fmla="*/ 84 w 269049"/>
                  <a:gd name="connsiteY9" fmla="*/ 201374 h 204984"/>
                  <a:gd name="connsiteX10" fmla="*/ 46152 w 269049"/>
                  <a:gd name="connsiteY10" fmla="*/ 19527 h 204984"/>
                  <a:gd name="connsiteX11" fmla="*/ 65437 w 269049"/>
                  <a:gd name="connsiteY11" fmla="*/ 273 h 204984"/>
                  <a:gd name="connsiteX12" fmla="*/ 76150 w 269049"/>
                  <a:gd name="connsiteY12" fmla="*/ 5621 h 204984"/>
                  <a:gd name="connsiteX13" fmla="*/ 131861 w 269049"/>
                  <a:gd name="connsiteY13" fmla="*/ 139332 h 204984"/>
                  <a:gd name="connsiteX14" fmla="*/ 206856 w 269049"/>
                  <a:gd name="connsiteY14" fmla="*/ 30224 h 204984"/>
                  <a:gd name="connsiteX15" fmla="*/ 212213 w 269049"/>
                  <a:gd name="connsiteY15" fmla="*/ 30224 h 204984"/>
                  <a:gd name="connsiteX16" fmla="*/ 268995 w 269049"/>
                  <a:gd name="connsiteY16" fmla="*/ 124357 h 204984"/>
                  <a:gd name="connsiteX17" fmla="*/ 247568 w 269049"/>
                  <a:gd name="connsiteY17" fmla="*/ 144681 h 204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9049" h="204984">
                    <a:moveTo>
                      <a:pt x="247568" y="144681"/>
                    </a:moveTo>
                    <a:cubicBezTo>
                      <a:pt x="245425" y="144681"/>
                      <a:pt x="244354" y="144681"/>
                      <a:pt x="243283" y="143611"/>
                    </a:cubicBezTo>
                    <a:cubicBezTo>
                      <a:pt x="222927" y="113660"/>
                      <a:pt x="203642" y="74081"/>
                      <a:pt x="200428" y="74081"/>
                    </a:cubicBezTo>
                    <a:cubicBezTo>
                      <a:pt x="192929" y="75151"/>
                      <a:pt x="153288" y="148959"/>
                      <a:pt x="143646" y="168214"/>
                    </a:cubicBezTo>
                    <a:cubicBezTo>
                      <a:pt x="141503" y="173562"/>
                      <a:pt x="136147" y="175701"/>
                      <a:pt x="130790" y="176771"/>
                    </a:cubicBezTo>
                    <a:cubicBezTo>
                      <a:pt x="123290" y="177841"/>
                      <a:pt x="114719" y="176771"/>
                      <a:pt x="110434" y="173562"/>
                    </a:cubicBezTo>
                    <a:cubicBezTo>
                      <a:pt x="102934" y="168214"/>
                      <a:pt x="83650" y="114729"/>
                      <a:pt x="62223" y="65524"/>
                    </a:cubicBezTo>
                    <a:cubicBezTo>
                      <a:pt x="44009" y="110450"/>
                      <a:pt x="29010" y="171423"/>
                      <a:pt x="20439" y="197095"/>
                    </a:cubicBezTo>
                    <a:cubicBezTo>
                      <a:pt x="19368" y="200304"/>
                      <a:pt x="14011" y="203513"/>
                      <a:pt x="9726" y="204583"/>
                    </a:cubicBezTo>
                    <a:cubicBezTo>
                      <a:pt x="5440" y="205653"/>
                      <a:pt x="1155" y="204583"/>
                      <a:pt x="84" y="201374"/>
                    </a:cubicBezTo>
                    <a:cubicBezTo>
                      <a:pt x="-2059" y="196025"/>
                      <a:pt x="37581" y="35572"/>
                      <a:pt x="46152" y="19527"/>
                    </a:cubicBezTo>
                    <a:cubicBezTo>
                      <a:pt x="50438" y="8830"/>
                      <a:pt x="59009" y="1342"/>
                      <a:pt x="65437" y="273"/>
                    </a:cubicBezTo>
                    <a:cubicBezTo>
                      <a:pt x="69722" y="-797"/>
                      <a:pt x="74008" y="1342"/>
                      <a:pt x="76150" y="5621"/>
                    </a:cubicBezTo>
                    <a:cubicBezTo>
                      <a:pt x="86864" y="25945"/>
                      <a:pt x="107220" y="91196"/>
                      <a:pt x="131861" y="139332"/>
                    </a:cubicBezTo>
                    <a:cubicBezTo>
                      <a:pt x="164002" y="78360"/>
                      <a:pt x="185429" y="33433"/>
                      <a:pt x="206856" y="30224"/>
                    </a:cubicBezTo>
                    <a:cubicBezTo>
                      <a:pt x="208999" y="30224"/>
                      <a:pt x="211142" y="30224"/>
                      <a:pt x="212213" y="30224"/>
                    </a:cubicBezTo>
                    <a:cubicBezTo>
                      <a:pt x="221855" y="34503"/>
                      <a:pt x="265781" y="108311"/>
                      <a:pt x="268995" y="124357"/>
                    </a:cubicBezTo>
                    <a:cubicBezTo>
                      <a:pt x="270067" y="130775"/>
                      <a:pt x="255068" y="142541"/>
                      <a:pt x="247568" y="144681"/>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30" name="Forma Livre 29">
                <a:extLst>
                  <a:ext uri="{FF2B5EF4-FFF2-40B4-BE49-F238E27FC236}">
                    <a16:creationId xmlns:a16="http://schemas.microsoft.com/office/drawing/2014/main" id="{6DFE8BC0-EDF2-E52D-CE59-6E01CEF61E1E}"/>
                  </a:ext>
                </a:extLst>
              </p:cNvPr>
              <p:cNvSpPr/>
              <p:nvPr/>
            </p:nvSpPr>
            <p:spPr>
              <a:xfrm>
                <a:off x="2182247" y="3857847"/>
                <a:ext cx="54522" cy="147591"/>
              </a:xfrm>
              <a:custGeom>
                <a:avLst/>
                <a:gdLst>
                  <a:gd name="connsiteX0" fmla="*/ 45023 w 54522"/>
                  <a:gd name="connsiteY0" fmla="*/ 59809 h 147591"/>
                  <a:gd name="connsiteX1" fmla="*/ 50379 w 54522"/>
                  <a:gd name="connsiteY1" fmla="*/ 147523 h 147591"/>
                  <a:gd name="connsiteX2" fmla="*/ 31095 w 54522"/>
                  <a:gd name="connsiteY2" fmla="*/ 131478 h 147591"/>
                  <a:gd name="connsiteX3" fmla="*/ 4311 w 54522"/>
                  <a:gd name="connsiteY3" fmla="*/ 36276 h 147591"/>
                  <a:gd name="connsiteX4" fmla="*/ 8596 w 54522"/>
                  <a:gd name="connsiteY4" fmla="*/ 976 h 147591"/>
                  <a:gd name="connsiteX5" fmla="*/ 35380 w 54522"/>
                  <a:gd name="connsiteY5" fmla="*/ 20230 h 147591"/>
                  <a:gd name="connsiteX6" fmla="*/ 45023 w 54522"/>
                  <a:gd name="connsiteY6" fmla="*/ 59809 h 14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22" h="147591">
                    <a:moveTo>
                      <a:pt x="45023" y="59809"/>
                    </a:moveTo>
                    <a:cubicBezTo>
                      <a:pt x="54665" y="109014"/>
                      <a:pt x="57879" y="145384"/>
                      <a:pt x="50379" y="147523"/>
                    </a:cubicBezTo>
                    <a:cubicBezTo>
                      <a:pt x="43951" y="148593"/>
                      <a:pt x="35380" y="136826"/>
                      <a:pt x="31095" y="131478"/>
                    </a:cubicBezTo>
                    <a:cubicBezTo>
                      <a:pt x="23595" y="119711"/>
                      <a:pt x="10739" y="69436"/>
                      <a:pt x="4311" y="36276"/>
                    </a:cubicBezTo>
                    <a:cubicBezTo>
                      <a:pt x="-1046" y="7394"/>
                      <a:pt x="-3189" y="3115"/>
                      <a:pt x="8596" y="976"/>
                    </a:cubicBezTo>
                    <a:cubicBezTo>
                      <a:pt x="23595" y="-2233"/>
                      <a:pt x="28952" y="2045"/>
                      <a:pt x="35380" y="20230"/>
                    </a:cubicBezTo>
                    <a:cubicBezTo>
                      <a:pt x="38594" y="29857"/>
                      <a:pt x="41809" y="43763"/>
                      <a:pt x="45023" y="59809"/>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31" name="Forma Livre 30">
                <a:extLst>
                  <a:ext uri="{FF2B5EF4-FFF2-40B4-BE49-F238E27FC236}">
                    <a16:creationId xmlns:a16="http://schemas.microsoft.com/office/drawing/2014/main" id="{FB0A1D76-E0AE-8B95-048A-7B9E2EFEEB5F}"/>
                  </a:ext>
                </a:extLst>
              </p:cNvPr>
              <p:cNvSpPr/>
              <p:nvPr/>
            </p:nvSpPr>
            <p:spPr>
              <a:xfrm>
                <a:off x="2262155" y="3771910"/>
                <a:ext cx="165459" cy="280788"/>
              </a:xfrm>
              <a:custGeom>
                <a:avLst/>
                <a:gdLst>
                  <a:gd name="connsiteX0" fmla="*/ 165459 w 165459"/>
                  <a:gd name="connsiteY0" fmla="*/ 221693 h 280788"/>
                  <a:gd name="connsiteX1" fmla="*/ 87250 w 165459"/>
                  <a:gd name="connsiteY1" fmla="*/ 280526 h 280788"/>
                  <a:gd name="connsiteX2" fmla="*/ 58323 w 165459"/>
                  <a:gd name="connsiteY2" fmla="*/ 273038 h 280788"/>
                  <a:gd name="connsiteX3" fmla="*/ 10112 w 165459"/>
                  <a:gd name="connsiteY3" fmla="*/ 78355 h 280788"/>
                  <a:gd name="connsiteX4" fmla="*/ 6898 w 165459"/>
                  <a:gd name="connsiteY4" fmla="*/ 267 h 280788"/>
                  <a:gd name="connsiteX5" fmla="*/ 25111 w 165459"/>
                  <a:gd name="connsiteY5" fmla="*/ 6686 h 280788"/>
                  <a:gd name="connsiteX6" fmla="*/ 35825 w 165459"/>
                  <a:gd name="connsiteY6" fmla="*/ 48403 h 280788"/>
                  <a:gd name="connsiteX7" fmla="*/ 52966 w 165459"/>
                  <a:gd name="connsiteY7" fmla="*/ 141466 h 280788"/>
                  <a:gd name="connsiteX8" fmla="*/ 81893 w 165459"/>
                  <a:gd name="connsiteY8" fmla="*/ 250575 h 280788"/>
                  <a:gd name="connsiteX9" fmla="*/ 150460 w 165459"/>
                  <a:gd name="connsiteY9" fmla="*/ 212066 h 280788"/>
                  <a:gd name="connsiteX10" fmla="*/ 165459 w 165459"/>
                  <a:gd name="connsiteY10" fmla="*/ 217414 h 280788"/>
                  <a:gd name="connsiteX11" fmla="*/ 165459 w 165459"/>
                  <a:gd name="connsiteY11" fmla="*/ 221693 h 28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459" h="280788">
                    <a:moveTo>
                      <a:pt x="165459" y="221693"/>
                    </a:moveTo>
                    <a:cubicBezTo>
                      <a:pt x="160103" y="233460"/>
                      <a:pt x="99035" y="278386"/>
                      <a:pt x="87250" y="280526"/>
                    </a:cubicBezTo>
                    <a:cubicBezTo>
                      <a:pt x="80822" y="281596"/>
                      <a:pt x="71180" y="279456"/>
                      <a:pt x="58323" y="273038"/>
                    </a:cubicBezTo>
                    <a:cubicBezTo>
                      <a:pt x="54038" y="271968"/>
                      <a:pt x="26182" y="158581"/>
                      <a:pt x="10112" y="78355"/>
                    </a:cubicBezTo>
                    <a:cubicBezTo>
                      <a:pt x="1541" y="33428"/>
                      <a:pt x="-5958" y="3477"/>
                      <a:pt x="6898" y="267"/>
                    </a:cubicBezTo>
                    <a:cubicBezTo>
                      <a:pt x="12255" y="-802"/>
                      <a:pt x="19754" y="1337"/>
                      <a:pt x="25111" y="6686"/>
                    </a:cubicBezTo>
                    <a:cubicBezTo>
                      <a:pt x="28325" y="12034"/>
                      <a:pt x="31539" y="25940"/>
                      <a:pt x="35825" y="48403"/>
                    </a:cubicBezTo>
                    <a:cubicBezTo>
                      <a:pt x="41181" y="74076"/>
                      <a:pt x="46538" y="108306"/>
                      <a:pt x="52966" y="141466"/>
                    </a:cubicBezTo>
                    <a:cubicBezTo>
                      <a:pt x="61537" y="187463"/>
                      <a:pt x="72251" y="231320"/>
                      <a:pt x="81893" y="250575"/>
                    </a:cubicBezTo>
                    <a:cubicBezTo>
                      <a:pt x="106535" y="237738"/>
                      <a:pt x="152603" y="212066"/>
                      <a:pt x="150460" y="212066"/>
                    </a:cubicBezTo>
                    <a:cubicBezTo>
                      <a:pt x="156888" y="210996"/>
                      <a:pt x="163317" y="213136"/>
                      <a:pt x="165459" y="217414"/>
                    </a:cubicBezTo>
                    <a:cubicBezTo>
                      <a:pt x="165459" y="218484"/>
                      <a:pt x="165459" y="219553"/>
                      <a:pt x="165459" y="221693"/>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32" name="Forma Livre 31">
                <a:extLst>
                  <a:ext uri="{FF2B5EF4-FFF2-40B4-BE49-F238E27FC236}">
                    <a16:creationId xmlns:a16="http://schemas.microsoft.com/office/drawing/2014/main" id="{172F839C-87B0-D66C-93E0-0FB7093ED5DE}"/>
                  </a:ext>
                </a:extLst>
              </p:cNvPr>
              <p:cNvSpPr/>
              <p:nvPr/>
            </p:nvSpPr>
            <p:spPr>
              <a:xfrm>
                <a:off x="2402947" y="3815059"/>
                <a:ext cx="54522" cy="147591"/>
              </a:xfrm>
              <a:custGeom>
                <a:avLst/>
                <a:gdLst>
                  <a:gd name="connsiteX0" fmla="*/ 45023 w 54522"/>
                  <a:gd name="connsiteY0" fmla="*/ 59809 h 147591"/>
                  <a:gd name="connsiteX1" fmla="*/ 50379 w 54522"/>
                  <a:gd name="connsiteY1" fmla="*/ 147523 h 147591"/>
                  <a:gd name="connsiteX2" fmla="*/ 31095 w 54522"/>
                  <a:gd name="connsiteY2" fmla="*/ 131478 h 147591"/>
                  <a:gd name="connsiteX3" fmla="*/ 4311 w 54522"/>
                  <a:gd name="connsiteY3" fmla="*/ 36276 h 147591"/>
                  <a:gd name="connsiteX4" fmla="*/ 8596 w 54522"/>
                  <a:gd name="connsiteY4" fmla="*/ 976 h 147591"/>
                  <a:gd name="connsiteX5" fmla="*/ 35380 w 54522"/>
                  <a:gd name="connsiteY5" fmla="*/ 20230 h 147591"/>
                  <a:gd name="connsiteX6" fmla="*/ 45023 w 54522"/>
                  <a:gd name="connsiteY6" fmla="*/ 59809 h 14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22" h="147591">
                    <a:moveTo>
                      <a:pt x="45023" y="59809"/>
                    </a:moveTo>
                    <a:cubicBezTo>
                      <a:pt x="54665" y="109014"/>
                      <a:pt x="57879" y="145384"/>
                      <a:pt x="50379" y="147523"/>
                    </a:cubicBezTo>
                    <a:cubicBezTo>
                      <a:pt x="43951" y="148593"/>
                      <a:pt x="35380" y="136826"/>
                      <a:pt x="31095" y="131478"/>
                    </a:cubicBezTo>
                    <a:cubicBezTo>
                      <a:pt x="23595" y="119711"/>
                      <a:pt x="10739" y="69436"/>
                      <a:pt x="4311" y="36276"/>
                    </a:cubicBezTo>
                    <a:cubicBezTo>
                      <a:pt x="-1046" y="7394"/>
                      <a:pt x="-3189" y="3115"/>
                      <a:pt x="8596" y="976"/>
                    </a:cubicBezTo>
                    <a:cubicBezTo>
                      <a:pt x="23595" y="-2233"/>
                      <a:pt x="28952" y="2045"/>
                      <a:pt x="35380" y="20230"/>
                    </a:cubicBezTo>
                    <a:cubicBezTo>
                      <a:pt x="38594" y="29857"/>
                      <a:pt x="41809" y="43763"/>
                      <a:pt x="45023" y="59809"/>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33" name="Forma Livre 32">
                <a:extLst>
                  <a:ext uri="{FF2B5EF4-FFF2-40B4-BE49-F238E27FC236}">
                    <a16:creationId xmlns:a16="http://schemas.microsoft.com/office/drawing/2014/main" id="{84AA3564-B366-9DDA-53E5-EE400CEE3D25}"/>
                  </a:ext>
                </a:extLst>
              </p:cNvPr>
              <p:cNvSpPr/>
              <p:nvPr/>
            </p:nvSpPr>
            <p:spPr>
              <a:xfrm>
                <a:off x="2501769" y="3727681"/>
                <a:ext cx="195993" cy="280897"/>
              </a:xfrm>
              <a:custGeom>
                <a:avLst/>
                <a:gdLst>
                  <a:gd name="connsiteX0" fmla="*/ 195828 w 195993"/>
                  <a:gd name="connsiteY0" fmla="*/ 186766 h 280897"/>
                  <a:gd name="connsiteX1" fmla="*/ 187257 w 195993"/>
                  <a:gd name="connsiteY1" fmla="*/ 196393 h 280897"/>
                  <a:gd name="connsiteX2" fmla="*/ 136903 w 195993"/>
                  <a:gd name="connsiteY2" fmla="*/ 137560 h 280897"/>
                  <a:gd name="connsiteX3" fmla="*/ 38338 w 195993"/>
                  <a:gd name="connsiteY3" fmla="*/ 178208 h 280897"/>
                  <a:gd name="connsiteX4" fmla="*/ 21196 w 195993"/>
                  <a:gd name="connsiteY4" fmla="*/ 272341 h 280897"/>
                  <a:gd name="connsiteX5" fmla="*/ 6197 w 195993"/>
                  <a:gd name="connsiteY5" fmla="*/ 280898 h 280897"/>
                  <a:gd name="connsiteX6" fmla="*/ 840 w 195993"/>
                  <a:gd name="connsiteY6" fmla="*/ 278759 h 280897"/>
                  <a:gd name="connsiteX7" fmla="*/ 44766 w 195993"/>
                  <a:gd name="connsiteY7" fmla="*/ 13476 h 280897"/>
                  <a:gd name="connsiteX8" fmla="*/ 69407 w 195993"/>
                  <a:gd name="connsiteY8" fmla="*/ 640 h 280897"/>
                  <a:gd name="connsiteX9" fmla="*/ 85478 w 195993"/>
                  <a:gd name="connsiteY9" fmla="*/ 2779 h 280897"/>
                  <a:gd name="connsiteX10" fmla="*/ 193685 w 195993"/>
                  <a:gd name="connsiteY10" fmla="*/ 182487 h 280897"/>
                  <a:gd name="connsiteX11" fmla="*/ 195828 w 195993"/>
                  <a:gd name="connsiteY11" fmla="*/ 186766 h 280897"/>
                  <a:gd name="connsiteX12" fmla="*/ 68336 w 195993"/>
                  <a:gd name="connsiteY12" fmla="*/ 29521 h 280897"/>
                  <a:gd name="connsiteX13" fmla="*/ 41552 w 195993"/>
                  <a:gd name="connsiteY13" fmla="*/ 153605 h 280897"/>
                  <a:gd name="connsiteX14" fmla="*/ 124047 w 195993"/>
                  <a:gd name="connsiteY14" fmla="*/ 112957 h 280897"/>
                  <a:gd name="connsiteX15" fmla="*/ 68336 w 195993"/>
                  <a:gd name="connsiteY15" fmla="*/ 29521 h 28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993" h="280897">
                    <a:moveTo>
                      <a:pt x="195828" y="186766"/>
                    </a:moveTo>
                    <a:cubicBezTo>
                      <a:pt x="196899" y="192114"/>
                      <a:pt x="192614" y="195323"/>
                      <a:pt x="187257" y="196393"/>
                    </a:cubicBezTo>
                    <a:cubicBezTo>
                      <a:pt x="159402" y="201741"/>
                      <a:pt x="161544" y="181417"/>
                      <a:pt x="136903" y="137560"/>
                    </a:cubicBezTo>
                    <a:cubicBezTo>
                      <a:pt x="102620" y="157884"/>
                      <a:pt x="38338" y="178208"/>
                      <a:pt x="38338" y="178208"/>
                    </a:cubicBezTo>
                    <a:cubicBezTo>
                      <a:pt x="32981" y="198532"/>
                      <a:pt x="24410" y="269131"/>
                      <a:pt x="21196" y="272341"/>
                    </a:cubicBezTo>
                    <a:cubicBezTo>
                      <a:pt x="20125" y="274480"/>
                      <a:pt x="12625" y="279828"/>
                      <a:pt x="6197" y="280898"/>
                    </a:cubicBezTo>
                    <a:cubicBezTo>
                      <a:pt x="4054" y="280898"/>
                      <a:pt x="1912" y="280898"/>
                      <a:pt x="840" y="278759"/>
                    </a:cubicBezTo>
                    <a:cubicBezTo>
                      <a:pt x="-6659" y="239180"/>
                      <a:pt x="38338" y="20964"/>
                      <a:pt x="44766" y="13476"/>
                    </a:cubicBezTo>
                    <a:cubicBezTo>
                      <a:pt x="51194" y="5988"/>
                      <a:pt x="60837" y="1709"/>
                      <a:pt x="69407" y="640"/>
                    </a:cubicBezTo>
                    <a:cubicBezTo>
                      <a:pt x="75836" y="-430"/>
                      <a:pt x="82264" y="-430"/>
                      <a:pt x="85478" y="2779"/>
                    </a:cubicBezTo>
                    <a:cubicBezTo>
                      <a:pt x="112262" y="24173"/>
                      <a:pt x="182972" y="149326"/>
                      <a:pt x="193685" y="182487"/>
                    </a:cubicBezTo>
                    <a:cubicBezTo>
                      <a:pt x="194757" y="184626"/>
                      <a:pt x="195828" y="185696"/>
                      <a:pt x="195828" y="186766"/>
                    </a:cubicBezTo>
                    <a:close/>
                    <a:moveTo>
                      <a:pt x="68336" y="29521"/>
                    </a:moveTo>
                    <a:cubicBezTo>
                      <a:pt x="64051" y="31661"/>
                      <a:pt x="47980" y="99051"/>
                      <a:pt x="41552" y="153605"/>
                    </a:cubicBezTo>
                    <a:cubicBezTo>
                      <a:pt x="91906" y="118306"/>
                      <a:pt x="124047" y="112957"/>
                      <a:pt x="124047" y="112957"/>
                    </a:cubicBezTo>
                    <a:cubicBezTo>
                      <a:pt x="124047" y="112957"/>
                      <a:pt x="71550" y="28451"/>
                      <a:pt x="68336" y="29521"/>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grpSp>
      </p:grpSp>
      <p:grpSp>
        <p:nvGrpSpPr>
          <p:cNvPr id="60" name="Agrupar 59">
            <a:extLst>
              <a:ext uri="{FF2B5EF4-FFF2-40B4-BE49-F238E27FC236}">
                <a16:creationId xmlns:a16="http://schemas.microsoft.com/office/drawing/2014/main" id="{0391834F-460A-A842-3018-B9FC6FBD8F87}"/>
              </a:ext>
            </a:extLst>
          </p:cNvPr>
          <p:cNvGrpSpPr/>
          <p:nvPr/>
        </p:nvGrpSpPr>
        <p:grpSpPr>
          <a:xfrm>
            <a:off x="6761015" y="3895125"/>
            <a:ext cx="4257589" cy="1810982"/>
            <a:chOff x="7434129" y="2444772"/>
            <a:chExt cx="4257589" cy="1810982"/>
          </a:xfrm>
        </p:grpSpPr>
        <p:sp>
          <p:nvSpPr>
            <p:cNvPr id="42" name="Forma Livre 41">
              <a:extLst>
                <a:ext uri="{FF2B5EF4-FFF2-40B4-BE49-F238E27FC236}">
                  <a16:creationId xmlns:a16="http://schemas.microsoft.com/office/drawing/2014/main" id="{13FD820B-832B-787F-D5D3-86F4C0E00536}"/>
                </a:ext>
              </a:extLst>
            </p:cNvPr>
            <p:cNvSpPr/>
            <p:nvPr/>
          </p:nvSpPr>
          <p:spPr>
            <a:xfrm>
              <a:off x="7434129" y="2444772"/>
              <a:ext cx="4257589" cy="1810982"/>
            </a:xfrm>
            <a:custGeom>
              <a:avLst/>
              <a:gdLst>
                <a:gd name="connsiteX0" fmla="*/ 0 w 4257589"/>
                <a:gd name="connsiteY0" fmla="*/ 435363 h 1810982"/>
                <a:gd name="connsiteX1" fmla="*/ 584963 w 4257589"/>
                <a:gd name="connsiteY1" fmla="*/ 1157403 h 1810982"/>
                <a:gd name="connsiteX2" fmla="*/ 647102 w 4257589"/>
                <a:gd name="connsiteY2" fmla="*/ 771245 h 1810982"/>
                <a:gd name="connsiteX3" fmla="*/ 4257590 w 4257589"/>
                <a:gd name="connsiteY3" fmla="*/ 1810983 h 1810982"/>
                <a:gd name="connsiteX4" fmla="*/ 3767977 w 4257589"/>
                <a:gd name="connsiteY4" fmla="*/ 1160612 h 1810982"/>
                <a:gd name="connsiteX5" fmla="*/ 3989749 w 4257589"/>
                <a:gd name="connsiteY5" fmla="*/ 719901 h 1810982"/>
                <a:gd name="connsiteX6" fmla="*/ 612819 w 4257589"/>
                <a:gd name="connsiteY6" fmla="*/ 452478 h 1810982"/>
                <a:gd name="connsiteX7" fmla="*/ 769237 w 4257589"/>
                <a:gd name="connsiteY7" fmla="*/ 0 h 181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7589" h="1810982">
                  <a:moveTo>
                    <a:pt x="0" y="435363"/>
                  </a:moveTo>
                  <a:lnTo>
                    <a:pt x="584963" y="1157403"/>
                  </a:lnTo>
                  <a:lnTo>
                    <a:pt x="647102" y="771245"/>
                  </a:lnTo>
                  <a:lnTo>
                    <a:pt x="4257590" y="1810983"/>
                  </a:lnTo>
                  <a:lnTo>
                    <a:pt x="3767977" y="1160612"/>
                  </a:lnTo>
                  <a:lnTo>
                    <a:pt x="3989749" y="719901"/>
                  </a:lnTo>
                  <a:lnTo>
                    <a:pt x="612819" y="452478"/>
                  </a:lnTo>
                  <a:lnTo>
                    <a:pt x="769237" y="0"/>
                  </a:lnTo>
                  <a:close/>
                </a:path>
              </a:pathLst>
            </a:custGeom>
            <a:solidFill>
              <a:srgbClr val="EF7B8E"/>
            </a:solidFill>
            <a:ln w="10706" cap="flat">
              <a:noFill/>
              <a:prstDash val="solid"/>
              <a:miter/>
            </a:ln>
          </p:spPr>
          <p:txBody>
            <a:bodyPr rtlCol="0" anchor="ctr"/>
            <a:lstStyle/>
            <a:p>
              <a:endParaRPr lang="pt-BR" dirty="0">
                <a:latin typeface="Basic Sans" pitchFamily="2" charset="77"/>
              </a:endParaRPr>
            </a:p>
          </p:txBody>
        </p:sp>
        <p:grpSp>
          <p:nvGrpSpPr>
            <p:cNvPr id="43" name="Gráfico 3">
              <a:extLst>
                <a:ext uri="{FF2B5EF4-FFF2-40B4-BE49-F238E27FC236}">
                  <a16:creationId xmlns:a16="http://schemas.microsoft.com/office/drawing/2014/main" id="{241B06D8-4B70-6DFE-09EF-E66D11C706EA}"/>
                </a:ext>
              </a:extLst>
            </p:cNvPr>
            <p:cNvGrpSpPr/>
            <p:nvPr/>
          </p:nvGrpSpPr>
          <p:grpSpPr>
            <a:xfrm>
              <a:off x="8325644" y="3004012"/>
              <a:ext cx="2715130" cy="692502"/>
              <a:chOff x="8495327" y="3589054"/>
              <a:chExt cx="2715130" cy="692502"/>
            </a:xfrm>
            <a:solidFill>
              <a:srgbClr val="FFFFFF"/>
            </a:solidFill>
          </p:grpSpPr>
          <p:sp>
            <p:nvSpPr>
              <p:cNvPr id="44" name="Forma Livre 43">
                <a:extLst>
                  <a:ext uri="{FF2B5EF4-FFF2-40B4-BE49-F238E27FC236}">
                    <a16:creationId xmlns:a16="http://schemas.microsoft.com/office/drawing/2014/main" id="{F15C6519-8725-0DE4-3FA7-4385059F69D5}"/>
                  </a:ext>
                </a:extLst>
              </p:cNvPr>
              <p:cNvSpPr/>
              <p:nvPr/>
            </p:nvSpPr>
            <p:spPr>
              <a:xfrm>
                <a:off x="8495327" y="3589054"/>
                <a:ext cx="222390" cy="201426"/>
              </a:xfrm>
              <a:custGeom>
                <a:avLst/>
                <a:gdLst>
                  <a:gd name="connsiteX0" fmla="*/ 221176 w 222390"/>
                  <a:gd name="connsiteY0" fmla="*/ 70807 h 201426"/>
                  <a:gd name="connsiteX1" fmla="*/ 30474 w 222390"/>
                  <a:gd name="connsiteY1" fmla="*/ 155312 h 201426"/>
                  <a:gd name="connsiteX2" fmla="*/ 25117 w 222390"/>
                  <a:gd name="connsiteY2" fmla="*/ 190612 h 201426"/>
                  <a:gd name="connsiteX3" fmla="*/ 20832 w 222390"/>
                  <a:gd name="connsiteY3" fmla="*/ 201309 h 201426"/>
                  <a:gd name="connsiteX4" fmla="*/ 476 w 222390"/>
                  <a:gd name="connsiteY4" fmla="*/ 177775 h 201426"/>
                  <a:gd name="connsiteX5" fmla="*/ 11190 w 222390"/>
                  <a:gd name="connsiteY5" fmla="*/ 81503 h 201426"/>
                  <a:gd name="connsiteX6" fmla="*/ 33688 w 222390"/>
                  <a:gd name="connsiteY6" fmla="*/ 207 h 201426"/>
                  <a:gd name="connsiteX7" fmla="*/ 122612 w 222390"/>
                  <a:gd name="connsiteY7" fmla="*/ 6625 h 201426"/>
                  <a:gd name="connsiteX8" fmla="*/ 222248 w 222390"/>
                  <a:gd name="connsiteY8" fmla="*/ 66528 h 201426"/>
                  <a:gd name="connsiteX9" fmla="*/ 221176 w 222390"/>
                  <a:gd name="connsiteY9" fmla="*/ 70807 h 201426"/>
                  <a:gd name="connsiteX10" fmla="*/ 110826 w 222390"/>
                  <a:gd name="connsiteY10" fmla="*/ 28019 h 201426"/>
                  <a:gd name="connsiteX11" fmla="*/ 51901 w 222390"/>
                  <a:gd name="connsiteY11" fmla="*/ 20531 h 201426"/>
                  <a:gd name="connsiteX12" fmla="*/ 41188 w 222390"/>
                  <a:gd name="connsiteY12" fmla="*/ 75086 h 201426"/>
                  <a:gd name="connsiteX13" fmla="*/ 33688 w 222390"/>
                  <a:gd name="connsiteY13" fmla="*/ 131779 h 201426"/>
                  <a:gd name="connsiteX14" fmla="*/ 197607 w 222390"/>
                  <a:gd name="connsiteY14" fmla="*/ 56901 h 201426"/>
                  <a:gd name="connsiteX15" fmla="*/ 110826 w 222390"/>
                  <a:gd name="connsiteY15" fmla="*/ 28019 h 20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2390" h="201426">
                    <a:moveTo>
                      <a:pt x="221176" y="70807"/>
                    </a:moveTo>
                    <a:cubicBezTo>
                      <a:pt x="215819" y="102897"/>
                      <a:pt x="84042" y="153173"/>
                      <a:pt x="30474" y="155312"/>
                    </a:cubicBezTo>
                    <a:cubicBezTo>
                      <a:pt x="29403" y="163870"/>
                      <a:pt x="27260" y="179915"/>
                      <a:pt x="25117" y="190612"/>
                    </a:cubicBezTo>
                    <a:cubicBezTo>
                      <a:pt x="24046" y="195960"/>
                      <a:pt x="24046" y="202378"/>
                      <a:pt x="20832" y="201309"/>
                    </a:cubicBezTo>
                    <a:cubicBezTo>
                      <a:pt x="14404" y="200239"/>
                      <a:pt x="1547" y="187403"/>
                      <a:pt x="476" y="177775"/>
                    </a:cubicBezTo>
                    <a:cubicBezTo>
                      <a:pt x="-1667" y="163870"/>
                      <a:pt x="3690" y="121082"/>
                      <a:pt x="11190" y="81503"/>
                    </a:cubicBezTo>
                    <a:cubicBezTo>
                      <a:pt x="18689" y="39786"/>
                      <a:pt x="27260" y="207"/>
                      <a:pt x="33688" y="207"/>
                    </a:cubicBezTo>
                    <a:cubicBezTo>
                      <a:pt x="67972" y="-862"/>
                      <a:pt x="97970" y="2347"/>
                      <a:pt x="122612" y="6625"/>
                    </a:cubicBezTo>
                    <a:cubicBezTo>
                      <a:pt x="202964" y="20531"/>
                      <a:pt x="224391" y="45134"/>
                      <a:pt x="222248" y="66528"/>
                    </a:cubicBezTo>
                    <a:cubicBezTo>
                      <a:pt x="221176" y="68667"/>
                      <a:pt x="221176" y="69737"/>
                      <a:pt x="221176" y="70807"/>
                    </a:cubicBezTo>
                    <a:close/>
                    <a:moveTo>
                      <a:pt x="110826" y="28019"/>
                    </a:moveTo>
                    <a:cubicBezTo>
                      <a:pt x="93685" y="24810"/>
                      <a:pt x="73329" y="22671"/>
                      <a:pt x="51901" y="20531"/>
                    </a:cubicBezTo>
                    <a:cubicBezTo>
                      <a:pt x="51901" y="20531"/>
                      <a:pt x="46545" y="46204"/>
                      <a:pt x="41188" y="75086"/>
                    </a:cubicBezTo>
                    <a:cubicBezTo>
                      <a:pt x="37974" y="95410"/>
                      <a:pt x="35831" y="117873"/>
                      <a:pt x="33688" y="131779"/>
                    </a:cubicBezTo>
                    <a:cubicBezTo>
                      <a:pt x="55115" y="130709"/>
                      <a:pt x="194392" y="77225"/>
                      <a:pt x="197607" y="56901"/>
                    </a:cubicBezTo>
                    <a:cubicBezTo>
                      <a:pt x="198678" y="49413"/>
                      <a:pt x="151538" y="35507"/>
                      <a:pt x="110826" y="28019"/>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45" name="Forma Livre 44">
                <a:extLst>
                  <a:ext uri="{FF2B5EF4-FFF2-40B4-BE49-F238E27FC236}">
                    <a16:creationId xmlns:a16="http://schemas.microsoft.com/office/drawing/2014/main" id="{BBEC3D3A-504C-B8A6-7638-661BE8F07398}"/>
                  </a:ext>
                </a:extLst>
              </p:cNvPr>
              <p:cNvSpPr/>
              <p:nvPr/>
            </p:nvSpPr>
            <p:spPr>
              <a:xfrm>
                <a:off x="8716825" y="3632226"/>
                <a:ext cx="255926" cy="215510"/>
              </a:xfrm>
              <a:custGeom>
                <a:avLst/>
                <a:gdLst>
                  <a:gd name="connsiteX0" fmla="*/ 57532 w 255926"/>
                  <a:gd name="connsiteY0" fmla="*/ 144230 h 215510"/>
                  <a:gd name="connsiteX1" fmla="*/ 131456 w 255926"/>
                  <a:gd name="connsiteY1" fmla="*/ 206272 h 215510"/>
                  <a:gd name="connsiteX2" fmla="*/ 132528 w 255926"/>
                  <a:gd name="connsiteY2" fmla="*/ 209481 h 215510"/>
                  <a:gd name="connsiteX3" fmla="*/ 114314 w 255926"/>
                  <a:gd name="connsiteY3" fmla="*/ 214829 h 215510"/>
                  <a:gd name="connsiteX4" fmla="*/ 27534 w 255926"/>
                  <a:gd name="connsiteY4" fmla="*/ 147439 h 215510"/>
                  <a:gd name="connsiteX5" fmla="*/ 25391 w 255926"/>
                  <a:gd name="connsiteY5" fmla="*/ 209481 h 215510"/>
                  <a:gd name="connsiteX6" fmla="*/ 16821 w 255926"/>
                  <a:gd name="connsiteY6" fmla="*/ 214829 h 215510"/>
                  <a:gd name="connsiteX7" fmla="*/ 5035 w 255926"/>
                  <a:gd name="connsiteY7" fmla="*/ 204133 h 215510"/>
                  <a:gd name="connsiteX8" fmla="*/ 3964 w 255926"/>
                  <a:gd name="connsiteY8" fmla="*/ 99303 h 215510"/>
                  <a:gd name="connsiteX9" fmla="*/ 31819 w 255926"/>
                  <a:gd name="connsiteY9" fmla="*/ 3031 h 215510"/>
                  <a:gd name="connsiteX10" fmla="*/ 170025 w 255926"/>
                  <a:gd name="connsiteY10" fmla="*/ 6240 h 215510"/>
                  <a:gd name="connsiteX11" fmla="*/ 255734 w 255926"/>
                  <a:gd name="connsiteY11" fmla="*/ 67213 h 215510"/>
                  <a:gd name="connsiteX12" fmla="*/ 254663 w 255926"/>
                  <a:gd name="connsiteY12" fmla="*/ 69352 h 215510"/>
                  <a:gd name="connsiteX13" fmla="*/ 57532 w 255926"/>
                  <a:gd name="connsiteY13" fmla="*/ 144230 h 215510"/>
                  <a:gd name="connsiteX14" fmla="*/ 170025 w 255926"/>
                  <a:gd name="connsiteY14" fmla="*/ 29774 h 215510"/>
                  <a:gd name="connsiteX15" fmla="*/ 52175 w 255926"/>
                  <a:gd name="connsiteY15" fmla="*/ 23355 h 215510"/>
                  <a:gd name="connsiteX16" fmla="*/ 31819 w 255926"/>
                  <a:gd name="connsiteY16" fmla="*/ 93955 h 215510"/>
                  <a:gd name="connsiteX17" fmla="*/ 28605 w 255926"/>
                  <a:gd name="connsiteY17" fmla="*/ 122837 h 215510"/>
                  <a:gd name="connsiteX18" fmla="*/ 224664 w 255926"/>
                  <a:gd name="connsiteY18" fmla="*/ 53307 h 215510"/>
                  <a:gd name="connsiteX19" fmla="*/ 170025 w 255926"/>
                  <a:gd name="connsiteY19" fmla="*/ 29774 h 21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926" h="215510">
                    <a:moveTo>
                      <a:pt x="57532" y="144230"/>
                    </a:moveTo>
                    <a:cubicBezTo>
                      <a:pt x="76817" y="154927"/>
                      <a:pt x="116457" y="185948"/>
                      <a:pt x="131456" y="206272"/>
                    </a:cubicBezTo>
                    <a:cubicBezTo>
                      <a:pt x="132528" y="207342"/>
                      <a:pt x="132528" y="208412"/>
                      <a:pt x="132528" y="209481"/>
                    </a:cubicBezTo>
                    <a:cubicBezTo>
                      <a:pt x="131456" y="213760"/>
                      <a:pt x="123957" y="216969"/>
                      <a:pt x="114314" y="214829"/>
                    </a:cubicBezTo>
                    <a:cubicBezTo>
                      <a:pt x="97173" y="211621"/>
                      <a:pt x="58603" y="165624"/>
                      <a:pt x="27534" y="147439"/>
                    </a:cubicBezTo>
                    <a:cubicBezTo>
                      <a:pt x="25391" y="159206"/>
                      <a:pt x="26463" y="203063"/>
                      <a:pt x="25391" y="209481"/>
                    </a:cubicBezTo>
                    <a:cubicBezTo>
                      <a:pt x="24320" y="213760"/>
                      <a:pt x="20035" y="214829"/>
                      <a:pt x="16821" y="214829"/>
                    </a:cubicBezTo>
                    <a:cubicBezTo>
                      <a:pt x="12535" y="213760"/>
                      <a:pt x="8250" y="210551"/>
                      <a:pt x="5035" y="204133"/>
                    </a:cubicBezTo>
                    <a:cubicBezTo>
                      <a:pt x="-321" y="191297"/>
                      <a:pt x="-2464" y="136742"/>
                      <a:pt x="3964" y="99303"/>
                    </a:cubicBezTo>
                    <a:cubicBezTo>
                      <a:pt x="10392" y="61864"/>
                      <a:pt x="26463" y="4101"/>
                      <a:pt x="31819" y="3031"/>
                    </a:cubicBezTo>
                    <a:cubicBezTo>
                      <a:pt x="85387" y="-2317"/>
                      <a:pt x="134670" y="-178"/>
                      <a:pt x="170025" y="6240"/>
                    </a:cubicBezTo>
                    <a:cubicBezTo>
                      <a:pt x="221450" y="14798"/>
                      <a:pt x="258948" y="43679"/>
                      <a:pt x="255734" y="67213"/>
                    </a:cubicBezTo>
                    <a:cubicBezTo>
                      <a:pt x="255734" y="68282"/>
                      <a:pt x="254663" y="68282"/>
                      <a:pt x="254663" y="69352"/>
                    </a:cubicBezTo>
                    <a:cubicBezTo>
                      <a:pt x="242878" y="106791"/>
                      <a:pt x="121814" y="143161"/>
                      <a:pt x="57532" y="144230"/>
                    </a:cubicBezTo>
                    <a:close/>
                    <a:moveTo>
                      <a:pt x="170025" y="29774"/>
                    </a:moveTo>
                    <a:cubicBezTo>
                      <a:pt x="131456" y="23355"/>
                      <a:pt x="82173" y="22286"/>
                      <a:pt x="52175" y="23355"/>
                    </a:cubicBezTo>
                    <a:cubicBezTo>
                      <a:pt x="44676" y="38331"/>
                      <a:pt x="36105" y="67213"/>
                      <a:pt x="31819" y="93955"/>
                    </a:cubicBezTo>
                    <a:cubicBezTo>
                      <a:pt x="30748" y="101443"/>
                      <a:pt x="26463" y="120697"/>
                      <a:pt x="28605" y="122837"/>
                    </a:cubicBezTo>
                    <a:cubicBezTo>
                      <a:pt x="74674" y="127115"/>
                      <a:pt x="220379" y="77910"/>
                      <a:pt x="224664" y="53307"/>
                    </a:cubicBezTo>
                    <a:cubicBezTo>
                      <a:pt x="219308" y="42610"/>
                      <a:pt x="196809" y="35122"/>
                      <a:pt x="170025" y="29774"/>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46" name="Forma Livre 45">
                <a:extLst>
                  <a:ext uri="{FF2B5EF4-FFF2-40B4-BE49-F238E27FC236}">
                    <a16:creationId xmlns:a16="http://schemas.microsoft.com/office/drawing/2014/main" id="{B95D56E8-9FAA-9CAB-EAC8-AB08A8A50C5D}"/>
                  </a:ext>
                </a:extLst>
              </p:cNvPr>
              <p:cNvSpPr/>
              <p:nvPr/>
            </p:nvSpPr>
            <p:spPr>
              <a:xfrm>
                <a:off x="8977564" y="3668044"/>
                <a:ext cx="167494" cy="233298"/>
              </a:xfrm>
              <a:custGeom>
                <a:avLst/>
                <a:gdLst>
                  <a:gd name="connsiteX0" fmla="*/ 53920 w 167494"/>
                  <a:gd name="connsiteY0" fmla="*/ 34604 h 233298"/>
                  <a:gd name="connsiteX1" fmla="*/ 38921 w 167494"/>
                  <a:gd name="connsiteY1" fmla="*/ 121249 h 233298"/>
                  <a:gd name="connsiteX2" fmla="*/ 106417 w 167494"/>
                  <a:gd name="connsiteY2" fmla="*/ 118040 h 233298"/>
                  <a:gd name="connsiteX3" fmla="*/ 108559 w 167494"/>
                  <a:gd name="connsiteY3" fmla="*/ 118040 h 233298"/>
                  <a:gd name="connsiteX4" fmla="*/ 143914 w 167494"/>
                  <a:gd name="connsiteY4" fmla="*/ 139434 h 233298"/>
                  <a:gd name="connsiteX5" fmla="*/ 143914 w 167494"/>
                  <a:gd name="connsiteY5" fmla="*/ 139434 h 233298"/>
                  <a:gd name="connsiteX6" fmla="*/ 122487 w 167494"/>
                  <a:gd name="connsiteY6" fmla="*/ 147991 h 233298"/>
                  <a:gd name="connsiteX7" fmla="*/ 121415 w 167494"/>
                  <a:gd name="connsiteY7" fmla="*/ 147991 h 233298"/>
                  <a:gd name="connsiteX8" fmla="*/ 119273 w 167494"/>
                  <a:gd name="connsiteY8" fmla="*/ 147991 h 233298"/>
                  <a:gd name="connsiteX9" fmla="*/ 35707 w 167494"/>
                  <a:gd name="connsiteY9" fmla="*/ 152270 h 233298"/>
                  <a:gd name="connsiteX10" fmla="*/ 32493 w 167494"/>
                  <a:gd name="connsiteY10" fmla="*/ 172594 h 233298"/>
                  <a:gd name="connsiteX11" fmla="*/ 34635 w 167494"/>
                  <a:gd name="connsiteY11" fmla="*/ 203615 h 233298"/>
                  <a:gd name="connsiteX12" fmla="*/ 34635 w 167494"/>
                  <a:gd name="connsiteY12" fmla="*/ 203615 h 233298"/>
                  <a:gd name="connsiteX13" fmla="*/ 75347 w 167494"/>
                  <a:gd name="connsiteY13" fmla="*/ 198267 h 233298"/>
                  <a:gd name="connsiteX14" fmla="*/ 107488 w 167494"/>
                  <a:gd name="connsiteY14" fmla="*/ 214312 h 233298"/>
                  <a:gd name="connsiteX15" fmla="*/ 107488 w 167494"/>
                  <a:gd name="connsiteY15" fmla="*/ 215382 h 233298"/>
                  <a:gd name="connsiteX16" fmla="*/ 38921 w 167494"/>
                  <a:gd name="connsiteY16" fmla="*/ 232497 h 233298"/>
                  <a:gd name="connsiteX17" fmla="*/ 28207 w 167494"/>
                  <a:gd name="connsiteY17" fmla="*/ 232497 h 233298"/>
                  <a:gd name="connsiteX18" fmla="*/ 7851 w 167494"/>
                  <a:gd name="connsiteY18" fmla="*/ 220730 h 233298"/>
                  <a:gd name="connsiteX19" fmla="*/ 352 w 167494"/>
                  <a:gd name="connsiteY19" fmla="*/ 162967 h 233298"/>
                  <a:gd name="connsiteX20" fmla="*/ 24993 w 167494"/>
                  <a:gd name="connsiteY20" fmla="*/ 26047 h 233298"/>
                  <a:gd name="connsiteX21" fmla="*/ 24993 w 167494"/>
                  <a:gd name="connsiteY21" fmla="*/ 24977 h 233298"/>
                  <a:gd name="connsiteX22" fmla="*/ 24993 w 167494"/>
                  <a:gd name="connsiteY22" fmla="*/ 16420 h 233298"/>
                  <a:gd name="connsiteX23" fmla="*/ 27136 w 167494"/>
                  <a:gd name="connsiteY23" fmla="*/ 7862 h 233298"/>
                  <a:gd name="connsiteX24" fmla="*/ 39992 w 167494"/>
                  <a:gd name="connsiteY24" fmla="*/ 4653 h 233298"/>
                  <a:gd name="connsiteX25" fmla="*/ 50706 w 167494"/>
                  <a:gd name="connsiteY25" fmla="*/ 7862 h 233298"/>
                  <a:gd name="connsiteX26" fmla="*/ 136415 w 167494"/>
                  <a:gd name="connsiteY26" fmla="*/ 1444 h 233298"/>
                  <a:gd name="connsiteX27" fmla="*/ 140700 w 167494"/>
                  <a:gd name="connsiteY27" fmla="*/ 2514 h 233298"/>
                  <a:gd name="connsiteX28" fmla="*/ 167484 w 167494"/>
                  <a:gd name="connsiteY28" fmla="*/ 23907 h 233298"/>
                  <a:gd name="connsiteX29" fmla="*/ 167484 w 167494"/>
                  <a:gd name="connsiteY29" fmla="*/ 23907 h 233298"/>
                  <a:gd name="connsiteX30" fmla="*/ 53920 w 167494"/>
                  <a:gd name="connsiteY30" fmla="*/ 3460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7494" h="233298">
                    <a:moveTo>
                      <a:pt x="53920" y="34604"/>
                    </a:moveTo>
                    <a:cubicBezTo>
                      <a:pt x="48563" y="53859"/>
                      <a:pt x="38921" y="121249"/>
                      <a:pt x="38921" y="121249"/>
                    </a:cubicBezTo>
                    <a:cubicBezTo>
                      <a:pt x="56063" y="120179"/>
                      <a:pt x="87132" y="115901"/>
                      <a:pt x="106417" y="118040"/>
                    </a:cubicBezTo>
                    <a:cubicBezTo>
                      <a:pt x="107488" y="118040"/>
                      <a:pt x="107488" y="118040"/>
                      <a:pt x="108559" y="118040"/>
                    </a:cubicBezTo>
                    <a:cubicBezTo>
                      <a:pt x="127844" y="121249"/>
                      <a:pt x="144986" y="134085"/>
                      <a:pt x="143914" y="139434"/>
                    </a:cubicBezTo>
                    <a:cubicBezTo>
                      <a:pt x="143914" y="139434"/>
                      <a:pt x="143914" y="139434"/>
                      <a:pt x="143914" y="139434"/>
                    </a:cubicBezTo>
                    <a:cubicBezTo>
                      <a:pt x="142843" y="143713"/>
                      <a:pt x="131058" y="149061"/>
                      <a:pt x="122487" y="147991"/>
                    </a:cubicBezTo>
                    <a:cubicBezTo>
                      <a:pt x="122487" y="147991"/>
                      <a:pt x="121415" y="147991"/>
                      <a:pt x="121415" y="147991"/>
                    </a:cubicBezTo>
                    <a:cubicBezTo>
                      <a:pt x="120344" y="147991"/>
                      <a:pt x="120344" y="147991"/>
                      <a:pt x="119273" y="147991"/>
                    </a:cubicBezTo>
                    <a:cubicBezTo>
                      <a:pt x="104274" y="144782"/>
                      <a:pt x="65705" y="149061"/>
                      <a:pt x="35707" y="152270"/>
                    </a:cubicBezTo>
                    <a:cubicBezTo>
                      <a:pt x="33564" y="155479"/>
                      <a:pt x="32493" y="162967"/>
                      <a:pt x="32493" y="172594"/>
                    </a:cubicBezTo>
                    <a:cubicBezTo>
                      <a:pt x="31421" y="186500"/>
                      <a:pt x="32493" y="202545"/>
                      <a:pt x="34635" y="203615"/>
                    </a:cubicBezTo>
                    <a:lnTo>
                      <a:pt x="34635" y="203615"/>
                    </a:lnTo>
                    <a:cubicBezTo>
                      <a:pt x="38921" y="204685"/>
                      <a:pt x="62491" y="196127"/>
                      <a:pt x="75347" y="198267"/>
                    </a:cubicBezTo>
                    <a:cubicBezTo>
                      <a:pt x="83918" y="199337"/>
                      <a:pt x="107488" y="208964"/>
                      <a:pt x="107488" y="214312"/>
                    </a:cubicBezTo>
                    <a:cubicBezTo>
                      <a:pt x="107488" y="214312"/>
                      <a:pt x="107488" y="215382"/>
                      <a:pt x="107488" y="215382"/>
                    </a:cubicBezTo>
                    <a:cubicBezTo>
                      <a:pt x="102131" y="226079"/>
                      <a:pt x="47492" y="230357"/>
                      <a:pt x="38921" y="232497"/>
                    </a:cubicBezTo>
                    <a:cubicBezTo>
                      <a:pt x="35707" y="233566"/>
                      <a:pt x="32493" y="233566"/>
                      <a:pt x="28207" y="232497"/>
                    </a:cubicBezTo>
                    <a:cubicBezTo>
                      <a:pt x="20708" y="231427"/>
                      <a:pt x="12136" y="227148"/>
                      <a:pt x="7851" y="220730"/>
                    </a:cubicBezTo>
                    <a:cubicBezTo>
                      <a:pt x="352" y="207894"/>
                      <a:pt x="-719" y="186500"/>
                      <a:pt x="352" y="162967"/>
                    </a:cubicBezTo>
                    <a:cubicBezTo>
                      <a:pt x="3566" y="104134"/>
                      <a:pt x="23922" y="29256"/>
                      <a:pt x="24993" y="26047"/>
                    </a:cubicBezTo>
                    <a:cubicBezTo>
                      <a:pt x="24993" y="26047"/>
                      <a:pt x="24993" y="24977"/>
                      <a:pt x="24993" y="24977"/>
                    </a:cubicBezTo>
                    <a:cubicBezTo>
                      <a:pt x="24993" y="22838"/>
                      <a:pt x="24993" y="19629"/>
                      <a:pt x="24993" y="16420"/>
                    </a:cubicBezTo>
                    <a:cubicBezTo>
                      <a:pt x="24993" y="14280"/>
                      <a:pt x="26065" y="11071"/>
                      <a:pt x="27136" y="7862"/>
                    </a:cubicBezTo>
                    <a:cubicBezTo>
                      <a:pt x="29279" y="4653"/>
                      <a:pt x="34635" y="3583"/>
                      <a:pt x="39992" y="4653"/>
                    </a:cubicBezTo>
                    <a:cubicBezTo>
                      <a:pt x="44277" y="5723"/>
                      <a:pt x="47492" y="6793"/>
                      <a:pt x="50706" y="7862"/>
                    </a:cubicBezTo>
                    <a:cubicBezTo>
                      <a:pt x="76418" y="374"/>
                      <a:pt x="119273" y="-1765"/>
                      <a:pt x="136415" y="1444"/>
                    </a:cubicBezTo>
                    <a:cubicBezTo>
                      <a:pt x="138558" y="1444"/>
                      <a:pt x="139629" y="2514"/>
                      <a:pt x="140700" y="2514"/>
                    </a:cubicBezTo>
                    <a:cubicBezTo>
                      <a:pt x="153556" y="7862"/>
                      <a:pt x="167484" y="16420"/>
                      <a:pt x="167484" y="23907"/>
                    </a:cubicBezTo>
                    <a:cubicBezTo>
                      <a:pt x="167484" y="23907"/>
                      <a:pt x="167484" y="23907"/>
                      <a:pt x="167484" y="23907"/>
                    </a:cubicBezTo>
                    <a:cubicBezTo>
                      <a:pt x="168556" y="31395"/>
                      <a:pt x="84990" y="30326"/>
                      <a:pt x="53920" y="34604"/>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47" name="Forma Livre 46">
                <a:extLst>
                  <a:ext uri="{FF2B5EF4-FFF2-40B4-BE49-F238E27FC236}">
                    <a16:creationId xmlns:a16="http://schemas.microsoft.com/office/drawing/2014/main" id="{292EACF8-A1DC-2B64-B783-C64E7452483A}"/>
                  </a:ext>
                </a:extLst>
              </p:cNvPr>
              <p:cNvSpPr/>
              <p:nvPr/>
            </p:nvSpPr>
            <p:spPr>
              <a:xfrm>
                <a:off x="9147622" y="3725636"/>
                <a:ext cx="233125" cy="191107"/>
              </a:xfrm>
              <a:custGeom>
                <a:avLst/>
                <a:gdLst>
                  <a:gd name="connsiteX0" fmla="*/ 217055 w 233125"/>
                  <a:gd name="connsiteY0" fmla="*/ 39055 h 191107"/>
                  <a:gd name="connsiteX1" fmla="*/ 192414 w 233125"/>
                  <a:gd name="connsiteY1" fmla="*/ 29427 h 191107"/>
                  <a:gd name="connsiteX2" fmla="*/ 20997 w 233125"/>
                  <a:gd name="connsiteY2" fmla="*/ 65797 h 191107"/>
                  <a:gd name="connsiteX3" fmla="*/ 136703 w 233125"/>
                  <a:gd name="connsiteY3" fmla="*/ 125699 h 191107"/>
                  <a:gd name="connsiteX4" fmla="*/ 150632 w 233125"/>
                  <a:gd name="connsiteY4" fmla="*/ 159929 h 191107"/>
                  <a:gd name="connsiteX5" fmla="*/ 146346 w 233125"/>
                  <a:gd name="connsiteY5" fmla="*/ 167417 h 191107"/>
                  <a:gd name="connsiteX6" fmla="*/ 56351 w 233125"/>
                  <a:gd name="connsiteY6" fmla="*/ 190950 h 191107"/>
                  <a:gd name="connsiteX7" fmla="*/ 26353 w 233125"/>
                  <a:gd name="connsiteY7" fmla="*/ 171696 h 191107"/>
                  <a:gd name="connsiteX8" fmla="*/ 27425 w 233125"/>
                  <a:gd name="connsiteY8" fmla="*/ 169556 h 191107"/>
                  <a:gd name="connsiteX9" fmla="*/ 120633 w 233125"/>
                  <a:gd name="connsiteY9" fmla="*/ 143884 h 191107"/>
                  <a:gd name="connsiteX10" fmla="*/ 2783 w 233125"/>
                  <a:gd name="connsiteY10" fmla="*/ 75424 h 191107"/>
                  <a:gd name="connsiteX11" fmla="*/ 641 w 233125"/>
                  <a:gd name="connsiteY11" fmla="*/ 50821 h 191107"/>
                  <a:gd name="connsiteX12" fmla="*/ 9212 w 233125"/>
                  <a:gd name="connsiteY12" fmla="*/ 33706 h 191107"/>
                  <a:gd name="connsiteX13" fmla="*/ 188129 w 233125"/>
                  <a:gd name="connsiteY13" fmla="*/ 2685 h 191107"/>
                  <a:gd name="connsiteX14" fmla="*/ 233126 w 233125"/>
                  <a:gd name="connsiteY14" fmla="*/ 34776 h 191107"/>
                  <a:gd name="connsiteX15" fmla="*/ 217055 w 233125"/>
                  <a:gd name="connsiteY15" fmla="*/ 39055 h 19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3125" h="191107">
                    <a:moveTo>
                      <a:pt x="217055" y="39055"/>
                    </a:moveTo>
                    <a:cubicBezTo>
                      <a:pt x="211699" y="37985"/>
                      <a:pt x="205271" y="31567"/>
                      <a:pt x="192414" y="29427"/>
                    </a:cubicBezTo>
                    <a:cubicBezTo>
                      <a:pt x="143132" y="20870"/>
                      <a:pt x="34924" y="44403"/>
                      <a:pt x="20997" y="65797"/>
                    </a:cubicBezTo>
                    <a:cubicBezTo>
                      <a:pt x="20997" y="73284"/>
                      <a:pt x="125990" y="115002"/>
                      <a:pt x="136703" y="125699"/>
                    </a:cubicBezTo>
                    <a:cubicBezTo>
                      <a:pt x="140989" y="128908"/>
                      <a:pt x="152774" y="149232"/>
                      <a:pt x="150632" y="159929"/>
                    </a:cubicBezTo>
                    <a:cubicBezTo>
                      <a:pt x="149560" y="163138"/>
                      <a:pt x="148489" y="165278"/>
                      <a:pt x="146346" y="167417"/>
                    </a:cubicBezTo>
                    <a:cubicBezTo>
                      <a:pt x="136703" y="172766"/>
                      <a:pt x="71351" y="193090"/>
                      <a:pt x="56351" y="190950"/>
                    </a:cubicBezTo>
                    <a:cubicBezTo>
                      <a:pt x="44567" y="188811"/>
                      <a:pt x="26353" y="178114"/>
                      <a:pt x="26353" y="171696"/>
                    </a:cubicBezTo>
                    <a:cubicBezTo>
                      <a:pt x="26353" y="170626"/>
                      <a:pt x="26353" y="170626"/>
                      <a:pt x="27425" y="169556"/>
                    </a:cubicBezTo>
                    <a:cubicBezTo>
                      <a:pt x="32782" y="163138"/>
                      <a:pt x="117419" y="157790"/>
                      <a:pt x="120633" y="143884"/>
                    </a:cubicBezTo>
                    <a:cubicBezTo>
                      <a:pt x="122776" y="128908"/>
                      <a:pt x="23139" y="108584"/>
                      <a:pt x="2783" y="75424"/>
                    </a:cubicBezTo>
                    <a:cubicBezTo>
                      <a:pt x="-431" y="71145"/>
                      <a:pt x="-431" y="61518"/>
                      <a:pt x="641" y="50821"/>
                    </a:cubicBezTo>
                    <a:cubicBezTo>
                      <a:pt x="1712" y="43333"/>
                      <a:pt x="3855" y="36915"/>
                      <a:pt x="9212" y="33706"/>
                    </a:cubicBezTo>
                    <a:cubicBezTo>
                      <a:pt x="27425" y="20870"/>
                      <a:pt x="122776" y="-9081"/>
                      <a:pt x="188129" y="2685"/>
                    </a:cubicBezTo>
                    <a:cubicBezTo>
                      <a:pt x="210628" y="6964"/>
                      <a:pt x="224555" y="18731"/>
                      <a:pt x="233126" y="34776"/>
                    </a:cubicBezTo>
                    <a:cubicBezTo>
                      <a:pt x="232055" y="37985"/>
                      <a:pt x="223484" y="40124"/>
                      <a:pt x="217055" y="39055"/>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48" name="Forma Livre 47">
                <a:extLst>
                  <a:ext uri="{FF2B5EF4-FFF2-40B4-BE49-F238E27FC236}">
                    <a16:creationId xmlns:a16="http://schemas.microsoft.com/office/drawing/2014/main" id="{64FDE67F-7377-6A97-5B31-1BA2EF5F2C81}"/>
                  </a:ext>
                </a:extLst>
              </p:cNvPr>
              <p:cNvSpPr/>
              <p:nvPr/>
            </p:nvSpPr>
            <p:spPr>
              <a:xfrm>
                <a:off x="9377802" y="3755063"/>
                <a:ext cx="45532" cy="170080"/>
              </a:xfrm>
              <a:custGeom>
                <a:avLst/>
                <a:gdLst>
                  <a:gd name="connsiteX0" fmla="*/ 16874 w 45532"/>
                  <a:gd name="connsiteY0" fmla="*/ 169011 h 170080"/>
                  <a:gd name="connsiteX1" fmla="*/ 12589 w 45532"/>
                  <a:gd name="connsiteY1" fmla="*/ 170080 h 170080"/>
                  <a:gd name="connsiteX2" fmla="*/ 804 w 45532"/>
                  <a:gd name="connsiteY2" fmla="*/ 147617 h 170080"/>
                  <a:gd name="connsiteX3" fmla="*/ 804 w 45532"/>
                  <a:gd name="connsiteY3" fmla="*/ 121944 h 170080"/>
                  <a:gd name="connsiteX4" fmla="*/ 16874 w 45532"/>
                  <a:gd name="connsiteY4" fmla="*/ 2139 h 170080"/>
                  <a:gd name="connsiteX5" fmla="*/ 26516 w 45532"/>
                  <a:gd name="connsiteY5" fmla="*/ 0 h 170080"/>
                  <a:gd name="connsiteX6" fmla="*/ 44729 w 45532"/>
                  <a:gd name="connsiteY6" fmla="*/ 12836 h 170080"/>
                  <a:gd name="connsiteX7" fmla="*/ 44729 w 45532"/>
                  <a:gd name="connsiteY7" fmla="*/ 29951 h 170080"/>
                  <a:gd name="connsiteX8" fmla="*/ 16874 w 45532"/>
                  <a:gd name="connsiteY8" fmla="*/ 169011 h 17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2" h="170080">
                    <a:moveTo>
                      <a:pt x="16874" y="169011"/>
                    </a:moveTo>
                    <a:cubicBezTo>
                      <a:pt x="14731" y="170080"/>
                      <a:pt x="13660" y="170080"/>
                      <a:pt x="12589" y="170080"/>
                    </a:cubicBezTo>
                    <a:cubicBezTo>
                      <a:pt x="6161" y="169011"/>
                      <a:pt x="1875" y="154035"/>
                      <a:pt x="804" y="147617"/>
                    </a:cubicBezTo>
                    <a:cubicBezTo>
                      <a:pt x="-268" y="143338"/>
                      <a:pt x="-268" y="133711"/>
                      <a:pt x="804" y="121944"/>
                    </a:cubicBezTo>
                    <a:cubicBezTo>
                      <a:pt x="2946" y="81296"/>
                      <a:pt x="12589" y="8557"/>
                      <a:pt x="16874" y="2139"/>
                    </a:cubicBezTo>
                    <a:cubicBezTo>
                      <a:pt x="17945" y="0"/>
                      <a:pt x="22231" y="0"/>
                      <a:pt x="26516" y="0"/>
                    </a:cubicBezTo>
                    <a:cubicBezTo>
                      <a:pt x="34016" y="1069"/>
                      <a:pt x="42587" y="5348"/>
                      <a:pt x="44729" y="12836"/>
                    </a:cubicBezTo>
                    <a:cubicBezTo>
                      <a:pt x="45800" y="16045"/>
                      <a:pt x="45800" y="22463"/>
                      <a:pt x="44729" y="29951"/>
                    </a:cubicBezTo>
                    <a:cubicBezTo>
                      <a:pt x="43658" y="71669"/>
                      <a:pt x="24373" y="164732"/>
                      <a:pt x="16874" y="169011"/>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49" name="Forma Livre 48">
                <a:extLst>
                  <a:ext uri="{FF2B5EF4-FFF2-40B4-BE49-F238E27FC236}">
                    <a16:creationId xmlns:a16="http://schemas.microsoft.com/office/drawing/2014/main" id="{8D0D031A-3B5F-14EF-42EE-AA602D148E60}"/>
                  </a:ext>
                </a:extLst>
              </p:cNvPr>
              <p:cNvSpPr/>
              <p:nvPr/>
            </p:nvSpPr>
            <p:spPr>
              <a:xfrm>
                <a:off x="9453431" y="3673499"/>
                <a:ext cx="202656" cy="304376"/>
              </a:xfrm>
              <a:custGeom>
                <a:avLst/>
                <a:gdLst>
                  <a:gd name="connsiteX0" fmla="*/ 158731 w 202656"/>
                  <a:gd name="connsiteY0" fmla="*/ 252714 h 304376"/>
                  <a:gd name="connsiteX1" fmla="*/ 53737 w 202656"/>
                  <a:gd name="connsiteY1" fmla="*/ 304059 h 304376"/>
                  <a:gd name="connsiteX2" fmla="*/ 46238 w 202656"/>
                  <a:gd name="connsiteY2" fmla="*/ 302989 h 304376"/>
                  <a:gd name="connsiteX3" fmla="*/ 5526 w 202656"/>
                  <a:gd name="connsiteY3" fmla="*/ 273038 h 304376"/>
                  <a:gd name="connsiteX4" fmla="*/ 169 w 202656"/>
                  <a:gd name="connsiteY4" fmla="*/ 234529 h 304376"/>
                  <a:gd name="connsiteX5" fmla="*/ 31238 w 202656"/>
                  <a:gd name="connsiteY5" fmla="*/ 155372 h 304376"/>
                  <a:gd name="connsiteX6" fmla="*/ 109448 w 202656"/>
                  <a:gd name="connsiteY6" fmla="*/ 106167 h 304376"/>
                  <a:gd name="connsiteX7" fmla="*/ 136232 w 202656"/>
                  <a:gd name="connsiteY7" fmla="*/ 108306 h 304376"/>
                  <a:gd name="connsiteX8" fmla="*/ 156588 w 202656"/>
                  <a:gd name="connsiteY8" fmla="*/ 100818 h 304376"/>
                  <a:gd name="connsiteX9" fmla="*/ 158731 w 202656"/>
                  <a:gd name="connsiteY9" fmla="*/ 100818 h 304376"/>
                  <a:gd name="connsiteX10" fmla="*/ 179086 w 202656"/>
                  <a:gd name="connsiteY10" fmla="*/ 111515 h 304376"/>
                  <a:gd name="connsiteX11" fmla="*/ 193014 w 202656"/>
                  <a:gd name="connsiteY11" fmla="*/ 145745 h 304376"/>
                  <a:gd name="connsiteX12" fmla="*/ 193014 w 202656"/>
                  <a:gd name="connsiteY12" fmla="*/ 160721 h 304376"/>
                  <a:gd name="connsiteX13" fmla="*/ 158731 w 202656"/>
                  <a:gd name="connsiteY13" fmla="*/ 252714 h 304376"/>
                  <a:gd name="connsiteX14" fmla="*/ 161945 w 202656"/>
                  <a:gd name="connsiteY14" fmla="*/ 141466 h 304376"/>
                  <a:gd name="connsiteX15" fmla="*/ 136232 w 202656"/>
                  <a:gd name="connsiteY15" fmla="*/ 117933 h 304376"/>
                  <a:gd name="connsiteX16" fmla="*/ 59094 w 202656"/>
                  <a:gd name="connsiteY16" fmla="*/ 175696 h 304376"/>
                  <a:gd name="connsiteX17" fmla="*/ 26953 w 202656"/>
                  <a:gd name="connsiteY17" fmla="*/ 251644 h 304376"/>
                  <a:gd name="connsiteX18" fmla="*/ 28024 w 202656"/>
                  <a:gd name="connsiteY18" fmla="*/ 269829 h 304376"/>
                  <a:gd name="connsiteX19" fmla="*/ 45166 w 202656"/>
                  <a:gd name="connsiteY19" fmla="*/ 284805 h 304376"/>
                  <a:gd name="connsiteX20" fmla="*/ 48380 w 202656"/>
                  <a:gd name="connsiteY20" fmla="*/ 285874 h 304376"/>
                  <a:gd name="connsiteX21" fmla="*/ 133018 w 202656"/>
                  <a:gd name="connsiteY21" fmla="*/ 234529 h 304376"/>
                  <a:gd name="connsiteX22" fmla="*/ 161945 w 202656"/>
                  <a:gd name="connsiteY22" fmla="*/ 157511 h 304376"/>
                  <a:gd name="connsiteX23" fmla="*/ 161945 w 202656"/>
                  <a:gd name="connsiteY23" fmla="*/ 141466 h 304376"/>
                  <a:gd name="connsiteX24" fmla="*/ 200513 w 202656"/>
                  <a:gd name="connsiteY24" fmla="*/ 12034 h 304376"/>
                  <a:gd name="connsiteX25" fmla="*/ 164087 w 202656"/>
                  <a:gd name="connsiteY25" fmla="*/ 54822 h 304376"/>
                  <a:gd name="connsiteX26" fmla="*/ 137303 w 202656"/>
                  <a:gd name="connsiteY26" fmla="*/ 64449 h 304376"/>
                  <a:gd name="connsiteX27" fmla="*/ 134089 w 202656"/>
                  <a:gd name="connsiteY27" fmla="*/ 63379 h 304376"/>
                  <a:gd name="connsiteX28" fmla="*/ 134089 w 202656"/>
                  <a:gd name="connsiteY28" fmla="*/ 62309 h 304376"/>
                  <a:gd name="connsiteX29" fmla="*/ 178015 w 202656"/>
                  <a:gd name="connsiteY29" fmla="*/ 6686 h 304376"/>
                  <a:gd name="connsiteX30" fmla="*/ 197299 w 202656"/>
                  <a:gd name="connsiteY30" fmla="*/ 267 h 304376"/>
                  <a:gd name="connsiteX31" fmla="*/ 202656 w 202656"/>
                  <a:gd name="connsiteY31" fmla="*/ 6686 h 304376"/>
                  <a:gd name="connsiteX32" fmla="*/ 200513 w 202656"/>
                  <a:gd name="connsiteY32" fmla="*/ 12034 h 30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2656" h="304376">
                    <a:moveTo>
                      <a:pt x="158731" y="252714"/>
                    </a:moveTo>
                    <a:cubicBezTo>
                      <a:pt x="134089" y="285874"/>
                      <a:pt x="83735" y="307268"/>
                      <a:pt x="53737" y="304059"/>
                    </a:cubicBezTo>
                    <a:cubicBezTo>
                      <a:pt x="51594" y="304059"/>
                      <a:pt x="49452" y="304059"/>
                      <a:pt x="46238" y="302989"/>
                    </a:cubicBezTo>
                    <a:cubicBezTo>
                      <a:pt x="20525" y="298710"/>
                      <a:pt x="9811" y="281595"/>
                      <a:pt x="5526" y="273038"/>
                    </a:cubicBezTo>
                    <a:cubicBezTo>
                      <a:pt x="3383" y="268759"/>
                      <a:pt x="-903" y="254853"/>
                      <a:pt x="169" y="234529"/>
                    </a:cubicBezTo>
                    <a:cubicBezTo>
                      <a:pt x="1240" y="213135"/>
                      <a:pt x="8740" y="185323"/>
                      <a:pt x="31238" y="155372"/>
                    </a:cubicBezTo>
                    <a:cubicBezTo>
                      <a:pt x="54808" y="124351"/>
                      <a:pt x="84806" y="110445"/>
                      <a:pt x="109448" y="106167"/>
                    </a:cubicBezTo>
                    <a:cubicBezTo>
                      <a:pt x="116947" y="105097"/>
                      <a:pt x="124447" y="106167"/>
                      <a:pt x="136232" y="108306"/>
                    </a:cubicBezTo>
                    <a:cubicBezTo>
                      <a:pt x="140517" y="98679"/>
                      <a:pt x="150160" y="100818"/>
                      <a:pt x="156588" y="100818"/>
                    </a:cubicBezTo>
                    <a:cubicBezTo>
                      <a:pt x="157659" y="100818"/>
                      <a:pt x="157659" y="100818"/>
                      <a:pt x="158731" y="100818"/>
                    </a:cubicBezTo>
                    <a:cubicBezTo>
                      <a:pt x="164087" y="101888"/>
                      <a:pt x="173729" y="106167"/>
                      <a:pt x="179086" y="111515"/>
                    </a:cubicBezTo>
                    <a:cubicBezTo>
                      <a:pt x="185515" y="117933"/>
                      <a:pt x="190871" y="127560"/>
                      <a:pt x="193014" y="145745"/>
                    </a:cubicBezTo>
                    <a:cubicBezTo>
                      <a:pt x="194085" y="151094"/>
                      <a:pt x="194085" y="155372"/>
                      <a:pt x="193014" y="160721"/>
                    </a:cubicBezTo>
                    <a:cubicBezTo>
                      <a:pt x="193014" y="190672"/>
                      <a:pt x="180158" y="223832"/>
                      <a:pt x="158731" y="252714"/>
                    </a:cubicBezTo>
                    <a:close/>
                    <a:moveTo>
                      <a:pt x="161945" y="141466"/>
                    </a:moveTo>
                    <a:cubicBezTo>
                      <a:pt x="157659" y="123282"/>
                      <a:pt x="150160" y="122212"/>
                      <a:pt x="136232" y="117933"/>
                    </a:cubicBezTo>
                    <a:cubicBezTo>
                      <a:pt x="116947" y="128630"/>
                      <a:pt x="90163" y="133978"/>
                      <a:pt x="59094" y="175696"/>
                    </a:cubicBezTo>
                    <a:cubicBezTo>
                      <a:pt x="36595" y="205647"/>
                      <a:pt x="28024" y="232390"/>
                      <a:pt x="26953" y="251644"/>
                    </a:cubicBezTo>
                    <a:cubicBezTo>
                      <a:pt x="25882" y="259132"/>
                      <a:pt x="26953" y="265550"/>
                      <a:pt x="28024" y="269829"/>
                    </a:cubicBezTo>
                    <a:cubicBezTo>
                      <a:pt x="31238" y="280526"/>
                      <a:pt x="38738" y="283735"/>
                      <a:pt x="45166" y="284805"/>
                    </a:cubicBezTo>
                    <a:cubicBezTo>
                      <a:pt x="46238" y="284805"/>
                      <a:pt x="47309" y="284805"/>
                      <a:pt x="48380" y="285874"/>
                    </a:cubicBezTo>
                    <a:cubicBezTo>
                      <a:pt x="77307" y="288014"/>
                      <a:pt x="107305" y="269829"/>
                      <a:pt x="133018" y="234529"/>
                    </a:cubicBezTo>
                    <a:cubicBezTo>
                      <a:pt x="151231" y="208857"/>
                      <a:pt x="160873" y="178905"/>
                      <a:pt x="161945" y="157511"/>
                    </a:cubicBezTo>
                    <a:cubicBezTo>
                      <a:pt x="164087" y="151094"/>
                      <a:pt x="163016" y="145745"/>
                      <a:pt x="161945" y="141466"/>
                    </a:cubicBezTo>
                    <a:close/>
                    <a:moveTo>
                      <a:pt x="200513" y="12034"/>
                    </a:moveTo>
                    <a:cubicBezTo>
                      <a:pt x="188729" y="25940"/>
                      <a:pt x="169444" y="48403"/>
                      <a:pt x="164087" y="54822"/>
                    </a:cubicBezTo>
                    <a:cubicBezTo>
                      <a:pt x="159802" y="60170"/>
                      <a:pt x="143731" y="65518"/>
                      <a:pt x="137303" y="64449"/>
                    </a:cubicBezTo>
                    <a:cubicBezTo>
                      <a:pt x="136232" y="64449"/>
                      <a:pt x="135160" y="63379"/>
                      <a:pt x="134089" y="63379"/>
                    </a:cubicBezTo>
                    <a:cubicBezTo>
                      <a:pt x="134089" y="63379"/>
                      <a:pt x="134089" y="62309"/>
                      <a:pt x="134089" y="62309"/>
                    </a:cubicBezTo>
                    <a:cubicBezTo>
                      <a:pt x="134089" y="53752"/>
                      <a:pt x="161945" y="18452"/>
                      <a:pt x="178015" y="6686"/>
                    </a:cubicBezTo>
                    <a:cubicBezTo>
                      <a:pt x="185515" y="1337"/>
                      <a:pt x="191942" y="-802"/>
                      <a:pt x="197299" y="267"/>
                    </a:cubicBezTo>
                    <a:cubicBezTo>
                      <a:pt x="200513" y="1337"/>
                      <a:pt x="202656" y="3476"/>
                      <a:pt x="202656" y="6686"/>
                    </a:cubicBezTo>
                    <a:cubicBezTo>
                      <a:pt x="202656" y="7755"/>
                      <a:pt x="202656" y="9895"/>
                      <a:pt x="200513" y="12034"/>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50" name="Forma Livre 49">
                <a:extLst>
                  <a:ext uri="{FF2B5EF4-FFF2-40B4-BE49-F238E27FC236}">
                    <a16:creationId xmlns:a16="http://schemas.microsoft.com/office/drawing/2014/main" id="{8E3D8401-43FC-C72C-4DAE-DA4B71D6439F}"/>
                  </a:ext>
                </a:extLst>
              </p:cNvPr>
              <p:cNvSpPr/>
              <p:nvPr/>
            </p:nvSpPr>
            <p:spPr>
              <a:xfrm>
                <a:off x="9683943" y="3825276"/>
                <a:ext cx="152224" cy="152549"/>
              </a:xfrm>
              <a:custGeom>
                <a:avLst/>
                <a:gdLst>
                  <a:gd name="connsiteX0" fmla="*/ 149991 w 152224"/>
                  <a:gd name="connsiteY0" fmla="*/ 46383 h 152549"/>
                  <a:gd name="connsiteX1" fmla="*/ 128563 w 152224"/>
                  <a:gd name="connsiteY1" fmla="*/ 145863 h 152549"/>
                  <a:gd name="connsiteX2" fmla="*/ 109278 w 152224"/>
                  <a:gd name="connsiteY2" fmla="*/ 152282 h 152549"/>
                  <a:gd name="connsiteX3" fmla="*/ 35355 w 152224"/>
                  <a:gd name="connsiteY3" fmla="*/ 53870 h 152549"/>
                  <a:gd name="connsiteX4" fmla="*/ 32141 w 152224"/>
                  <a:gd name="connsiteY4" fmla="*/ 70985 h 152549"/>
                  <a:gd name="connsiteX5" fmla="*/ 23569 w 152224"/>
                  <a:gd name="connsiteY5" fmla="*/ 125539 h 152549"/>
                  <a:gd name="connsiteX6" fmla="*/ 14999 w 152224"/>
                  <a:gd name="connsiteY6" fmla="*/ 146933 h 152549"/>
                  <a:gd name="connsiteX7" fmla="*/ 0 w 152224"/>
                  <a:gd name="connsiteY7" fmla="*/ 125539 h 152549"/>
                  <a:gd name="connsiteX8" fmla="*/ 19284 w 152224"/>
                  <a:gd name="connsiteY8" fmla="*/ 4665 h 152549"/>
                  <a:gd name="connsiteX9" fmla="*/ 31069 w 152224"/>
                  <a:gd name="connsiteY9" fmla="*/ 386 h 152549"/>
                  <a:gd name="connsiteX10" fmla="*/ 36426 w 152224"/>
                  <a:gd name="connsiteY10" fmla="*/ 2525 h 152549"/>
                  <a:gd name="connsiteX11" fmla="*/ 109278 w 152224"/>
                  <a:gd name="connsiteY11" fmla="*/ 106285 h 152549"/>
                  <a:gd name="connsiteX12" fmla="*/ 130706 w 152224"/>
                  <a:gd name="connsiteY12" fmla="*/ 23919 h 152549"/>
                  <a:gd name="connsiteX13" fmla="*/ 138205 w 152224"/>
                  <a:gd name="connsiteY13" fmla="*/ 21779 h 152549"/>
                  <a:gd name="connsiteX14" fmla="*/ 152133 w 152224"/>
                  <a:gd name="connsiteY14" fmla="*/ 39964 h 152549"/>
                  <a:gd name="connsiteX15" fmla="*/ 149991 w 152224"/>
                  <a:gd name="connsiteY15" fmla="*/ 46383 h 15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224" h="152549">
                    <a:moveTo>
                      <a:pt x="149991" y="46383"/>
                    </a:moveTo>
                    <a:cubicBezTo>
                      <a:pt x="146776" y="64567"/>
                      <a:pt x="136062" y="97727"/>
                      <a:pt x="128563" y="145863"/>
                    </a:cubicBezTo>
                    <a:cubicBezTo>
                      <a:pt x="127492" y="151212"/>
                      <a:pt x="115707" y="153351"/>
                      <a:pt x="109278" y="152282"/>
                    </a:cubicBezTo>
                    <a:cubicBezTo>
                      <a:pt x="101779" y="151212"/>
                      <a:pt x="52496" y="74194"/>
                      <a:pt x="35355" y="53870"/>
                    </a:cubicBezTo>
                    <a:cubicBezTo>
                      <a:pt x="34283" y="58149"/>
                      <a:pt x="33212" y="64567"/>
                      <a:pt x="32141" y="70985"/>
                    </a:cubicBezTo>
                    <a:cubicBezTo>
                      <a:pt x="28926" y="88100"/>
                      <a:pt x="25712" y="109494"/>
                      <a:pt x="23569" y="125539"/>
                    </a:cubicBezTo>
                    <a:cubicBezTo>
                      <a:pt x="21427" y="138376"/>
                      <a:pt x="20355" y="148003"/>
                      <a:pt x="14999" y="146933"/>
                    </a:cubicBezTo>
                    <a:cubicBezTo>
                      <a:pt x="9642" y="145863"/>
                      <a:pt x="2142" y="135167"/>
                      <a:pt x="0" y="125539"/>
                    </a:cubicBezTo>
                    <a:cubicBezTo>
                      <a:pt x="0" y="124470"/>
                      <a:pt x="16070" y="27128"/>
                      <a:pt x="19284" y="4665"/>
                    </a:cubicBezTo>
                    <a:cubicBezTo>
                      <a:pt x="20355" y="386"/>
                      <a:pt x="25712" y="-684"/>
                      <a:pt x="31069" y="386"/>
                    </a:cubicBezTo>
                    <a:cubicBezTo>
                      <a:pt x="33212" y="386"/>
                      <a:pt x="35355" y="1455"/>
                      <a:pt x="36426" y="2525"/>
                    </a:cubicBezTo>
                    <a:cubicBezTo>
                      <a:pt x="41783" y="7874"/>
                      <a:pt x="97494" y="93449"/>
                      <a:pt x="109278" y="106285"/>
                    </a:cubicBezTo>
                    <a:cubicBezTo>
                      <a:pt x="111421" y="106285"/>
                      <a:pt x="126420" y="31407"/>
                      <a:pt x="130706" y="23919"/>
                    </a:cubicBezTo>
                    <a:cubicBezTo>
                      <a:pt x="131777" y="21779"/>
                      <a:pt x="134991" y="20710"/>
                      <a:pt x="138205" y="21779"/>
                    </a:cubicBezTo>
                    <a:cubicBezTo>
                      <a:pt x="144634" y="22849"/>
                      <a:pt x="153205" y="30337"/>
                      <a:pt x="152133" y="39964"/>
                    </a:cubicBezTo>
                    <a:cubicBezTo>
                      <a:pt x="149991" y="41034"/>
                      <a:pt x="149991" y="44243"/>
                      <a:pt x="149991" y="46383"/>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51" name="Forma Livre 50">
                <a:extLst>
                  <a:ext uri="{FF2B5EF4-FFF2-40B4-BE49-F238E27FC236}">
                    <a16:creationId xmlns:a16="http://schemas.microsoft.com/office/drawing/2014/main" id="{883A96D6-7D6F-FEE9-19FF-078CF038DA47}"/>
                  </a:ext>
                </a:extLst>
              </p:cNvPr>
              <p:cNvSpPr/>
              <p:nvPr/>
            </p:nvSpPr>
            <p:spPr>
              <a:xfrm>
                <a:off x="9989549" y="3863101"/>
                <a:ext cx="45532" cy="170080"/>
              </a:xfrm>
              <a:custGeom>
                <a:avLst/>
                <a:gdLst>
                  <a:gd name="connsiteX0" fmla="*/ 16874 w 45532"/>
                  <a:gd name="connsiteY0" fmla="*/ 169011 h 170080"/>
                  <a:gd name="connsiteX1" fmla="*/ 12588 w 45532"/>
                  <a:gd name="connsiteY1" fmla="*/ 170081 h 170080"/>
                  <a:gd name="connsiteX2" fmla="*/ 803 w 45532"/>
                  <a:gd name="connsiteY2" fmla="*/ 147617 h 170080"/>
                  <a:gd name="connsiteX3" fmla="*/ 803 w 45532"/>
                  <a:gd name="connsiteY3" fmla="*/ 121945 h 170080"/>
                  <a:gd name="connsiteX4" fmla="*/ 16874 w 45532"/>
                  <a:gd name="connsiteY4" fmla="*/ 2140 h 170080"/>
                  <a:gd name="connsiteX5" fmla="*/ 26516 w 45532"/>
                  <a:gd name="connsiteY5" fmla="*/ 0 h 170080"/>
                  <a:gd name="connsiteX6" fmla="*/ 44729 w 45532"/>
                  <a:gd name="connsiteY6" fmla="*/ 12836 h 170080"/>
                  <a:gd name="connsiteX7" fmla="*/ 44729 w 45532"/>
                  <a:gd name="connsiteY7" fmla="*/ 29951 h 170080"/>
                  <a:gd name="connsiteX8" fmla="*/ 16874 w 45532"/>
                  <a:gd name="connsiteY8" fmla="*/ 169011 h 17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2" h="170080">
                    <a:moveTo>
                      <a:pt x="16874" y="169011"/>
                    </a:moveTo>
                    <a:cubicBezTo>
                      <a:pt x="14731" y="170081"/>
                      <a:pt x="13660" y="170081"/>
                      <a:pt x="12588" y="170081"/>
                    </a:cubicBezTo>
                    <a:cubicBezTo>
                      <a:pt x="6160" y="169011"/>
                      <a:pt x="1874" y="154035"/>
                      <a:pt x="803" y="147617"/>
                    </a:cubicBezTo>
                    <a:cubicBezTo>
                      <a:pt x="-268" y="143339"/>
                      <a:pt x="-268" y="133711"/>
                      <a:pt x="803" y="121945"/>
                    </a:cubicBezTo>
                    <a:cubicBezTo>
                      <a:pt x="2946" y="81296"/>
                      <a:pt x="12588" y="8558"/>
                      <a:pt x="16874" y="2140"/>
                    </a:cubicBezTo>
                    <a:cubicBezTo>
                      <a:pt x="17945" y="0"/>
                      <a:pt x="22231" y="0"/>
                      <a:pt x="26516" y="0"/>
                    </a:cubicBezTo>
                    <a:cubicBezTo>
                      <a:pt x="34015" y="1070"/>
                      <a:pt x="42587" y="5348"/>
                      <a:pt x="44729" y="12836"/>
                    </a:cubicBezTo>
                    <a:cubicBezTo>
                      <a:pt x="45801" y="16045"/>
                      <a:pt x="45801" y="22464"/>
                      <a:pt x="44729" y="29951"/>
                    </a:cubicBezTo>
                    <a:cubicBezTo>
                      <a:pt x="42587" y="71669"/>
                      <a:pt x="24373" y="164732"/>
                      <a:pt x="16874" y="169011"/>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52" name="Forma Livre 51">
                <a:extLst>
                  <a:ext uri="{FF2B5EF4-FFF2-40B4-BE49-F238E27FC236}">
                    <a16:creationId xmlns:a16="http://schemas.microsoft.com/office/drawing/2014/main" id="{BD6F427F-2EAB-5B53-48FA-8445DDF75DF4}"/>
                  </a:ext>
                </a:extLst>
              </p:cNvPr>
              <p:cNvSpPr/>
              <p:nvPr/>
            </p:nvSpPr>
            <p:spPr>
              <a:xfrm>
                <a:off x="10080347" y="3895876"/>
                <a:ext cx="152224" cy="152549"/>
              </a:xfrm>
              <a:custGeom>
                <a:avLst/>
                <a:gdLst>
                  <a:gd name="connsiteX0" fmla="*/ 151062 w 152224"/>
                  <a:gd name="connsiteY0" fmla="*/ 46383 h 152549"/>
                  <a:gd name="connsiteX1" fmla="*/ 128563 w 152224"/>
                  <a:gd name="connsiteY1" fmla="*/ 145864 h 152549"/>
                  <a:gd name="connsiteX2" fmla="*/ 109278 w 152224"/>
                  <a:gd name="connsiteY2" fmla="*/ 152282 h 152549"/>
                  <a:gd name="connsiteX3" fmla="*/ 35355 w 152224"/>
                  <a:gd name="connsiteY3" fmla="*/ 53870 h 152549"/>
                  <a:gd name="connsiteX4" fmla="*/ 32141 w 152224"/>
                  <a:gd name="connsiteY4" fmla="*/ 70985 h 152549"/>
                  <a:gd name="connsiteX5" fmla="*/ 23569 w 152224"/>
                  <a:gd name="connsiteY5" fmla="*/ 125540 h 152549"/>
                  <a:gd name="connsiteX6" fmla="*/ 14999 w 152224"/>
                  <a:gd name="connsiteY6" fmla="*/ 146933 h 152549"/>
                  <a:gd name="connsiteX7" fmla="*/ 0 w 152224"/>
                  <a:gd name="connsiteY7" fmla="*/ 125540 h 152549"/>
                  <a:gd name="connsiteX8" fmla="*/ 20355 w 152224"/>
                  <a:gd name="connsiteY8" fmla="*/ 4665 h 152549"/>
                  <a:gd name="connsiteX9" fmla="*/ 31069 w 152224"/>
                  <a:gd name="connsiteY9" fmla="*/ 386 h 152549"/>
                  <a:gd name="connsiteX10" fmla="*/ 36426 w 152224"/>
                  <a:gd name="connsiteY10" fmla="*/ 2525 h 152549"/>
                  <a:gd name="connsiteX11" fmla="*/ 109278 w 152224"/>
                  <a:gd name="connsiteY11" fmla="*/ 106285 h 152549"/>
                  <a:gd name="connsiteX12" fmla="*/ 130706 w 152224"/>
                  <a:gd name="connsiteY12" fmla="*/ 23919 h 152549"/>
                  <a:gd name="connsiteX13" fmla="*/ 138205 w 152224"/>
                  <a:gd name="connsiteY13" fmla="*/ 21780 h 152549"/>
                  <a:gd name="connsiteX14" fmla="*/ 152133 w 152224"/>
                  <a:gd name="connsiteY14" fmla="*/ 39964 h 152549"/>
                  <a:gd name="connsiteX15" fmla="*/ 151062 w 152224"/>
                  <a:gd name="connsiteY15" fmla="*/ 46383 h 15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2224" h="152549">
                    <a:moveTo>
                      <a:pt x="151062" y="46383"/>
                    </a:moveTo>
                    <a:cubicBezTo>
                      <a:pt x="147848" y="64567"/>
                      <a:pt x="137134" y="97728"/>
                      <a:pt x="128563" y="145864"/>
                    </a:cubicBezTo>
                    <a:cubicBezTo>
                      <a:pt x="127492" y="151212"/>
                      <a:pt x="115707" y="153351"/>
                      <a:pt x="109278" y="152282"/>
                    </a:cubicBezTo>
                    <a:cubicBezTo>
                      <a:pt x="101779" y="151212"/>
                      <a:pt x="52496" y="74194"/>
                      <a:pt x="35355" y="53870"/>
                    </a:cubicBezTo>
                    <a:cubicBezTo>
                      <a:pt x="34283" y="58149"/>
                      <a:pt x="33212" y="64567"/>
                      <a:pt x="32141" y="70985"/>
                    </a:cubicBezTo>
                    <a:cubicBezTo>
                      <a:pt x="28926" y="88100"/>
                      <a:pt x="25712" y="109494"/>
                      <a:pt x="23569" y="125540"/>
                    </a:cubicBezTo>
                    <a:cubicBezTo>
                      <a:pt x="21427" y="138376"/>
                      <a:pt x="20355" y="148003"/>
                      <a:pt x="14999" y="146933"/>
                    </a:cubicBezTo>
                    <a:cubicBezTo>
                      <a:pt x="9642" y="145864"/>
                      <a:pt x="2142" y="135167"/>
                      <a:pt x="0" y="125540"/>
                    </a:cubicBezTo>
                    <a:cubicBezTo>
                      <a:pt x="0" y="124470"/>
                      <a:pt x="16070" y="27128"/>
                      <a:pt x="20355" y="4665"/>
                    </a:cubicBezTo>
                    <a:cubicBezTo>
                      <a:pt x="21427" y="386"/>
                      <a:pt x="26784" y="-684"/>
                      <a:pt x="31069" y="386"/>
                    </a:cubicBezTo>
                    <a:cubicBezTo>
                      <a:pt x="33212" y="386"/>
                      <a:pt x="35355" y="1456"/>
                      <a:pt x="36426" y="2525"/>
                    </a:cubicBezTo>
                    <a:cubicBezTo>
                      <a:pt x="41783" y="7874"/>
                      <a:pt x="97494" y="93449"/>
                      <a:pt x="109278" y="106285"/>
                    </a:cubicBezTo>
                    <a:cubicBezTo>
                      <a:pt x="111421" y="106285"/>
                      <a:pt x="126420" y="31407"/>
                      <a:pt x="130706" y="23919"/>
                    </a:cubicBezTo>
                    <a:cubicBezTo>
                      <a:pt x="131777" y="21780"/>
                      <a:pt x="134991" y="20710"/>
                      <a:pt x="138205" y="21780"/>
                    </a:cubicBezTo>
                    <a:cubicBezTo>
                      <a:pt x="144634" y="22849"/>
                      <a:pt x="153205" y="30337"/>
                      <a:pt x="152133" y="39964"/>
                    </a:cubicBezTo>
                    <a:cubicBezTo>
                      <a:pt x="152133" y="41034"/>
                      <a:pt x="152133" y="43173"/>
                      <a:pt x="151062" y="46383"/>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53" name="Forma Livre 52">
                <a:extLst>
                  <a:ext uri="{FF2B5EF4-FFF2-40B4-BE49-F238E27FC236}">
                    <a16:creationId xmlns:a16="http://schemas.microsoft.com/office/drawing/2014/main" id="{7A974378-3B8B-6692-D5FA-63C2C7E823A7}"/>
                  </a:ext>
                </a:extLst>
              </p:cNvPr>
              <p:cNvSpPr/>
              <p:nvPr/>
            </p:nvSpPr>
            <p:spPr>
              <a:xfrm>
                <a:off x="10250693" y="3903110"/>
                <a:ext cx="206793" cy="206420"/>
              </a:xfrm>
              <a:custGeom>
                <a:avLst/>
                <a:gdLst>
                  <a:gd name="connsiteX0" fmla="*/ 206773 w 206793"/>
                  <a:gd name="connsiteY0" fmla="*/ 35939 h 206420"/>
                  <a:gd name="connsiteX1" fmla="*/ 205701 w 206793"/>
                  <a:gd name="connsiteY1" fmla="*/ 38079 h 206420"/>
                  <a:gd name="connsiteX2" fmla="*/ 116779 w 206793"/>
                  <a:gd name="connsiteY2" fmla="*/ 39149 h 206420"/>
                  <a:gd name="connsiteX3" fmla="*/ 112493 w 206793"/>
                  <a:gd name="connsiteY3" fmla="*/ 55194 h 206420"/>
                  <a:gd name="connsiteX4" fmla="*/ 93209 w 206793"/>
                  <a:gd name="connsiteY4" fmla="*/ 202811 h 206420"/>
                  <a:gd name="connsiteX5" fmla="*/ 84638 w 206793"/>
                  <a:gd name="connsiteY5" fmla="*/ 206020 h 206420"/>
                  <a:gd name="connsiteX6" fmla="*/ 61068 w 206793"/>
                  <a:gd name="connsiteY6" fmla="*/ 184626 h 206420"/>
                  <a:gd name="connsiteX7" fmla="*/ 77138 w 206793"/>
                  <a:gd name="connsiteY7" fmla="*/ 66960 h 206420"/>
                  <a:gd name="connsiteX8" fmla="*/ 82495 w 206793"/>
                  <a:gd name="connsiteY8" fmla="*/ 33800 h 206420"/>
                  <a:gd name="connsiteX9" fmla="*/ 31070 w 206793"/>
                  <a:gd name="connsiteY9" fmla="*/ 28452 h 206420"/>
                  <a:gd name="connsiteX10" fmla="*/ 0 w 206793"/>
                  <a:gd name="connsiteY10" fmla="*/ 2779 h 206420"/>
                  <a:gd name="connsiteX11" fmla="*/ 8571 w 206793"/>
                  <a:gd name="connsiteY11" fmla="*/ 640 h 206420"/>
                  <a:gd name="connsiteX12" fmla="*/ 21427 w 206793"/>
                  <a:gd name="connsiteY12" fmla="*/ 3849 h 206420"/>
                  <a:gd name="connsiteX13" fmla="*/ 149991 w 206793"/>
                  <a:gd name="connsiteY13" fmla="*/ 12406 h 206420"/>
                  <a:gd name="connsiteX14" fmla="*/ 206773 w 206793"/>
                  <a:gd name="connsiteY14" fmla="*/ 34870 h 206420"/>
                  <a:gd name="connsiteX15" fmla="*/ 206773 w 206793"/>
                  <a:gd name="connsiteY15" fmla="*/ 35939 h 20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793" h="206420">
                    <a:moveTo>
                      <a:pt x="206773" y="35939"/>
                    </a:moveTo>
                    <a:cubicBezTo>
                      <a:pt x="206773" y="37009"/>
                      <a:pt x="205701" y="38079"/>
                      <a:pt x="205701" y="38079"/>
                    </a:cubicBezTo>
                    <a:cubicBezTo>
                      <a:pt x="201416" y="42358"/>
                      <a:pt x="121064" y="32730"/>
                      <a:pt x="116779" y="39149"/>
                    </a:cubicBezTo>
                    <a:cubicBezTo>
                      <a:pt x="115707" y="41288"/>
                      <a:pt x="114636" y="46636"/>
                      <a:pt x="112493" y="55194"/>
                    </a:cubicBezTo>
                    <a:cubicBezTo>
                      <a:pt x="106065" y="93703"/>
                      <a:pt x="96423" y="186766"/>
                      <a:pt x="93209" y="202811"/>
                    </a:cubicBezTo>
                    <a:cubicBezTo>
                      <a:pt x="92137" y="206020"/>
                      <a:pt x="91066" y="207090"/>
                      <a:pt x="84638" y="206020"/>
                    </a:cubicBezTo>
                    <a:cubicBezTo>
                      <a:pt x="76067" y="204950"/>
                      <a:pt x="63211" y="198532"/>
                      <a:pt x="61068" y="184626"/>
                    </a:cubicBezTo>
                    <a:cubicBezTo>
                      <a:pt x="59997" y="171790"/>
                      <a:pt x="69638" y="107609"/>
                      <a:pt x="77138" y="66960"/>
                    </a:cubicBezTo>
                    <a:cubicBezTo>
                      <a:pt x="80352" y="47706"/>
                      <a:pt x="82495" y="33800"/>
                      <a:pt x="82495" y="33800"/>
                    </a:cubicBezTo>
                    <a:cubicBezTo>
                      <a:pt x="82495" y="32730"/>
                      <a:pt x="48211" y="30591"/>
                      <a:pt x="31070" y="28452"/>
                    </a:cubicBezTo>
                    <a:cubicBezTo>
                      <a:pt x="18213" y="26312"/>
                      <a:pt x="0" y="11337"/>
                      <a:pt x="0" y="2779"/>
                    </a:cubicBezTo>
                    <a:cubicBezTo>
                      <a:pt x="1072" y="-430"/>
                      <a:pt x="4286" y="-430"/>
                      <a:pt x="8571" y="640"/>
                    </a:cubicBezTo>
                    <a:cubicBezTo>
                      <a:pt x="11785" y="1710"/>
                      <a:pt x="17142" y="2779"/>
                      <a:pt x="21427" y="3849"/>
                    </a:cubicBezTo>
                    <a:cubicBezTo>
                      <a:pt x="41783" y="7058"/>
                      <a:pt x="82495" y="640"/>
                      <a:pt x="149991" y="12406"/>
                    </a:cubicBezTo>
                    <a:cubicBezTo>
                      <a:pt x="167133" y="15615"/>
                      <a:pt x="207844" y="19894"/>
                      <a:pt x="206773" y="34870"/>
                    </a:cubicBezTo>
                    <a:cubicBezTo>
                      <a:pt x="206773" y="35939"/>
                      <a:pt x="206773" y="35939"/>
                      <a:pt x="206773" y="35939"/>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54" name="Forma Livre 53">
                <a:extLst>
                  <a:ext uri="{FF2B5EF4-FFF2-40B4-BE49-F238E27FC236}">
                    <a16:creationId xmlns:a16="http://schemas.microsoft.com/office/drawing/2014/main" id="{215BB7F7-8711-762C-E459-E00D1AE979EE}"/>
                  </a:ext>
                </a:extLst>
              </p:cNvPr>
              <p:cNvSpPr/>
              <p:nvPr/>
            </p:nvSpPr>
            <p:spPr>
              <a:xfrm>
                <a:off x="10441043" y="3924769"/>
                <a:ext cx="167494" cy="233298"/>
              </a:xfrm>
              <a:custGeom>
                <a:avLst/>
                <a:gdLst>
                  <a:gd name="connsiteX0" fmla="*/ 53920 w 167494"/>
                  <a:gd name="connsiteY0" fmla="*/ 34604 h 233298"/>
                  <a:gd name="connsiteX1" fmla="*/ 38921 w 167494"/>
                  <a:gd name="connsiteY1" fmla="*/ 121249 h 233298"/>
                  <a:gd name="connsiteX2" fmla="*/ 106417 w 167494"/>
                  <a:gd name="connsiteY2" fmla="*/ 118040 h 233298"/>
                  <a:gd name="connsiteX3" fmla="*/ 108560 w 167494"/>
                  <a:gd name="connsiteY3" fmla="*/ 118040 h 233298"/>
                  <a:gd name="connsiteX4" fmla="*/ 143914 w 167494"/>
                  <a:gd name="connsiteY4" fmla="*/ 139434 h 233298"/>
                  <a:gd name="connsiteX5" fmla="*/ 143914 w 167494"/>
                  <a:gd name="connsiteY5" fmla="*/ 139434 h 233298"/>
                  <a:gd name="connsiteX6" fmla="*/ 122487 w 167494"/>
                  <a:gd name="connsiteY6" fmla="*/ 147991 h 233298"/>
                  <a:gd name="connsiteX7" fmla="*/ 121416 w 167494"/>
                  <a:gd name="connsiteY7" fmla="*/ 147991 h 233298"/>
                  <a:gd name="connsiteX8" fmla="*/ 119273 w 167494"/>
                  <a:gd name="connsiteY8" fmla="*/ 147991 h 233298"/>
                  <a:gd name="connsiteX9" fmla="*/ 35707 w 167494"/>
                  <a:gd name="connsiteY9" fmla="*/ 152270 h 233298"/>
                  <a:gd name="connsiteX10" fmla="*/ 32493 w 167494"/>
                  <a:gd name="connsiteY10" fmla="*/ 172594 h 233298"/>
                  <a:gd name="connsiteX11" fmla="*/ 34635 w 167494"/>
                  <a:gd name="connsiteY11" fmla="*/ 203615 h 233298"/>
                  <a:gd name="connsiteX12" fmla="*/ 34635 w 167494"/>
                  <a:gd name="connsiteY12" fmla="*/ 203615 h 233298"/>
                  <a:gd name="connsiteX13" fmla="*/ 75347 w 167494"/>
                  <a:gd name="connsiteY13" fmla="*/ 198267 h 233298"/>
                  <a:gd name="connsiteX14" fmla="*/ 107488 w 167494"/>
                  <a:gd name="connsiteY14" fmla="*/ 214312 h 233298"/>
                  <a:gd name="connsiteX15" fmla="*/ 107488 w 167494"/>
                  <a:gd name="connsiteY15" fmla="*/ 215382 h 233298"/>
                  <a:gd name="connsiteX16" fmla="*/ 38921 w 167494"/>
                  <a:gd name="connsiteY16" fmla="*/ 232497 h 233298"/>
                  <a:gd name="connsiteX17" fmla="*/ 28208 w 167494"/>
                  <a:gd name="connsiteY17" fmla="*/ 232497 h 233298"/>
                  <a:gd name="connsiteX18" fmla="*/ 7851 w 167494"/>
                  <a:gd name="connsiteY18" fmla="*/ 220730 h 233298"/>
                  <a:gd name="connsiteX19" fmla="*/ 352 w 167494"/>
                  <a:gd name="connsiteY19" fmla="*/ 162967 h 233298"/>
                  <a:gd name="connsiteX20" fmla="*/ 24994 w 167494"/>
                  <a:gd name="connsiteY20" fmla="*/ 26047 h 233298"/>
                  <a:gd name="connsiteX21" fmla="*/ 24994 w 167494"/>
                  <a:gd name="connsiteY21" fmla="*/ 24977 h 233298"/>
                  <a:gd name="connsiteX22" fmla="*/ 24994 w 167494"/>
                  <a:gd name="connsiteY22" fmla="*/ 16420 h 233298"/>
                  <a:gd name="connsiteX23" fmla="*/ 27136 w 167494"/>
                  <a:gd name="connsiteY23" fmla="*/ 7862 h 233298"/>
                  <a:gd name="connsiteX24" fmla="*/ 39992 w 167494"/>
                  <a:gd name="connsiteY24" fmla="*/ 4653 h 233298"/>
                  <a:gd name="connsiteX25" fmla="*/ 50706 w 167494"/>
                  <a:gd name="connsiteY25" fmla="*/ 7862 h 233298"/>
                  <a:gd name="connsiteX26" fmla="*/ 136415 w 167494"/>
                  <a:gd name="connsiteY26" fmla="*/ 1444 h 233298"/>
                  <a:gd name="connsiteX27" fmla="*/ 140700 w 167494"/>
                  <a:gd name="connsiteY27" fmla="*/ 2514 h 233298"/>
                  <a:gd name="connsiteX28" fmla="*/ 167485 w 167494"/>
                  <a:gd name="connsiteY28" fmla="*/ 23907 h 233298"/>
                  <a:gd name="connsiteX29" fmla="*/ 167485 w 167494"/>
                  <a:gd name="connsiteY29" fmla="*/ 23907 h 233298"/>
                  <a:gd name="connsiteX30" fmla="*/ 53920 w 167494"/>
                  <a:gd name="connsiteY30" fmla="*/ 3460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67494" h="233298">
                    <a:moveTo>
                      <a:pt x="53920" y="34604"/>
                    </a:moveTo>
                    <a:cubicBezTo>
                      <a:pt x="48563" y="53859"/>
                      <a:pt x="38921" y="121249"/>
                      <a:pt x="38921" y="121249"/>
                    </a:cubicBezTo>
                    <a:cubicBezTo>
                      <a:pt x="56063" y="120179"/>
                      <a:pt x="87132" y="115901"/>
                      <a:pt x="106417" y="118040"/>
                    </a:cubicBezTo>
                    <a:cubicBezTo>
                      <a:pt x="107488" y="118040"/>
                      <a:pt x="107488" y="118040"/>
                      <a:pt x="108560" y="118040"/>
                    </a:cubicBezTo>
                    <a:cubicBezTo>
                      <a:pt x="127844" y="121249"/>
                      <a:pt x="144986" y="134085"/>
                      <a:pt x="143914" y="139434"/>
                    </a:cubicBezTo>
                    <a:cubicBezTo>
                      <a:pt x="143914" y="139434"/>
                      <a:pt x="143914" y="139434"/>
                      <a:pt x="143914" y="139434"/>
                    </a:cubicBezTo>
                    <a:cubicBezTo>
                      <a:pt x="142843" y="143713"/>
                      <a:pt x="131058" y="149061"/>
                      <a:pt x="122487" y="147991"/>
                    </a:cubicBezTo>
                    <a:cubicBezTo>
                      <a:pt x="122487" y="147991"/>
                      <a:pt x="121416" y="147991"/>
                      <a:pt x="121416" y="147991"/>
                    </a:cubicBezTo>
                    <a:cubicBezTo>
                      <a:pt x="120344" y="147991"/>
                      <a:pt x="120344" y="147991"/>
                      <a:pt x="119273" y="147991"/>
                    </a:cubicBezTo>
                    <a:cubicBezTo>
                      <a:pt x="104274" y="144782"/>
                      <a:pt x="65705" y="149061"/>
                      <a:pt x="35707" y="152270"/>
                    </a:cubicBezTo>
                    <a:cubicBezTo>
                      <a:pt x="33564" y="155479"/>
                      <a:pt x="32493" y="162967"/>
                      <a:pt x="32493" y="172594"/>
                    </a:cubicBezTo>
                    <a:cubicBezTo>
                      <a:pt x="31421" y="186500"/>
                      <a:pt x="32493" y="202545"/>
                      <a:pt x="34635" y="203615"/>
                    </a:cubicBezTo>
                    <a:lnTo>
                      <a:pt x="34635" y="203615"/>
                    </a:lnTo>
                    <a:cubicBezTo>
                      <a:pt x="38921" y="204685"/>
                      <a:pt x="62491" y="196127"/>
                      <a:pt x="75347" y="198267"/>
                    </a:cubicBezTo>
                    <a:cubicBezTo>
                      <a:pt x="83918" y="200406"/>
                      <a:pt x="107488" y="208964"/>
                      <a:pt x="107488" y="214312"/>
                    </a:cubicBezTo>
                    <a:cubicBezTo>
                      <a:pt x="107488" y="214312"/>
                      <a:pt x="107488" y="215382"/>
                      <a:pt x="107488" y="215382"/>
                    </a:cubicBezTo>
                    <a:cubicBezTo>
                      <a:pt x="102131" y="226079"/>
                      <a:pt x="47492" y="230357"/>
                      <a:pt x="38921" y="232497"/>
                    </a:cubicBezTo>
                    <a:cubicBezTo>
                      <a:pt x="35707" y="233566"/>
                      <a:pt x="32493" y="233566"/>
                      <a:pt x="28208" y="232497"/>
                    </a:cubicBezTo>
                    <a:cubicBezTo>
                      <a:pt x="20708" y="231427"/>
                      <a:pt x="12137" y="227148"/>
                      <a:pt x="7851" y="220730"/>
                    </a:cubicBezTo>
                    <a:cubicBezTo>
                      <a:pt x="352" y="207894"/>
                      <a:pt x="-719" y="186500"/>
                      <a:pt x="352" y="162967"/>
                    </a:cubicBezTo>
                    <a:cubicBezTo>
                      <a:pt x="3566" y="104134"/>
                      <a:pt x="23922" y="29256"/>
                      <a:pt x="24994" y="26047"/>
                    </a:cubicBezTo>
                    <a:cubicBezTo>
                      <a:pt x="24994" y="26047"/>
                      <a:pt x="24994" y="24977"/>
                      <a:pt x="24994" y="24977"/>
                    </a:cubicBezTo>
                    <a:cubicBezTo>
                      <a:pt x="24994" y="22838"/>
                      <a:pt x="24994" y="19629"/>
                      <a:pt x="24994" y="16420"/>
                    </a:cubicBezTo>
                    <a:cubicBezTo>
                      <a:pt x="24994" y="14280"/>
                      <a:pt x="26065" y="11071"/>
                      <a:pt x="27136" y="7862"/>
                    </a:cubicBezTo>
                    <a:cubicBezTo>
                      <a:pt x="29279" y="4653"/>
                      <a:pt x="34635" y="3583"/>
                      <a:pt x="39992" y="4653"/>
                    </a:cubicBezTo>
                    <a:cubicBezTo>
                      <a:pt x="44278" y="5723"/>
                      <a:pt x="47492" y="6793"/>
                      <a:pt x="50706" y="7862"/>
                    </a:cubicBezTo>
                    <a:cubicBezTo>
                      <a:pt x="76419" y="374"/>
                      <a:pt x="119273" y="-1765"/>
                      <a:pt x="136415" y="1444"/>
                    </a:cubicBezTo>
                    <a:cubicBezTo>
                      <a:pt x="138558" y="1444"/>
                      <a:pt x="139629" y="2514"/>
                      <a:pt x="140700" y="2514"/>
                    </a:cubicBezTo>
                    <a:cubicBezTo>
                      <a:pt x="153557" y="7862"/>
                      <a:pt x="167485" y="16420"/>
                      <a:pt x="167485" y="23907"/>
                    </a:cubicBezTo>
                    <a:cubicBezTo>
                      <a:pt x="167485" y="23907"/>
                      <a:pt x="167485" y="23907"/>
                      <a:pt x="167485" y="23907"/>
                    </a:cubicBezTo>
                    <a:cubicBezTo>
                      <a:pt x="168556" y="32465"/>
                      <a:pt x="84990" y="30326"/>
                      <a:pt x="53920" y="34604"/>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55" name="Forma Livre 54">
                <a:extLst>
                  <a:ext uri="{FF2B5EF4-FFF2-40B4-BE49-F238E27FC236}">
                    <a16:creationId xmlns:a16="http://schemas.microsoft.com/office/drawing/2014/main" id="{AF712AC3-3460-E3BD-E2D4-DC463D63E135}"/>
                  </a:ext>
                </a:extLst>
              </p:cNvPr>
              <p:cNvSpPr/>
              <p:nvPr/>
            </p:nvSpPr>
            <p:spPr>
              <a:xfrm>
                <a:off x="10613134" y="3965969"/>
                <a:ext cx="255926" cy="215510"/>
              </a:xfrm>
              <a:custGeom>
                <a:avLst/>
                <a:gdLst>
                  <a:gd name="connsiteX0" fmla="*/ 58603 w 255926"/>
                  <a:gd name="connsiteY0" fmla="*/ 144230 h 215510"/>
                  <a:gd name="connsiteX1" fmla="*/ 132528 w 255926"/>
                  <a:gd name="connsiteY1" fmla="*/ 206272 h 215510"/>
                  <a:gd name="connsiteX2" fmla="*/ 133599 w 255926"/>
                  <a:gd name="connsiteY2" fmla="*/ 209481 h 215510"/>
                  <a:gd name="connsiteX3" fmla="*/ 115386 w 255926"/>
                  <a:gd name="connsiteY3" fmla="*/ 214830 h 215510"/>
                  <a:gd name="connsiteX4" fmla="*/ 28605 w 255926"/>
                  <a:gd name="connsiteY4" fmla="*/ 147439 h 215510"/>
                  <a:gd name="connsiteX5" fmla="*/ 26463 w 255926"/>
                  <a:gd name="connsiteY5" fmla="*/ 209481 h 215510"/>
                  <a:gd name="connsiteX6" fmla="*/ 16821 w 255926"/>
                  <a:gd name="connsiteY6" fmla="*/ 214830 h 215510"/>
                  <a:gd name="connsiteX7" fmla="*/ 5035 w 255926"/>
                  <a:gd name="connsiteY7" fmla="*/ 204133 h 215510"/>
                  <a:gd name="connsiteX8" fmla="*/ 3964 w 255926"/>
                  <a:gd name="connsiteY8" fmla="*/ 99303 h 215510"/>
                  <a:gd name="connsiteX9" fmla="*/ 31819 w 255926"/>
                  <a:gd name="connsiteY9" fmla="*/ 3031 h 215510"/>
                  <a:gd name="connsiteX10" fmla="*/ 170025 w 255926"/>
                  <a:gd name="connsiteY10" fmla="*/ 6240 h 215510"/>
                  <a:gd name="connsiteX11" fmla="*/ 255734 w 255926"/>
                  <a:gd name="connsiteY11" fmla="*/ 67213 h 215510"/>
                  <a:gd name="connsiteX12" fmla="*/ 254663 w 255926"/>
                  <a:gd name="connsiteY12" fmla="*/ 69352 h 215510"/>
                  <a:gd name="connsiteX13" fmla="*/ 58603 w 255926"/>
                  <a:gd name="connsiteY13" fmla="*/ 144230 h 215510"/>
                  <a:gd name="connsiteX14" fmla="*/ 171096 w 255926"/>
                  <a:gd name="connsiteY14" fmla="*/ 29774 h 215510"/>
                  <a:gd name="connsiteX15" fmla="*/ 53247 w 255926"/>
                  <a:gd name="connsiteY15" fmla="*/ 23355 h 215510"/>
                  <a:gd name="connsiteX16" fmla="*/ 32891 w 255926"/>
                  <a:gd name="connsiteY16" fmla="*/ 93955 h 215510"/>
                  <a:gd name="connsiteX17" fmla="*/ 29677 w 255926"/>
                  <a:gd name="connsiteY17" fmla="*/ 122836 h 215510"/>
                  <a:gd name="connsiteX18" fmla="*/ 226808 w 255926"/>
                  <a:gd name="connsiteY18" fmla="*/ 53307 h 215510"/>
                  <a:gd name="connsiteX19" fmla="*/ 171096 w 255926"/>
                  <a:gd name="connsiteY19" fmla="*/ 29774 h 21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926" h="215510">
                    <a:moveTo>
                      <a:pt x="58603" y="144230"/>
                    </a:moveTo>
                    <a:cubicBezTo>
                      <a:pt x="77888" y="154927"/>
                      <a:pt x="117528" y="185948"/>
                      <a:pt x="132528" y="206272"/>
                    </a:cubicBezTo>
                    <a:cubicBezTo>
                      <a:pt x="133599" y="207342"/>
                      <a:pt x="133599" y="208411"/>
                      <a:pt x="133599" y="209481"/>
                    </a:cubicBezTo>
                    <a:cubicBezTo>
                      <a:pt x="132528" y="213760"/>
                      <a:pt x="125029" y="216969"/>
                      <a:pt x="115386" y="214830"/>
                    </a:cubicBezTo>
                    <a:cubicBezTo>
                      <a:pt x="98244" y="211621"/>
                      <a:pt x="59675" y="165624"/>
                      <a:pt x="28605" y="147439"/>
                    </a:cubicBezTo>
                    <a:cubicBezTo>
                      <a:pt x="26463" y="159206"/>
                      <a:pt x="27534" y="203063"/>
                      <a:pt x="26463" y="209481"/>
                    </a:cubicBezTo>
                    <a:cubicBezTo>
                      <a:pt x="25391" y="213760"/>
                      <a:pt x="21106" y="214830"/>
                      <a:pt x="16821" y="214830"/>
                    </a:cubicBezTo>
                    <a:cubicBezTo>
                      <a:pt x="12535" y="213760"/>
                      <a:pt x="8250" y="210551"/>
                      <a:pt x="5035" y="204133"/>
                    </a:cubicBezTo>
                    <a:cubicBezTo>
                      <a:pt x="-321" y="191296"/>
                      <a:pt x="-2464" y="136742"/>
                      <a:pt x="3964" y="99303"/>
                    </a:cubicBezTo>
                    <a:cubicBezTo>
                      <a:pt x="10392" y="61864"/>
                      <a:pt x="26463" y="4101"/>
                      <a:pt x="31819" y="3031"/>
                    </a:cubicBezTo>
                    <a:cubicBezTo>
                      <a:pt x="85387" y="-2317"/>
                      <a:pt x="134670" y="-178"/>
                      <a:pt x="170025" y="6240"/>
                    </a:cubicBezTo>
                    <a:cubicBezTo>
                      <a:pt x="221451" y="14798"/>
                      <a:pt x="258949" y="43679"/>
                      <a:pt x="255734" y="67213"/>
                    </a:cubicBezTo>
                    <a:cubicBezTo>
                      <a:pt x="255734" y="68282"/>
                      <a:pt x="254663" y="68282"/>
                      <a:pt x="254663" y="69352"/>
                    </a:cubicBezTo>
                    <a:cubicBezTo>
                      <a:pt x="243949" y="106791"/>
                      <a:pt x="122885" y="143160"/>
                      <a:pt x="58603" y="144230"/>
                    </a:cubicBezTo>
                    <a:close/>
                    <a:moveTo>
                      <a:pt x="171096" y="29774"/>
                    </a:moveTo>
                    <a:cubicBezTo>
                      <a:pt x="132528" y="23355"/>
                      <a:pt x="83245" y="22286"/>
                      <a:pt x="53247" y="23355"/>
                    </a:cubicBezTo>
                    <a:cubicBezTo>
                      <a:pt x="45748" y="38331"/>
                      <a:pt x="37176" y="67213"/>
                      <a:pt x="32891" y="93955"/>
                    </a:cubicBezTo>
                    <a:cubicBezTo>
                      <a:pt x="31819" y="101443"/>
                      <a:pt x="27534" y="120697"/>
                      <a:pt x="29677" y="122836"/>
                    </a:cubicBezTo>
                    <a:cubicBezTo>
                      <a:pt x="75746" y="127115"/>
                      <a:pt x="221451" y="77910"/>
                      <a:pt x="226808" y="53307"/>
                    </a:cubicBezTo>
                    <a:cubicBezTo>
                      <a:pt x="219308" y="42610"/>
                      <a:pt x="197880" y="35122"/>
                      <a:pt x="171096" y="29774"/>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56" name="Forma Livre 55">
                <a:extLst>
                  <a:ext uri="{FF2B5EF4-FFF2-40B4-BE49-F238E27FC236}">
                    <a16:creationId xmlns:a16="http://schemas.microsoft.com/office/drawing/2014/main" id="{F67FD1CF-D8BB-6C3B-1DD1-1E4B8CD73BC0}"/>
                  </a:ext>
                </a:extLst>
              </p:cNvPr>
              <p:cNvSpPr/>
              <p:nvPr/>
            </p:nvSpPr>
            <p:spPr>
              <a:xfrm>
                <a:off x="10881724" y="4037075"/>
                <a:ext cx="153296" cy="152548"/>
              </a:xfrm>
              <a:custGeom>
                <a:avLst/>
                <a:gdLst>
                  <a:gd name="connsiteX0" fmla="*/ 149991 w 153296"/>
                  <a:gd name="connsiteY0" fmla="*/ 46382 h 152548"/>
                  <a:gd name="connsiteX1" fmla="*/ 128563 w 153296"/>
                  <a:gd name="connsiteY1" fmla="*/ 145864 h 152548"/>
                  <a:gd name="connsiteX2" fmla="*/ 109280 w 153296"/>
                  <a:gd name="connsiteY2" fmla="*/ 152281 h 152548"/>
                  <a:gd name="connsiteX3" fmla="*/ 35355 w 153296"/>
                  <a:gd name="connsiteY3" fmla="*/ 53870 h 152548"/>
                  <a:gd name="connsiteX4" fmla="*/ 32141 w 153296"/>
                  <a:gd name="connsiteY4" fmla="*/ 70985 h 152548"/>
                  <a:gd name="connsiteX5" fmla="*/ 23571 w 153296"/>
                  <a:gd name="connsiteY5" fmla="*/ 125539 h 152548"/>
                  <a:gd name="connsiteX6" fmla="*/ 14999 w 153296"/>
                  <a:gd name="connsiteY6" fmla="*/ 146933 h 152548"/>
                  <a:gd name="connsiteX7" fmla="*/ 0 w 153296"/>
                  <a:gd name="connsiteY7" fmla="*/ 125539 h 152548"/>
                  <a:gd name="connsiteX8" fmla="*/ 20356 w 153296"/>
                  <a:gd name="connsiteY8" fmla="*/ 4665 h 152548"/>
                  <a:gd name="connsiteX9" fmla="*/ 32141 w 153296"/>
                  <a:gd name="connsiteY9" fmla="*/ 386 h 152548"/>
                  <a:gd name="connsiteX10" fmla="*/ 37498 w 153296"/>
                  <a:gd name="connsiteY10" fmla="*/ 2525 h 152548"/>
                  <a:gd name="connsiteX11" fmla="*/ 110351 w 153296"/>
                  <a:gd name="connsiteY11" fmla="*/ 106285 h 152548"/>
                  <a:gd name="connsiteX12" fmla="*/ 131778 w 153296"/>
                  <a:gd name="connsiteY12" fmla="*/ 23919 h 152548"/>
                  <a:gd name="connsiteX13" fmla="*/ 139277 w 153296"/>
                  <a:gd name="connsiteY13" fmla="*/ 21780 h 152548"/>
                  <a:gd name="connsiteX14" fmla="*/ 153205 w 153296"/>
                  <a:gd name="connsiteY14" fmla="*/ 39964 h 152548"/>
                  <a:gd name="connsiteX15" fmla="*/ 149991 w 153296"/>
                  <a:gd name="connsiteY15" fmla="*/ 46382 h 15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3296" h="152548">
                    <a:moveTo>
                      <a:pt x="149991" y="46382"/>
                    </a:moveTo>
                    <a:cubicBezTo>
                      <a:pt x="146777" y="64567"/>
                      <a:pt x="136064" y="97728"/>
                      <a:pt x="128563" y="145864"/>
                    </a:cubicBezTo>
                    <a:cubicBezTo>
                      <a:pt x="127492" y="151212"/>
                      <a:pt x="115708" y="153351"/>
                      <a:pt x="109280" y="152281"/>
                    </a:cubicBezTo>
                    <a:cubicBezTo>
                      <a:pt x="101779" y="151212"/>
                      <a:pt x="52497" y="74194"/>
                      <a:pt x="35355" y="53870"/>
                    </a:cubicBezTo>
                    <a:cubicBezTo>
                      <a:pt x="34284" y="58149"/>
                      <a:pt x="33213" y="64567"/>
                      <a:pt x="32141" y="70985"/>
                    </a:cubicBezTo>
                    <a:cubicBezTo>
                      <a:pt x="28928" y="88100"/>
                      <a:pt x="25713" y="109494"/>
                      <a:pt x="23571" y="125539"/>
                    </a:cubicBezTo>
                    <a:cubicBezTo>
                      <a:pt x="21427" y="138376"/>
                      <a:pt x="20356" y="148003"/>
                      <a:pt x="14999" y="146933"/>
                    </a:cubicBezTo>
                    <a:cubicBezTo>
                      <a:pt x="9643" y="145864"/>
                      <a:pt x="2144" y="135167"/>
                      <a:pt x="0" y="125539"/>
                    </a:cubicBezTo>
                    <a:cubicBezTo>
                      <a:pt x="0" y="124470"/>
                      <a:pt x="16070" y="27128"/>
                      <a:pt x="20356" y="4665"/>
                    </a:cubicBezTo>
                    <a:cubicBezTo>
                      <a:pt x="21427" y="386"/>
                      <a:pt x="26784" y="-684"/>
                      <a:pt x="32141" y="386"/>
                    </a:cubicBezTo>
                    <a:cubicBezTo>
                      <a:pt x="34284" y="386"/>
                      <a:pt x="36427" y="1456"/>
                      <a:pt x="37498" y="2525"/>
                    </a:cubicBezTo>
                    <a:cubicBezTo>
                      <a:pt x="42854" y="7873"/>
                      <a:pt x="98566" y="93449"/>
                      <a:pt x="110351" y="106285"/>
                    </a:cubicBezTo>
                    <a:cubicBezTo>
                      <a:pt x="112493" y="106285"/>
                      <a:pt x="127492" y="31407"/>
                      <a:pt x="131778" y="23919"/>
                    </a:cubicBezTo>
                    <a:cubicBezTo>
                      <a:pt x="132849" y="21780"/>
                      <a:pt x="136064" y="20710"/>
                      <a:pt x="139277" y="21780"/>
                    </a:cubicBezTo>
                    <a:cubicBezTo>
                      <a:pt x="145706" y="22849"/>
                      <a:pt x="154276" y="30337"/>
                      <a:pt x="153205" y="39964"/>
                    </a:cubicBezTo>
                    <a:cubicBezTo>
                      <a:pt x="151063" y="41034"/>
                      <a:pt x="151063" y="43173"/>
                      <a:pt x="149991" y="46382"/>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sp>
            <p:nvSpPr>
              <p:cNvPr id="57" name="Forma Livre 56">
                <a:extLst>
                  <a:ext uri="{FF2B5EF4-FFF2-40B4-BE49-F238E27FC236}">
                    <a16:creationId xmlns:a16="http://schemas.microsoft.com/office/drawing/2014/main" id="{B30B9DD4-8520-F328-CA4D-D23CF4AF416F}"/>
                  </a:ext>
                </a:extLst>
              </p:cNvPr>
              <p:cNvSpPr/>
              <p:nvPr/>
            </p:nvSpPr>
            <p:spPr>
              <a:xfrm>
                <a:off x="11032684" y="4045617"/>
                <a:ext cx="177773" cy="235939"/>
              </a:xfrm>
              <a:custGeom>
                <a:avLst/>
                <a:gdLst>
                  <a:gd name="connsiteX0" fmla="*/ 156522 w 177773"/>
                  <a:gd name="connsiteY0" fmla="*/ 235733 h 235939"/>
                  <a:gd name="connsiteX1" fmla="*/ 151165 w 177773"/>
                  <a:gd name="connsiteY1" fmla="*/ 232524 h 235939"/>
                  <a:gd name="connsiteX2" fmla="*/ 143664 w 177773"/>
                  <a:gd name="connsiteY2" fmla="*/ 139461 h 235939"/>
                  <a:gd name="connsiteX3" fmla="*/ 48314 w 177773"/>
                  <a:gd name="connsiteY3" fmla="*/ 141600 h 235939"/>
                  <a:gd name="connsiteX4" fmla="*/ 19387 w 177773"/>
                  <a:gd name="connsiteY4" fmla="*/ 190806 h 235939"/>
                  <a:gd name="connsiteX5" fmla="*/ 12959 w 177773"/>
                  <a:gd name="connsiteY5" fmla="*/ 190806 h 235939"/>
                  <a:gd name="connsiteX6" fmla="*/ 103 w 177773"/>
                  <a:gd name="connsiteY6" fmla="*/ 176900 h 235939"/>
                  <a:gd name="connsiteX7" fmla="*/ 115809 w 177773"/>
                  <a:gd name="connsiteY7" fmla="*/ 3610 h 235939"/>
                  <a:gd name="connsiteX8" fmla="*/ 145808 w 177773"/>
                  <a:gd name="connsiteY8" fmla="*/ 401 h 235939"/>
                  <a:gd name="connsiteX9" fmla="*/ 156522 w 177773"/>
                  <a:gd name="connsiteY9" fmla="*/ 5750 h 235939"/>
                  <a:gd name="connsiteX10" fmla="*/ 176878 w 177773"/>
                  <a:gd name="connsiteY10" fmla="*/ 226105 h 235939"/>
                  <a:gd name="connsiteX11" fmla="*/ 175805 w 177773"/>
                  <a:gd name="connsiteY11" fmla="*/ 229314 h 235939"/>
                  <a:gd name="connsiteX12" fmla="*/ 156522 w 177773"/>
                  <a:gd name="connsiteY12" fmla="*/ 235733 h 235939"/>
                  <a:gd name="connsiteX13" fmla="*/ 129738 w 177773"/>
                  <a:gd name="connsiteY13" fmla="*/ 28213 h 235939"/>
                  <a:gd name="connsiteX14" fmla="*/ 59028 w 177773"/>
                  <a:gd name="connsiteY14" fmla="*/ 123415 h 235939"/>
                  <a:gd name="connsiteX15" fmla="*/ 141522 w 177773"/>
                  <a:gd name="connsiteY15" fmla="*/ 115928 h 235939"/>
                  <a:gd name="connsiteX16" fmla="*/ 129738 w 177773"/>
                  <a:gd name="connsiteY16" fmla="*/ 28213 h 235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7773" h="235939">
                    <a:moveTo>
                      <a:pt x="156522" y="235733"/>
                    </a:moveTo>
                    <a:cubicBezTo>
                      <a:pt x="154378" y="235733"/>
                      <a:pt x="152236" y="234663"/>
                      <a:pt x="151165" y="232524"/>
                    </a:cubicBezTo>
                    <a:cubicBezTo>
                      <a:pt x="147950" y="227175"/>
                      <a:pt x="146879" y="158715"/>
                      <a:pt x="143664" y="139461"/>
                    </a:cubicBezTo>
                    <a:cubicBezTo>
                      <a:pt x="109381" y="143739"/>
                      <a:pt x="48314" y="141600"/>
                      <a:pt x="48314" y="141600"/>
                    </a:cubicBezTo>
                    <a:cubicBezTo>
                      <a:pt x="37601" y="154436"/>
                      <a:pt x="22601" y="187597"/>
                      <a:pt x="19387" y="190806"/>
                    </a:cubicBezTo>
                    <a:cubicBezTo>
                      <a:pt x="18316" y="191875"/>
                      <a:pt x="16174" y="191875"/>
                      <a:pt x="12959" y="190806"/>
                    </a:cubicBezTo>
                    <a:cubicBezTo>
                      <a:pt x="6531" y="189736"/>
                      <a:pt x="-969" y="186527"/>
                      <a:pt x="103" y="176900"/>
                    </a:cubicBezTo>
                    <a:cubicBezTo>
                      <a:pt x="6531" y="141600"/>
                      <a:pt x="109381" y="5750"/>
                      <a:pt x="115809" y="3610"/>
                    </a:cubicBezTo>
                    <a:cubicBezTo>
                      <a:pt x="125452" y="401"/>
                      <a:pt x="137237" y="-669"/>
                      <a:pt x="145808" y="401"/>
                    </a:cubicBezTo>
                    <a:cubicBezTo>
                      <a:pt x="151165" y="1471"/>
                      <a:pt x="155450" y="3610"/>
                      <a:pt x="156522" y="5750"/>
                    </a:cubicBezTo>
                    <a:cubicBezTo>
                      <a:pt x="169377" y="46398"/>
                      <a:pt x="181162" y="200433"/>
                      <a:pt x="176878" y="226105"/>
                    </a:cubicBezTo>
                    <a:cubicBezTo>
                      <a:pt x="176878" y="228245"/>
                      <a:pt x="176878" y="229314"/>
                      <a:pt x="175805" y="229314"/>
                    </a:cubicBezTo>
                    <a:cubicBezTo>
                      <a:pt x="171521" y="233593"/>
                      <a:pt x="161878" y="236802"/>
                      <a:pt x="156522" y="235733"/>
                    </a:cubicBezTo>
                    <a:close/>
                    <a:moveTo>
                      <a:pt x="129738" y="28213"/>
                    </a:moveTo>
                    <a:cubicBezTo>
                      <a:pt x="125452" y="28213"/>
                      <a:pt x="81526" y="85976"/>
                      <a:pt x="59028" y="123415"/>
                    </a:cubicBezTo>
                    <a:cubicBezTo>
                      <a:pt x="110453" y="112718"/>
                      <a:pt x="141522" y="115928"/>
                      <a:pt x="141522" y="115928"/>
                    </a:cubicBezTo>
                    <a:cubicBezTo>
                      <a:pt x="141522" y="115928"/>
                      <a:pt x="131880" y="28213"/>
                      <a:pt x="129738" y="28213"/>
                    </a:cubicBezTo>
                    <a:close/>
                  </a:path>
                </a:pathLst>
              </a:custGeom>
              <a:solidFill>
                <a:srgbClr val="FFFFFF"/>
              </a:solidFill>
              <a:ln w="10706" cap="flat">
                <a:noFill/>
                <a:prstDash val="solid"/>
                <a:miter/>
              </a:ln>
            </p:spPr>
            <p:txBody>
              <a:bodyPr rtlCol="0" anchor="ctr"/>
              <a:lstStyle/>
              <a:p>
                <a:endParaRPr lang="pt-BR" dirty="0">
                  <a:latin typeface="Basic Sans" pitchFamily="2" charset="77"/>
                </a:endParaRPr>
              </a:p>
            </p:txBody>
          </p:sp>
        </p:grpSp>
      </p:grpSp>
    </p:spTree>
    <p:extLst>
      <p:ext uri="{BB962C8B-B14F-4D97-AF65-F5344CB8AC3E}">
        <p14:creationId xmlns:p14="http://schemas.microsoft.com/office/powerpoint/2010/main" val="680628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0-#ppt_w/2"/>
                                          </p:val>
                                        </p:tav>
                                        <p:tav tm="100000">
                                          <p:val>
                                            <p:strVal val="#ppt_x"/>
                                          </p:val>
                                        </p:tav>
                                      </p:tavLst>
                                    </p:anim>
                                    <p:anim calcmode="lin" valueType="num">
                                      <p:cBhvr additive="base">
                                        <p:cTn id="14"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500" fill="hold"/>
                                        <p:tgtEl>
                                          <p:spTgt spid="59"/>
                                        </p:tgtEl>
                                        <p:attrNameLst>
                                          <p:attrName>ppt_x</p:attrName>
                                        </p:attrNameLst>
                                      </p:cBhvr>
                                      <p:tavLst>
                                        <p:tav tm="0">
                                          <p:val>
                                            <p:strVal val="0-#ppt_w/2"/>
                                          </p:val>
                                        </p:tav>
                                        <p:tav tm="100000">
                                          <p:val>
                                            <p:strVal val="#ppt_x"/>
                                          </p:val>
                                        </p:tav>
                                      </p:tavLst>
                                    </p:anim>
                                    <p:anim calcmode="lin" valueType="num">
                                      <p:cBhvr additive="base">
                                        <p:cTn id="20"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anim calcmode="lin" valueType="num">
                                      <p:cBhvr additive="base">
                                        <p:cTn id="25" dur="500" fill="hold"/>
                                        <p:tgtEl>
                                          <p:spTgt spid="60"/>
                                        </p:tgtEl>
                                        <p:attrNameLst>
                                          <p:attrName>ppt_x</p:attrName>
                                        </p:attrNameLst>
                                      </p:cBhvr>
                                      <p:tavLst>
                                        <p:tav tm="0">
                                          <p:val>
                                            <p:strVal val="1+#ppt_w/2"/>
                                          </p:val>
                                        </p:tav>
                                        <p:tav tm="100000">
                                          <p:val>
                                            <p:strVal val="#ppt_x"/>
                                          </p:val>
                                        </p:tav>
                                      </p:tavLst>
                                    </p:anim>
                                    <p:anim calcmode="lin" valueType="num">
                                      <p:cBhvr additive="base">
                                        <p:cTn id="26" dur="500" fill="hold"/>
                                        <p:tgtEl>
                                          <p:spTgt spid="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5E2BF">
            <a:alpha val="85637"/>
          </a:srgb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C2C234-4899-6719-F236-D5B21AA0B439}"/>
              </a:ext>
            </a:extLst>
          </p:cNvPr>
          <p:cNvSpPr>
            <a:spLocks noGrp="1"/>
          </p:cNvSpPr>
          <p:nvPr>
            <p:ph type="title"/>
          </p:nvPr>
        </p:nvSpPr>
        <p:spPr>
          <a:xfrm>
            <a:off x="823241" y="2479106"/>
            <a:ext cx="10257843" cy="2172335"/>
          </a:xfrm>
        </p:spPr>
        <p:txBody>
          <a:bodyPr>
            <a:normAutofit fontScale="90000"/>
          </a:bodyPr>
          <a:lstStyle/>
          <a:p>
            <a:pPr algn="ctr"/>
            <a:r>
              <a:rPr lang="pt-BR" dirty="0" err="1"/>
              <a:t>CUIDADOs</a:t>
            </a:r>
            <a:r>
              <a:rPr lang="pt-BR" dirty="0"/>
              <a:t> para </a:t>
            </a:r>
            <a:r>
              <a:rPr lang="pt-BR" dirty="0" err="1"/>
              <a:t>la</a:t>
            </a:r>
            <a:r>
              <a:rPr lang="pt-BR" dirty="0"/>
              <a:t> </a:t>
            </a:r>
            <a:br>
              <a:rPr lang="pt-BR" dirty="0"/>
            </a:br>
            <a:r>
              <a:rPr lang="pt-BR" sz="7300" b="1" dirty="0" err="1">
                <a:solidFill>
                  <a:srgbClr val="D796A3"/>
                </a:solidFill>
                <a:effectLst/>
                <a:latin typeface="Basic Sans Bold" pitchFamily="2" charset="77"/>
              </a:rPr>
              <a:t>SAlud</a:t>
            </a:r>
            <a:r>
              <a:rPr lang="pt-BR" sz="7300" b="1" dirty="0">
                <a:solidFill>
                  <a:srgbClr val="D796A3"/>
                </a:solidFill>
                <a:effectLst/>
                <a:latin typeface="Basic Sans Bold" pitchFamily="2" charset="77"/>
              </a:rPr>
              <a:t> MENTAL </a:t>
            </a:r>
            <a:br>
              <a:rPr lang="pt-BR" b="1" dirty="0">
                <a:effectLst/>
                <a:latin typeface="Basic Sans Bold" pitchFamily="2" charset="77"/>
              </a:rPr>
            </a:br>
            <a:r>
              <a:rPr lang="pt-BR" dirty="0"/>
              <a:t>DE UNA EMBARAZADA</a:t>
            </a:r>
          </a:p>
        </p:txBody>
      </p:sp>
    </p:spTree>
    <p:extLst>
      <p:ext uri="{BB962C8B-B14F-4D97-AF65-F5344CB8AC3E}">
        <p14:creationId xmlns:p14="http://schemas.microsoft.com/office/powerpoint/2010/main" val="232745246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5E2BF">
            <a:alpha val="85637"/>
          </a:srgbClr>
        </a:solid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95536B1-0694-0264-5AC1-1AB982E074DC}"/>
              </a:ext>
            </a:extLst>
          </p:cNvPr>
          <p:cNvSpPr>
            <a:spLocks noGrp="1"/>
          </p:cNvSpPr>
          <p:nvPr>
            <p:ph idx="1"/>
          </p:nvPr>
        </p:nvSpPr>
        <p:spPr>
          <a:xfrm>
            <a:off x="1036320" y="1522700"/>
            <a:ext cx="5059680" cy="3639502"/>
          </a:xfrm>
        </p:spPr>
        <p:txBody>
          <a:bodyPr>
            <a:normAutofit/>
          </a:bodyPr>
          <a:lstStyle/>
          <a:p>
            <a:pPr marL="0" indent="0">
              <a:buNone/>
            </a:pPr>
            <a:r>
              <a:rPr lang="es-ES" sz="3600" dirty="0"/>
              <a:t>Cuando hablamos de embarazo, nos referimos a un delicado proceso físico, mental y emocional de una mujer.
</a:t>
            </a:r>
            <a:endParaRPr lang="pt-BR" sz="3600" dirty="0"/>
          </a:p>
        </p:txBody>
      </p:sp>
      <p:pic>
        <p:nvPicPr>
          <p:cNvPr id="5" name="Imagem 4">
            <a:extLst>
              <a:ext uri="{FF2B5EF4-FFF2-40B4-BE49-F238E27FC236}">
                <a16:creationId xmlns:a16="http://schemas.microsoft.com/office/drawing/2014/main" id="{EB1953D3-F389-4B00-1F7B-05691B2ADCF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858000" y="331872"/>
            <a:ext cx="4884420" cy="6526127"/>
          </a:xfrm>
          <a:prstGeom prst="rect">
            <a:avLst/>
          </a:prstGeom>
        </p:spPr>
      </p:pic>
    </p:spTree>
    <p:extLst>
      <p:ext uri="{BB962C8B-B14F-4D97-AF65-F5344CB8AC3E}">
        <p14:creationId xmlns:p14="http://schemas.microsoft.com/office/powerpoint/2010/main" val="284209142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alpha val="51340"/>
          </a:schemeClr>
        </a:solid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95536B1-0694-0264-5AC1-1AB982E074DC}"/>
              </a:ext>
            </a:extLst>
          </p:cNvPr>
          <p:cNvSpPr>
            <a:spLocks noGrp="1"/>
          </p:cNvSpPr>
          <p:nvPr>
            <p:ph idx="1"/>
          </p:nvPr>
        </p:nvSpPr>
        <p:spPr/>
        <p:txBody>
          <a:bodyPr>
            <a:normAutofit/>
          </a:bodyPr>
          <a:lstStyle/>
          <a:p>
            <a:pPr lvl="1"/>
            <a:r>
              <a:rPr lang="es-ES" dirty="0">
                <a:latin typeface="Basic Sans" pitchFamily="2" charset="77"/>
                <a:ea typeface="Noto Sans" panose="020B0502040504020204" pitchFamily="34" charset="0"/>
                <a:cs typeface="Noto Sans" panose="020B0502040504020204" pitchFamily="34" charset="0"/>
              </a:rPr>
              <a:t>Parece que todo se moviliza en lo íntimo del ser, y viene un deseo de llorar por nada ... o reír sin motivo</a:t>
            </a:r>
            <a:r>
              <a:rPr lang="pt-BR" sz="4000" dirty="0">
                <a:effectLst/>
                <a:latin typeface="Basic Sans" pitchFamily="2" charset="77"/>
                <a:ea typeface="Noto Sans" panose="020B0502040504020204" pitchFamily="34" charset="0"/>
                <a:cs typeface="Noto Sans" panose="020B0502040504020204" pitchFamily="34" charset="0"/>
              </a:rPr>
              <a:t>. </a:t>
            </a:r>
            <a:endParaRPr lang="pt-BR" sz="6600" dirty="0">
              <a:latin typeface="Basic Sans" pitchFamily="2" charset="77"/>
              <a:ea typeface="Noto Sans" panose="020B0502040504020204" pitchFamily="34" charset="0"/>
              <a:cs typeface="Noto Sans" panose="020B0502040504020204" pitchFamily="34" charset="0"/>
            </a:endParaRPr>
          </a:p>
          <a:p>
            <a:pPr marL="0" indent="0">
              <a:buNone/>
            </a:pPr>
            <a:endParaRPr lang="pt-BR" dirty="0"/>
          </a:p>
        </p:txBody>
      </p:sp>
      <p:pic>
        <p:nvPicPr>
          <p:cNvPr id="9" name="Imagem 8" descr="Imagem digital fictícia de personagem de desenho animado&#10;&#10;Descrição gerada automaticamente com confiança média">
            <a:extLst>
              <a:ext uri="{FF2B5EF4-FFF2-40B4-BE49-F238E27FC236}">
                <a16:creationId xmlns:a16="http://schemas.microsoft.com/office/drawing/2014/main" id="{3F62293F-5C31-29E1-F334-F948CC33CA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25085" y="990600"/>
            <a:ext cx="4876800" cy="4876800"/>
          </a:xfrm>
          <a:prstGeom prst="rect">
            <a:avLst/>
          </a:prstGeom>
          <a:effectLst>
            <a:outerShdw dist="452429" dir="1620000" algn="t" rotWithShape="0">
              <a:prstClr val="black">
                <a:alpha val="19007"/>
              </a:prstClr>
            </a:outerShdw>
          </a:effectLst>
        </p:spPr>
      </p:pic>
    </p:spTree>
    <p:extLst>
      <p:ext uri="{BB962C8B-B14F-4D97-AF65-F5344CB8AC3E}">
        <p14:creationId xmlns:p14="http://schemas.microsoft.com/office/powerpoint/2010/main" val="2490599207"/>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5E2BF">
            <a:alpha val="85637"/>
          </a:srgbClr>
        </a:solid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395536B1-0694-0264-5AC1-1AB982E074DC}"/>
              </a:ext>
            </a:extLst>
          </p:cNvPr>
          <p:cNvSpPr>
            <a:spLocks noGrp="1"/>
          </p:cNvSpPr>
          <p:nvPr>
            <p:ph idx="1"/>
          </p:nvPr>
        </p:nvSpPr>
        <p:spPr>
          <a:xfrm>
            <a:off x="838199" y="1453243"/>
            <a:ext cx="5502639" cy="5187399"/>
          </a:xfrm>
        </p:spPr>
        <p:txBody>
          <a:bodyPr>
            <a:normAutofit/>
          </a:bodyPr>
          <a:lstStyle/>
          <a:p>
            <a:r>
              <a:rPr lang="es-ES" dirty="0"/>
              <a:t>Una embarazada produce más hormonas que cualquier persona que no está pasando por esta etapa.
Automáticamente, tu estado de ánimo cambia y tus emociones afloran. En consecuencia, te vuelves más "sensible" a las situaciones de la vida.</a:t>
            </a:r>
            <a:endParaRPr lang="pt-BR" dirty="0">
              <a:effectLst/>
              <a:latin typeface="Basic Sans" pitchFamily="2" charset="77"/>
            </a:endParaRPr>
          </a:p>
        </p:txBody>
      </p:sp>
      <p:pic>
        <p:nvPicPr>
          <p:cNvPr id="4" name="Imagem 3" descr="Desenho de uma pessoa&#10;&#10;Descrição gerada automaticamente com confiança baixa">
            <a:extLst>
              <a:ext uri="{FF2B5EF4-FFF2-40B4-BE49-F238E27FC236}">
                <a16:creationId xmlns:a16="http://schemas.microsoft.com/office/drawing/2014/main" id="{89D33AC0-EEAA-4DE3-F9D7-5F77AB624F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51788" y="0"/>
            <a:ext cx="4202012" cy="6858000"/>
          </a:xfrm>
          <a:prstGeom prst="rect">
            <a:avLst/>
          </a:prstGeom>
        </p:spPr>
      </p:pic>
    </p:spTree>
    <p:extLst>
      <p:ext uri="{BB962C8B-B14F-4D97-AF65-F5344CB8AC3E}">
        <p14:creationId xmlns:p14="http://schemas.microsoft.com/office/powerpoint/2010/main" val="590398522"/>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8D990E-5A6D-B24A-8835-C17A6E59CD28}"/>
              </a:ext>
            </a:extLst>
          </p:cNvPr>
          <p:cNvSpPr>
            <a:spLocks noGrp="1"/>
          </p:cNvSpPr>
          <p:nvPr>
            <p:ph type="title"/>
          </p:nvPr>
        </p:nvSpPr>
        <p:spPr>
          <a:xfrm>
            <a:off x="7515554" y="428501"/>
            <a:ext cx="4545981" cy="2214756"/>
          </a:xfrm>
        </p:spPr>
        <p:txBody>
          <a:bodyPr/>
          <a:lstStyle/>
          <a:p>
            <a:r>
              <a:rPr lang="pt-BR" dirty="0"/>
              <a:t>¿</a:t>
            </a:r>
            <a:r>
              <a:rPr lang="pt-BR" dirty="0" err="1"/>
              <a:t>Qué</a:t>
            </a:r>
            <a:r>
              <a:rPr lang="pt-BR" dirty="0"/>
              <a:t> </a:t>
            </a:r>
            <a:r>
              <a:rPr lang="pt-BR" dirty="0" err="1"/>
              <a:t>son</a:t>
            </a:r>
            <a:r>
              <a:rPr lang="pt-BR" dirty="0"/>
              <a:t> </a:t>
            </a:r>
            <a:r>
              <a:rPr lang="pt-BR" dirty="0" err="1"/>
              <a:t>las</a:t>
            </a:r>
            <a:r>
              <a:rPr lang="pt-BR" dirty="0"/>
              <a:t> hormonas?
</a:t>
            </a:r>
          </a:p>
        </p:txBody>
      </p:sp>
      <p:sp>
        <p:nvSpPr>
          <p:cNvPr id="3" name="Espaço Reservado para Conteúdo 2">
            <a:extLst>
              <a:ext uri="{FF2B5EF4-FFF2-40B4-BE49-F238E27FC236}">
                <a16:creationId xmlns:a16="http://schemas.microsoft.com/office/drawing/2014/main" id="{036A799C-8153-089C-826B-0FBC936E0362}"/>
              </a:ext>
            </a:extLst>
          </p:cNvPr>
          <p:cNvSpPr>
            <a:spLocks noGrp="1"/>
          </p:cNvSpPr>
          <p:nvPr>
            <p:ph idx="1"/>
          </p:nvPr>
        </p:nvSpPr>
        <p:spPr>
          <a:xfrm>
            <a:off x="7359806" y="2129884"/>
            <a:ext cx="4701730" cy="4299616"/>
          </a:xfrm>
        </p:spPr>
        <p:txBody>
          <a:bodyPr>
            <a:normAutofit/>
          </a:bodyPr>
          <a:lstStyle/>
          <a:p>
            <a:pPr marL="0" indent="0">
              <a:buNone/>
            </a:pPr>
            <a:r>
              <a:rPr lang="es-ES" sz="2400" dirty="0">
                <a:latin typeface="BasicSans"/>
              </a:rPr>
              <a:t>Son sustancias que actúan como mensajeros en varias partes del cuerpo. Actúan sobre la parte emocional, haciéndote sentir bien o no. En otras situaciones, son reguladores de sensaciones, emociones y sentimientos, el estado de ánimo sufre cambios y las emociones se potencian. En consecuencia, ella es más "sensible" a las situaciones de la vida. </a:t>
            </a:r>
            <a:endParaRPr lang="pt-BR" dirty="0"/>
          </a:p>
        </p:txBody>
      </p:sp>
    </p:spTree>
    <p:extLst>
      <p:ext uri="{BB962C8B-B14F-4D97-AF65-F5344CB8AC3E}">
        <p14:creationId xmlns:p14="http://schemas.microsoft.com/office/powerpoint/2010/main" val="3986604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796A3">
            <a:alpha val="95320"/>
          </a:srgbClr>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5D4FD1-EF9F-9543-4C5E-8C72B2341038}"/>
              </a:ext>
            </a:extLst>
          </p:cNvPr>
          <p:cNvSpPr>
            <a:spLocks noGrp="1"/>
          </p:cNvSpPr>
          <p:nvPr>
            <p:ph type="title"/>
          </p:nvPr>
        </p:nvSpPr>
        <p:spPr>
          <a:xfrm>
            <a:off x="838200" y="365125"/>
            <a:ext cx="6677102" cy="3063875"/>
          </a:xfrm>
        </p:spPr>
        <p:txBody>
          <a:bodyPr>
            <a:normAutofit/>
          </a:bodyPr>
          <a:lstStyle/>
          <a:p>
            <a:r>
              <a:rPr lang="es-ES" sz="3200" dirty="0"/>
              <a:t>¿Existen problemas emocionales de los que preocuparse en la adolescente embarazada</a:t>
            </a:r>
            <a:r>
              <a:rPr lang="pt-BR" sz="3200" dirty="0"/>
              <a:t>?</a:t>
            </a:r>
          </a:p>
        </p:txBody>
      </p:sp>
      <p:sp>
        <p:nvSpPr>
          <p:cNvPr id="3" name="Espaço Reservado para Conteúdo 2">
            <a:extLst>
              <a:ext uri="{FF2B5EF4-FFF2-40B4-BE49-F238E27FC236}">
                <a16:creationId xmlns:a16="http://schemas.microsoft.com/office/drawing/2014/main" id="{362FAB3B-2EDF-5F75-A9B6-81B31D4FA3B1}"/>
              </a:ext>
            </a:extLst>
          </p:cNvPr>
          <p:cNvSpPr>
            <a:spLocks noGrp="1"/>
          </p:cNvSpPr>
          <p:nvPr>
            <p:ph idx="1"/>
          </p:nvPr>
        </p:nvSpPr>
        <p:spPr>
          <a:xfrm>
            <a:off x="838200" y="3429000"/>
            <a:ext cx="4893527" cy="2319455"/>
          </a:xfrm>
        </p:spPr>
        <p:txBody>
          <a:bodyPr>
            <a:normAutofit lnSpcReduction="10000"/>
          </a:bodyPr>
          <a:lstStyle/>
          <a:p>
            <a:r>
              <a:rPr lang="pt-BR" sz="4000" dirty="0" err="1"/>
              <a:t>Depresión</a:t>
            </a:r>
            <a:r>
              <a:rPr lang="pt-BR" sz="4000" dirty="0"/>
              <a:t>
</a:t>
            </a:r>
            <a:r>
              <a:rPr lang="pt-BR" sz="4000" dirty="0" err="1"/>
              <a:t>Ansiedad</a:t>
            </a:r>
            <a:r>
              <a:rPr lang="pt-BR" sz="4000" dirty="0"/>
              <a:t>
</a:t>
            </a:r>
            <a:r>
              <a:rPr lang="pt-BR" sz="4000" dirty="0" err="1"/>
              <a:t>Pensamientos</a:t>
            </a:r>
            <a:r>
              <a:rPr lang="pt-BR" sz="4000" dirty="0"/>
              <a:t> suicidas</a:t>
            </a:r>
            <a:endParaRPr lang="pt-BR" dirty="0"/>
          </a:p>
        </p:txBody>
      </p:sp>
      <p:pic>
        <p:nvPicPr>
          <p:cNvPr id="5" name="Imagem 4">
            <a:extLst>
              <a:ext uri="{FF2B5EF4-FFF2-40B4-BE49-F238E27FC236}">
                <a16:creationId xmlns:a16="http://schemas.microsoft.com/office/drawing/2014/main" id="{421BC1B1-827D-9534-586B-9CA88FFD92A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515302" y="0"/>
            <a:ext cx="3616938" cy="6858000"/>
          </a:xfrm>
          <a:prstGeom prst="rect">
            <a:avLst/>
          </a:prstGeom>
        </p:spPr>
      </p:pic>
    </p:spTree>
    <p:extLst>
      <p:ext uri="{BB962C8B-B14F-4D97-AF65-F5344CB8AC3E}">
        <p14:creationId xmlns:p14="http://schemas.microsoft.com/office/powerpoint/2010/main" val="31611946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83BEBF">
            <a:alpha val="69000"/>
          </a:srgbClr>
        </a:solid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43182299-2347-10BC-9531-83D39950848F}"/>
              </a:ext>
            </a:extLst>
          </p:cNvPr>
          <p:cNvSpPr>
            <a:spLocks noGrp="1"/>
          </p:cNvSpPr>
          <p:nvPr>
            <p:ph idx="1"/>
          </p:nvPr>
        </p:nvSpPr>
        <p:spPr>
          <a:xfrm>
            <a:off x="1484026" y="692770"/>
            <a:ext cx="9638676" cy="2160936"/>
          </a:xfrm>
        </p:spPr>
        <p:txBody>
          <a:bodyPr>
            <a:normAutofit/>
          </a:bodyPr>
          <a:lstStyle/>
          <a:p>
            <a:pPr marL="0" indent="0" algn="ctr">
              <a:buNone/>
            </a:pPr>
            <a:r>
              <a:rPr lang="es-ES" dirty="0">
                <a:latin typeface="BasicSans"/>
              </a:rPr>
              <a:t>¿Sabías que, de cada 100 mujeres embarazadas, </a:t>
            </a:r>
          </a:p>
          <a:p>
            <a:pPr marL="0" indent="0" algn="ctr">
              <a:buNone/>
            </a:pPr>
            <a:r>
              <a:rPr lang="es-ES" dirty="0">
                <a:latin typeface="BasicSans"/>
              </a:rPr>
              <a:t>25 de ellas tienen sufrimiento psíquico?</a:t>
            </a:r>
          </a:p>
          <a:p>
            <a:pPr marL="0" indent="0" algn="ctr">
              <a:buNone/>
            </a:pPr>
            <a:r>
              <a:rPr lang="es-ES" dirty="0">
                <a:latin typeface="BasicSans"/>
              </a:rPr>
              <a:t>
¿Harías de cuenta que esta estadística no importa?</a:t>
            </a:r>
            <a:endParaRPr lang="pt-BR" sz="4000" dirty="0"/>
          </a:p>
        </p:txBody>
      </p:sp>
      <p:pic>
        <p:nvPicPr>
          <p:cNvPr id="5" name="Imagem 4" descr="Uma imagem contendo luz, escuro, tráfego, aceso&#10;&#10;Descrição gerada automaticamente">
            <a:extLst>
              <a:ext uri="{FF2B5EF4-FFF2-40B4-BE49-F238E27FC236}">
                <a16:creationId xmlns:a16="http://schemas.microsoft.com/office/drawing/2014/main" id="{7DE7B407-0822-A675-524E-168443CCBD1D}"/>
              </a:ext>
            </a:extLst>
          </p:cNvPr>
          <p:cNvPicPr>
            <a:picLocks noChangeAspect="1"/>
          </p:cNvPicPr>
          <p:nvPr/>
        </p:nvPicPr>
        <p:blipFill>
          <a:blip r:embed="rId2"/>
          <a:stretch>
            <a:fillRect/>
          </a:stretch>
        </p:blipFill>
        <p:spPr>
          <a:xfrm>
            <a:off x="2347332" y="3169697"/>
            <a:ext cx="7772400" cy="3373221"/>
          </a:xfrm>
          <a:prstGeom prst="rect">
            <a:avLst/>
          </a:prstGeom>
        </p:spPr>
      </p:pic>
    </p:spTree>
    <p:extLst>
      <p:ext uri="{BB962C8B-B14F-4D97-AF65-F5344CB8AC3E}">
        <p14:creationId xmlns:p14="http://schemas.microsoft.com/office/powerpoint/2010/main" val="3197540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41936"/>
          </a:schemeClr>
        </a:solidFill>
        <a:effectLst/>
      </p:bgPr>
    </p:bg>
    <p:spTree>
      <p:nvGrpSpPr>
        <p:cNvPr id="1" name=""/>
        <p:cNvGrpSpPr/>
        <p:nvPr/>
      </p:nvGrpSpPr>
      <p:grpSpPr>
        <a:xfrm>
          <a:off x="0" y="0"/>
          <a:ext cx="0" cy="0"/>
          <a:chOff x="0" y="0"/>
          <a:chExt cx="0" cy="0"/>
        </a:xfrm>
      </p:grpSpPr>
      <p:sp>
        <p:nvSpPr>
          <p:cNvPr id="13" name="Espaço Reservado para Conteúdo 12">
            <a:extLst>
              <a:ext uri="{FF2B5EF4-FFF2-40B4-BE49-F238E27FC236}">
                <a16:creationId xmlns:a16="http://schemas.microsoft.com/office/drawing/2014/main" id="{85178952-F3CD-51D0-7B78-8D2437EC783C}"/>
              </a:ext>
            </a:extLst>
          </p:cNvPr>
          <p:cNvSpPr>
            <a:spLocks noGrp="1"/>
          </p:cNvSpPr>
          <p:nvPr>
            <p:ph idx="1"/>
          </p:nvPr>
        </p:nvSpPr>
        <p:spPr>
          <a:xfrm>
            <a:off x="584164" y="470259"/>
            <a:ext cx="4640478" cy="1955079"/>
          </a:xfrm>
          <a:solidFill>
            <a:srgbClr val="ECA3B1"/>
          </a:solidFill>
        </p:spPr>
        <p:txBody>
          <a:bodyPr>
            <a:normAutofit/>
          </a:bodyPr>
          <a:lstStyle/>
          <a:p>
            <a:pPr marL="0" indent="0">
              <a:buNone/>
            </a:pPr>
            <a:r>
              <a:rPr lang="es-ES" dirty="0">
                <a:ln w="3175">
                  <a:noFill/>
                </a:ln>
                <a:solidFill>
                  <a:schemeClr val="bg1"/>
                </a:solidFill>
              </a:rPr>
              <a:t>Es importante tener una red de apoyo emocional, como su pareja, familia o amigos de confianza.</a:t>
            </a:r>
            <a:endParaRPr lang="pt-BR" dirty="0">
              <a:ln w="3175">
                <a:noFill/>
              </a:ln>
              <a:solidFill>
                <a:schemeClr val="bg1"/>
              </a:solidFill>
              <a:effectLst/>
            </a:endParaRPr>
          </a:p>
        </p:txBody>
      </p:sp>
      <p:sp>
        <p:nvSpPr>
          <p:cNvPr id="14" name="CaixaDeTexto 13">
            <a:extLst>
              <a:ext uri="{FF2B5EF4-FFF2-40B4-BE49-F238E27FC236}">
                <a16:creationId xmlns:a16="http://schemas.microsoft.com/office/drawing/2014/main" id="{BB78C9ED-B146-8201-E5FC-341CB34F85F6}"/>
              </a:ext>
            </a:extLst>
          </p:cNvPr>
          <p:cNvSpPr txBox="1"/>
          <p:nvPr/>
        </p:nvSpPr>
        <p:spPr>
          <a:xfrm>
            <a:off x="584164" y="2758985"/>
            <a:ext cx="4640478" cy="4241500"/>
          </a:xfrm>
          <a:prstGeom prst="rect">
            <a:avLst/>
          </a:prstGeom>
          <a:solidFill>
            <a:srgbClr val="C2E3E3"/>
          </a:solidFill>
        </p:spPr>
        <p:txBody>
          <a:bodyPr wrap="square" lIns="180000" tIns="180000" rIns="180000" bIns="180000" rtlCol="0">
            <a:spAutoFit/>
          </a:bodyPr>
          <a:lstStyle/>
          <a:p>
            <a:r>
              <a:rPr lang="es-ES" sz="2800" dirty="0">
                <a:latin typeface="BasicSans"/>
              </a:rPr>
              <a:t>Muchas adolescentes se sorprenden al enterarse del embarazo. Sienten tristeza, indiferencia, vergüenza, enojo y miedo de decepcionar a la mamá/cuidadores y perder su confianza. 
</a:t>
            </a:r>
            <a:endParaRPr lang="pt-BR" sz="2800" dirty="0">
              <a:effectLst/>
              <a:latin typeface="Basic Sans" pitchFamily="2" charset="77"/>
            </a:endParaRPr>
          </a:p>
        </p:txBody>
      </p:sp>
      <p:pic>
        <p:nvPicPr>
          <p:cNvPr id="16" name="Imagem 15">
            <a:extLst>
              <a:ext uri="{FF2B5EF4-FFF2-40B4-BE49-F238E27FC236}">
                <a16:creationId xmlns:a16="http://schemas.microsoft.com/office/drawing/2014/main" id="{5B8635A8-6C7C-38E3-4EB8-18F0769D8B9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86272" y="1112303"/>
            <a:ext cx="6404614" cy="5888182"/>
          </a:xfrm>
          <a:prstGeom prst="rect">
            <a:avLst/>
          </a:prstGeom>
        </p:spPr>
      </p:pic>
      <p:pic>
        <p:nvPicPr>
          <p:cNvPr id="17" name="Imagem 16">
            <a:extLst>
              <a:ext uri="{FF2B5EF4-FFF2-40B4-BE49-F238E27FC236}">
                <a16:creationId xmlns:a16="http://schemas.microsoft.com/office/drawing/2014/main" id="{1DE5E1A2-EB7C-6758-1380-25F99DEADD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48895" y="5328805"/>
            <a:ext cx="2784763" cy="1084398"/>
          </a:xfrm>
          <a:prstGeom prst="rect">
            <a:avLst/>
          </a:prstGeom>
        </p:spPr>
      </p:pic>
      <p:sp>
        <p:nvSpPr>
          <p:cNvPr id="18" name="CaixaDeTexto 17">
            <a:extLst>
              <a:ext uri="{FF2B5EF4-FFF2-40B4-BE49-F238E27FC236}">
                <a16:creationId xmlns:a16="http://schemas.microsoft.com/office/drawing/2014/main" id="{0B755740-845E-5130-9CEF-9E4EB3FC6581}"/>
              </a:ext>
            </a:extLst>
          </p:cNvPr>
          <p:cNvSpPr txBox="1"/>
          <p:nvPr/>
        </p:nvSpPr>
        <p:spPr>
          <a:xfrm>
            <a:off x="9391650" y="335063"/>
            <a:ext cx="2503615" cy="1938992"/>
          </a:xfrm>
          <a:custGeom>
            <a:avLst/>
            <a:gdLst>
              <a:gd name="connsiteX0" fmla="*/ 0 w 2503615"/>
              <a:gd name="connsiteY0" fmla="*/ 0 h 1938992"/>
              <a:gd name="connsiteX1" fmla="*/ 600868 w 2503615"/>
              <a:gd name="connsiteY1" fmla="*/ 0 h 1938992"/>
              <a:gd name="connsiteX2" fmla="*/ 1151663 w 2503615"/>
              <a:gd name="connsiteY2" fmla="*/ 0 h 1938992"/>
              <a:gd name="connsiteX3" fmla="*/ 1827639 w 2503615"/>
              <a:gd name="connsiteY3" fmla="*/ 0 h 1938992"/>
              <a:gd name="connsiteX4" fmla="*/ 2503615 w 2503615"/>
              <a:gd name="connsiteY4" fmla="*/ 0 h 1938992"/>
              <a:gd name="connsiteX5" fmla="*/ 2503615 w 2503615"/>
              <a:gd name="connsiteY5" fmla="*/ 626941 h 1938992"/>
              <a:gd name="connsiteX6" fmla="*/ 2503615 w 2503615"/>
              <a:gd name="connsiteY6" fmla="*/ 1234492 h 1938992"/>
              <a:gd name="connsiteX7" fmla="*/ 2503615 w 2503615"/>
              <a:gd name="connsiteY7" fmla="*/ 1938992 h 1938992"/>
              <a:gd name="connsiteX8" fmla="*/ 1877711 w 2503615"/>
              <a:gd name="connsiteY8" fmla="*/ 1938992 h 1938992"/>
              <a:gd name="connsiteX9" fmla="*/ 1326916 w 2503615"/>
              <a:gd name="connsiteY9" fmla="*/ 1938992 h 1938992"/>
              <a:gd name="connsiteX10" fmla="*/ 701012 w 2503615"/>
              <a:gd name="connsiteY10" fmla="*/ 1938992 h 1938992"/>
              <a:gd name="connsiteX11" fmla="*/ 0 w 2503615"/>
              <a:gd name="connsiteY11" fmla="*/ 1938992 h 1938992"/>
              <a:gd name="connsiteX12" fmla="*/ 0 w 2503615"/>
              <a:gd name="connsiteY12" fmla="*/ 1312051 h 1938992"/>
              <a:gd name="connsiteX13" fmla="*/ 0 w 2503615"/>
              <a:gd name="connsiteY13" fmla="*/ 685111 h 1938992"/>
              <a:gd name="connsiteX14" fmla="*/ 0 w 2503615"/>
              <a:gd name="connsiteY14"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3615" h="1938992" extrusionOk="0">
                <a:moveTo>
                  <a:pt x="0" y="0"/>
                </a:moveTo>
                <a:cubicBezTo>
                  <a:pt x="279669" y="-17178"/>
                  <a:pt x="439858" y="11019"/>
                  <a:pt x="600868" y="0"/>
                </a:cubicBezTo>
                <a:cubicBezTo>
                  <a:pt x="761878" y="-11019"/>
                  <a:pt x="885454" y="-11990"/>
                  <a:pt x="1151663" y="0"/>
                </a:cubicBezTo>
                <a:cubicBezTo>
                  <a:pt x="1417872" y="11990"/>
                  <a:pt x="1517449" y="-27643"/>
                  <a:pt x="1827639" y="0"/>
                </a:cubicBezTo>
                <a:cubicBezTo>
                  <a:pt x="2137829" y="27643"/>
                  <a:pt x="2271318" y="-24407"/>
                  <a:pt x="2503615" y="0"/>
                </a:cubicBezTo>
                <a:cubicBezTo>
                  <a:pt x="2522964" y="210589"/>
                  <a:pt x="2507601" y="408299"/>
                  <a:pt x="2503615" y="626941"/>
                </a:cubicBezTo>
                <a:cubicBezTo>
                  <a:pt x="2499629" y="845583"/>
                  <a:pt x="2523537" y="1074438"/>
                  <a:pt x="2503615" y="1234492"/>
                </a:cubicBezTo>
                <a:cubicBezTo>
                  <a:pt x="2483693" y="1394546"/>
                  <a:pt x="2507671" y="1779196"/>
                  <a:pt x="2503615" y="1938992"/>
                </a:cubicBezTo>
                <a:cubicBezTo>
                  <a:pt x="2288008" y="1949769"/>
                  <a:pt x="2065775" y="1958665"/>
                  <a:pt x="1877711" y="1938992"/>
                </a:cubicBezTo>
                <a:cubicBezTo>
                  <a:pt x="1689647" y="1919319"/>
                  <a:pt x="1460698" y="1937833"/>
                  <a:pt x="1326916" y="1938992"/>
                </a:cubicBezTo>
                <a:cubicBezTo>
                  <a:pt x="1193135" y="1940151"/>
                  <a:pt x="969989" y="1938790"/>
                  <a:pt x="701012" y="1938992"/>
                </a:cubicBezTo>
                <a:cubicBezTo>
                  <a:pt x="432035" y="1939194"/>
                  <a:pt x="285880" y="1919396"/>
                  <a:pt x="0" y="1938992"/>
                </a:cubicBezTo>
                <a:cubicBezTo>
                  <a:pt x="4321" y="1778853"/>
                  <a:pt x="5536" y="1467657"/>
                  <a:pt x="0" y="1312051"/>
                </a:cubicBezTo>
                <a:cubicBezTo>
                  <a:pt x="-5536" y="1156445"/>
                  <a:pt x="14952" y="845659"/>
                  <a:pt x="0" y="685111"/>
                </a:cubicBezTo>
                <a:cubicBezTo>
                  <a:pt x="-14952" y="524563"/>
                  <a:pt x="-11937" y="169448"/>
                  <a:pt x="0" y="0"/>
                </a:cubicBezTo>
                <a:close/>
              </a:path>
            </a:pathLst>
          </a:custGeom>
          <a:noFill/>
          <a:ln w="12700">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es-ES" sz="2400" dirty="0">
                <a:latin typeface="BasicSans"/>
              </a:rPr>
              <a:t>TENER PERSONAS QUE  ESCUCHEN TUS DUDAS Y DIFICULTADES AYUDA MUCHO</a:t>
            </a:r>
            <a:endParaRPr lang="pt-BR" cap="all" dirty="0">
              <a:effectLst/>
              <a:latin typeface="Basic Sans" pitchFamily="2" charset="77"/>
            </a:endParaRPr>
          </a:p>
        </p:txBody>
      </p:sp>
    </p:spTree>
    <p:extLst>
      <p:ext uri="{BB962C8B-B14F-4D97-AF65-F5344CB8AC3E}">
        <p14:creationId xmlns:p14="http://schemas.microsoft.com/office/powerpoint/2010/main" val="3854560684"/>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41936"/>
          </a:schemeClr>
        </a:solidFill>
        <a:effectLst/>
      </p:bgPr>
    </p:bg>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75E21EA1-1146-ED4B-3B84-CAC429749B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1176" y="2110685"/>
            <a:ext cx="4640478" cy="4466573"/>
          </a:xfrm>
          <a:prstGeom prst="rect">
            <a:avLst/>
          </a:prstGeom>
        </p:spPr>
      </p:pic>
      <p:sp>
        <p:nvSpPr>
          <p:cNvPr id="13" name="Espaço Reservado para Conteúdo 12">
            <a:extLst>
              <a:ext uri="{FF2B5EF4-FFF2-40B4-BE49-F238E27FC236}">
                <a16:creationId xmlns:a16="http://schemas.microsoft.com/office/drawing/2014/main" id="{85178952-F3CD-51D0-7B78-8D2437EC783C}"/>
              </a:ext>
            </a:extLst>
          </p:cNvPr>
          <p:cNvSpPr>
            <a:spLocks noGrp="1"/>
          </p:cNvSpPr>
          <p:nvPr>
            <p:ph idx="1"/>
          </p:nvPr>
        </p:nvSpPr>
        <p:spPr>
          <a:xfrm>
            <a:off x="6790687" y="544327"/>
            <a:ext cx="4640478" cy="1566358"/>
          </a:xfrm>
          <a:solidFill>
            <a:srgbClr val="A3F0F8"/>
          </a:solidFill>
        </p:spPr>
        <p:txBody>
          <a:bodyPr lIns="144000" tIns="144000" rIns="144000" bIns="144000">
            <a:normAutofit/>
          </a:bodyPr>
          <a:lstStyle/>
          <a:p>
            <a:pPr marL="0" indent="0">
              <a:buNone/>
            </a:pPr>
            <a:r>
              <a:rPr lang="es-ES" dirty="0">
                <a:latin typeface="BasicSans"/>
              </a:rPr>
              <a:t>¿Qué tal hacer caminatas agradables para relajarse?</a:t>
            </a:r>
            <a:endParaRPr lang="pt-BR" dirty="0">
              <a:effectLst/>
            </a:endParaRPr>
          </a:p>
        </p:txBody>
      </p:sp>
      <p:sp>
        <p:nvSpPr>
          <p:cNvPr id="14" name="CaixaDeTexto 13">
            <a:extLst>
              <a:ext uri="{FF2B5EF4-FFF2-40B4-BE49-F238E27FC236}">
                <a16:creationId xmlns:a16="http://schemas.microsoft.com/office/drawing/2014/main" id="{BB78C9ED-B146-8201-E5FC-341CB34F85F6}"/>
              </a:ext>
            </a:extLst>
          </p:cNvPr>
          <p:cNvSpPr txBox="1"/>
          <p:nvPr/>
        </p:nvSpPr>
        <p:spPr>
          <a:xfrm>
            <a:off x="6790687" y="2609854"/>
            <a:ext cx="4640478" cy="1840843"/>
          </a:xfrm>
          <a:prstGeom prst="rect">
            <a:avLst/>
          </a:prstGeom>
          <a:solidFill>
            <a:srgbClr val="F5E2BF"/>
          </a:solidFill>
        </p:spPr>
        <p:txBody>
          <a:bodyPr wrap="square" lIns="180000" tIns="180000" rIns="180000" bIns="180000" rtlCol="0">
            <a:spAutoFit/>
          </a:bodyPr>
          <a:lstStyle/>
          <a:p>
            <a:pPr algn="ctr"/>
            <a:r>
              <a:rPr lang="es-ES" sz="3200" dirty="0">
                <a:latin typeface="BasicSans"/>
              </a:rPr>
              <a:t>¿Hablar más con las personas que amas?
¿Escuchar música?</a:t>
            </a:r>
            <a:endParaRPr lang="pt-BR" sz="3200" dirty="0">
              <a:effectLst/>
              <a:latin typeface="Basic Sans" pitchFamily="2" charset="77"/>
            </a:endParaRPr>
          </a:p>
        </p:txBody>
      </p:sp>
      <p:pic>
        <p:nvPicPr>
          <p:cNvPr id="4" name="Imagem 3">
            <a:extLst>
              <a:ext uri="{FF2B5EF4-FFF2-40B4-BE49-F238E27FC236}">
                <a16:creationId xmlns:a16="http://schemas.microsoft.com/office/drawing/2014/main" id="{71CAC71D-FA4D-C6A4-E91F-742C37C0F3F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60835" y="971399"/>
            <a:ext cx="5179327" cy="5605859"/>
          </a:xfrm>
          <a:prstGeom prst="rect">
            <a:avLst/>
          </a:prstGeom>
        </p:spPr>
      </p:pic>
    </p:spTree>
    <p:extLst>
      <p:ext uri="{BB962C8B-B14F-4D97-AF65-F5344CB8AC3E}">
        <p14:creationId xmlns:p14="http://schemas.microsoft.com/office/powerpoint/2010/main" val="3360012304"/>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A3F0F8">
            <a:alpha val="41936"/>
          </a:srgbClr>
        </a:solidFill>
        <a:effectLst/>
      </p:bgPr>
    </p:bg>
    <p:spTree>
      <p:nvGrpSpPr>
        <p:cNvPr id="1" name=""/>
        <p:cNvGrpSpPr/>
        <p:nvPr/>
      </p:nvGrpSpPr>
      <p:grpSpPr>
        <a:xfrm>
          <a:off x="0" y="0"/>
          <a:ext cx="0" cy="0"/>
          <a:chOff x="0" y="0"/>
          <a:chExt cx="0" cy="0"/>
        </a:xfrm>
      </p:grpSpPr>
      <p:grpSp>
        <p:nvGrpSpPr>
          <p:cNvPr id="13" name="Agrupar 12">
            <a:extLst>
              <a:ext uri="{FF2B5EF4-FFF2-40B4-BE49-F238E27FC236}">
                <a16:creationId xmlns:a16="http://schemas.microsoft.com/office/drawing/2014/main" id="{6B78EADE-B83B-AA80-7D03-BFA397D0C5BB}"/>
              </a:ext>
            </a:extLst>
          </p:cNvPr>
          <p:cNvGrpSpPr/>
          <p:nvPr/>
        </p:nvGrpSpPr>
        <p:grpSpPr>
          <a:xfrm>
            <a:off x="6734648" y="678714"/>
            <a:ext cx="4983154" cy="5145548"/>
            <a:chOff x="6315637" y="839096"/>
            <a:chExt cx="5573432" cy="5755062"/>
          </a:xfrm>
          <a:effectLst>
            <a:outerShdw dist="219698" dir="2700000" algn="tl" rotWithShape="0">
              <a:prstClr val="black">
                <a:alpha val="40000"/>
              </a:prstClr>
            </a:outerShdw>
          </a:effectLst>
        </p:grpSpPr>
        <p:sp>
          <p:nvSpPr>
            <p:cNvPr id="14" name="Retângulo 13">
              <a:extLst>
                <a:ext uri="{FF2B5EF4-FFF2-40B4-BE49-F238E27FC236}">
                  <a16:creationId xmlns:a16="http://schemas.microsoft.com/office/drawing/2014/main" id="{4CCB6924-3BEF-FF43-5B91-706003FB3324}"/>
                </a:ext>
              </a:extLst>
            </p:cNvPr>
            <p:cNvSpPr/>
            <p:nvPr/>
          </p:nvSpPr>
          <p:spPr>
            <a:xfrm>
              <a:off x="6315637" y="1394908"/>
              <a:ext cx="5573432" cy="5199250"/>
            </a:xfrm>
            <a:prstGeom prst="rect">
              <a:avLst/>
            </a:prstGeom>
            <a:solidFill>
              <a:srgbClr val="F7D7D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5" name="Retângulo 14">
              <a:extLst>
                <a:ext uri="{FF2B5EF4-FFF2-40B4-BE49-F238E27FC236}">
                  <a16:creationId xmlns:a16="http://schemas.microsoft.com/office/drawing/2014/main" id="{3311B3B7-972D-1446-CD67-E89E47F7CCAB}"/>
                </a:ext>
              </a:extLst>
            </p:cNvPr>
            <p:cNvSpPr/>
            <p:nvPr/>
          </p:nvSpPr>
          <p:spPr>
            <a:xfrm>
              <a:off x="6315637" y="839096"/>
              <a:ext cx="5573432" cy="555812"/>
            </a:xfrm>
            <a:prstGeom prst="rect">
              <a:avLst/>
            </a:prstGeom>
            <a:solidFill>
              <a:srgbClr val="ECA3B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6" name="Oval 15">
              <a:extLst>
                <a:ext uri="{FF2B5EF4-FFF2-40B4-BE49-F238E27FC236}">
                  <a16:creationId xmlns:a16="http://schemas.microsoft.com/office/drawing/2014/main" id="{257851DB-E4C9-7C1F-4B6E-2D3CB18043CB}"/>
                </a:ext>
              </a:extLst>
            </p:cNvPr>
            <p:cNvSpPr/>
            <p:nvPr/>
          </p:nvSpPr>
          <p:spPr>
            <a:xfrm>
              <a:off x="6498478" y="1018390"/>
              <a:ext cx="251012" cy="251012"/>
            </a:xfrm>
            <a:prstGeom prst="ellipse">
              <a:avLst/>
            </a:prstGeom>
            <a:solidFill>
              <a:srgbClr val="EA4B5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7" name="Oval 16">
              <a:extLst>
                <a:ext uri="{FF2B5EF4-FFF2-40B4-BE49-F238E27FC236}">
                  <a16:creationId xmlns:a16="http://schemas.microsoft.com/office/drawing/2014/main" id="{7060FFC9-D3B4-424F-0E8D-42B6B01572B7}"/>
                </a:ext>
              </a:extLst>
            </p:cNvPr>
            <p:cNvSpPr/>
            <p:nvPr/>
          </p:nvSpPr>
          <p:spPr>
            <a:xfrm>
              <a:off x="6835589" y="1013908"/>
              <a:ext cx="251012" cy="251012"/>
            </a:xfrm>
            <a:prstGeom prst="ellipse">
              <a:avLst/>
            </a:prstGeom>
            <a:solidFill>
              <a:srgbClr val="F5E2B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8" name="Oval 17">
              <a:extLst>
                <a:ext uri="{FF2B5EF4-FFF2-40B4-BE49-F238E27FC236}">
                  <a16:creationId xmlns:a16="http://schemas.microsoft.com/office/drawing/2014/main" id="{547EE21B-9E8F-7337-FB07-C8FDB12D756C}"/>
                </a:ext>
              </a:extLst>
            </p:cNvPr>
            <p:cNvSpPr/>
            <p:nvPr/>
          </p:nvSpPr>
          <p:spPr>
            <a:xfrm>
              <a:off x="7167283" y="1013908"/>
              <a:ext cx="251012" cy="251012"/>
            </a:xfrm>
            <a:prstGeom prst="ellipse">
              <a:avLst/>
            </a:prstGeom>
            <a:solidFill>
              <a:srgbClr val="83BEB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grpSp>
      <p:sp>
        <p:nvSpPr>
          <p:cNvPr id="3" name="Título 2">
            <a:extLst>
              <a:ext uri="{FF2B5EF4-FFF2-40B4-BE49-F238E27FC236}">
                <a16:creationId xmlns:a16="http://schemas.microsoft.com/office/drawing/2014/main" id="{C2C19861-E646-3A57-A271-56109EF347E1}"/>
              </a:ext>
            </a:extLst>
          </p:cNvPr>
          <p:cNvSpPr>
            <a:spLocks noGrp="1"/>
          </p:cNvSpPr>
          <p:nvPr>
            <p:ph type="title"/>
          </p:nvPr>
        </p:nvSpPr>
        <p:spPr>
          <a:xfrm>
            <a:off x="750388" y="255148"/>
            <a:ext cx="5781474" cy="1159727"/>
          </a:xfrm>
        </p:spPr>
        <p:txBody>
          <a:bodyPr>
            <a:normAutofit/>
          </a:bodyPr>
          <a:lstStyle/>
          <a:p>
            <a:r>
              <a:rPr lang="pt-BR" dirty="0" err="1"/>
              <a:t>Piensa</a:t>
            </a:r>
            <a:r>
              <a:rPr lang="pt-BR" dirty="0"/>
              <a:t> </a:t>
            </a:r>
            <a:r>
              <a:rPr lang="pt-BR" dirty="0" err="1"/>
              <a:t>en</a:t>
            </a:r>
            <a:r>
              <a:rPr lang="pt-BR" dirty="0"/>
              <a:t> estas </a:t>
            </a:r>
            <a:r>
              <a:rPr lang="pt-BR" dirty="0" err="1"/>
              <a:t>actividades</a:t>
            </a:r>
            <a:r>
              <a:rPr lang="pt-BR" dirty="0"/>
              <a:t>... </a:t>
            </a:r>
          </a:p>
        </p:txBody>
      </p:sp>
      <p:sp>
        <p:nvSpPr>
          <p:cNvPr id="2" name="Espaço Reservado para Conteúdo 1">
            <a:extLst>
              <a:ext uri="{FF2B5EF4-FFF2-40B4-BE49-F238E27FC236}">
                <a16:creationId xmlns:a16="http://schemas.microsoft.com/office/drawing/2014/main" id="{558A0A08-1051-ECBE-3534-AFEC6188D105}"/>
              </a:ext>
            </a:extLst>
          </p:cNvPr>
          <p:cNvSpPr>
            <a:spLocks noGrp="1"/>
          </p:cNvSpPr>
          <p:nvPr>
            <p:ph type="body" sz="half" idx="2"/>
          </p:nvPr>
        </p:nvSpPr>
        <p:spPr>
          <a:xfrm>
            <a:off x="839788" y="1773238"/>
            <a:ext cx="5692074" cy="4627562"/>
          </a:xfrm>
        </p:spPr>
        <p:txBody>
          <a:bodyPr>
            <a:normAutofit/>
          </a:bodyPr>
          <a:lstStyle/>
          <a:p>
            <a:r>
              <a:rPr lang="es-ES" dirty="0">
                <a:latin typeface="BasicSans"/>
              </a:rPr>
              <a:t>Tener un diario;
Leer algo motivador;
Analizar pensamientos y creencias;
Cuidar el propio juicio.
Ser curiosa, respetar los límites;
Permitirse ser feliz.</a:t>
            </a:r>
            <a:endParaRPr lang="pt-BR" sz="3200" dirty="0"/>
          </a:p>
        </p:txBody>
      </p:sp>
      <p:pic>
        <p:nvPicPr>
          <p:cNvPr id="6" name="Espaço Reservado para Imagem 5" descr="Menina sentada na calçada com celular na mão&#10;&#10;Descrição gerada automaticamente com confiança média">
            <a:extLst>
              <a:ext uri="{FF2B5EF4-FFF2-40B4-BE49-F238E27FC236}">
                <a16:creationId xmlns:a16="http://schemas.microsoft.com/office/drawing/2014/main" id="{51E28556-9CCC-700C-B5AD-39C2D8242101}"/>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6734639" y="1203158"/>
            <a:ext cx="4983163" cy="4645025"/>
          </a:xfrm>
        </p:spPr>
      </p:pic>
      <p:pic>
        <p:nvPicPr>
          <p:cNvPr id="20" name="Imagem 19">
            <a:extLst>
              <a:ext uri="{FF2B5EF4-FFF2-40B4-BE49-F238E27FC236}">
                <a16:creationId xmlns:a16="http://schemas.microsoft.com/office/drawing/2014/main" id="{1F44CBCB-F59C-702E-39D3-9E935451F3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43996" y="1457807"/>
            <a:ext cx="1098971" cy="1098971"/>
          </a:xfrm>
          <a:prstGeom prst="rect">
            <a:avLst/>
          </a:prstGeom>
        </p:spPr>
      </p:pic>
    </p:spTree>
    <p:extLst>
      <p:ext uri="{BB962C8B-B14F-4D97-AF65-F5344CB8AC3E}">
        <p14:creationId xmlns:p14="http://schemas.microsoft.com/office/powerpoint/2010/main" val="302400744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0CE7EFB2-37CD-F7D1-E5C3-3BA705C34662}"/>
              </a:ext>
            </a:extLst>
          </p:cNvPr>
          <p:cNvSpPr>
            <a:spLocks noGrp="1"/>
          </p:cNvSpPr>
          <p:nvPr>
            <p:ph sz="half" idx="2"/>
          </p:nvPr>
        </p:nvSpPr>
        <p:spPr>
          <a:xfrm>
            <a:off x="239354" y="638175"/>
            <a:ext cx="3227746" cy="4784725"/>
          </a:xfrm>
          <a:solidFill>
            <a:srgbClr val="C2E3E3"/>
          </a:solidFill>
        </p:spPr>
        <p:txBody>
          <a:bodyPr>
            <a:normAutofit/>
          </a:bodyPr>
          <a:lstStyle/>
          <a:p>
            <a:r>
              <a:rPr lang="es-ES" dirty="0"/>
              <a:t>Muchos aceptan algunos tipos de relaciones idealizando lo que ven en las redes sociales o superficialmente en </a:t>
            </a:r>
            <a:r>
              <a:rPr lang="es-419" dirty="0"/>
              <a:t>compañeros</a:t>
            </a:r>
            <a:r>
              <a:rPr lang="es-ES" dirty="0"/>
              <a:t> y personas que admiran.</a:t>
            </a:r>
            <a:endParaRPr lang="pt-BR" dirty="0"/>
          </a:p>
        </p:txBody>
      </p:sp>
      <p:sp>
        <p:nvSpPr>
          <p:cNvPr id="5" name="Espaço Reservado para Conteúdo 4">
            <a:extLst>
              <a:ext uri="{FF2B5EF4-FFF2-40B4-BE49-F238E27FC236}">
                <a16:creationId xmlns:a16="http://schemas.microsoft.com/office/drawing/2014/main" id="{935CB860-3B70-EF2E-3648-9B7EED8C0865}"/>
              </a:ext>
            </a:extLst>
          </p:cNvPr>
          <p:cNvSpPr>
            <a:spLocks noGrp="1"/>
          </p:cNvSpPr>
          <p:nvPr>
            <p:ph sz="quarter" idx="4"/>
          </p:nvPr>
        </p:nvSpPr>
        <p:spPr>
          <a:xfrm>
            <a:off x="3908423" y="638174"/>
            <a:ext cx="3902077" cy="3387725"/>
          </a:xfrm>
          <a:solidFill>
            <a:schemeClr val="bg2">
              <a:lumMod val="90000"/>
            </a:schemeClr>
          </a:solidFill>
        </p:spPr>
        <p:txBody>
          <a:bodyPr>
            <a:normAutofit fontScale="92500" lnSpcReduction="10000"/>
          </a:bodyPr>
          <a:lstStyle/>
          <a:p>
            <a:r>
              <a:rPr lang="es-ES" dirty="0"/>
              <a:t>Algunas relaciones de pareja o de madres y padres con sus hijos parecen perfectas. Todo parece ser “color de rosas” y armonía. Pero, esto puede no corresponder a la realidad.</a:t>
            </a:r>
            <a:endParaRPr lang="pt-BR" dirty="0"/>
          </a:p>
        </p:txBody>
      </p:sp>
      <p:sp>
        <p:nvSpPr>
          <p:cNvPr id="6" name="Espaço Reservado para Conteúdo 5">
            <a:extLst>
              <a:ext uri="{FF2B5EF4-FFF2-40B4-BE49-F238E27FC236}">
                <a16:creationId xmlns:a16="http://schemas.microsoft.com/office/drawing/2014/main" id="{1AA1B1D0-BD07-A881-F7C1-88D53B9F918D}"/>
              </a:ext>
            </a:extLst>
          </p:cNvPr>
          <p:cNvSpPr>
            <a:spLocks noGrp="1"/>
          </p:cNvSpPr>
          <p:nvPr>
            <p:ph sz="quarter" idx="10"/>
          </p:nvPr>
        </p:nvSpPr>
        <p:spPr>
          <a:xfrm>
            <a:off x="8251823" y="749548"/>
            <a:ext cx="3597277" cy="2257425"/>
          </a:xfrm>
          <a:solidFill>
            <a:srgbClr val="F6C8B8"/>
          </a:solidFill>
        </p:spPr>
        <p:txBody>
          <a:bodyPr>
            <a:normAutofit/>
          </a:bodyPr>
          <a:lstStyle/>
          <a:p>
            <a:r>
              <a:rPr lang="es-ES" dirty="0"/>
              <a:t>¡¡Atención!! </a:t>
            </a:r>
          </a:p>
          <a:p>
            <a:r>
              <a:rPr lang="es-ES" dirty="0"/>
              <a:t>No todo lo que ves es real. No todo lo que brilla es oro.</a:t>
            </a:r>
            <a:endParaRPr lang="pt-BR" dirty="0"/>
          </a:p>
        </p:txBody>
      </p:sp>
      <p:pic>
        <p:nvPicPr>
          <p:cNvPr id="10" name="Imagem 9">
            <a:extLst>
              <a:ext uri="{FF2B5EF4-FFF2-40B4-BE49-F238E27FC236}">
                <a16:creationId xmlns:a16="http://schemas.microsoft.com/office/drawing/2014/main" id="{3BC1AFE1-1E01-2F86-C23D-F7C4B4A247F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991710" y="4577693"/>
            <a:ext cx="7772400" cy="1425256"/>
          </a:xfrm>
          <a:prstGeom prst="rect">
            <a:avLst/>
          </a:prstGeom>
        </p:spPr>
      </p:pic>
    </p:spTree>
    <p:extLst>
      <p:ext uri="{BB962C8B-B14F-4D97-AF65-F5344CB8AC3E}">
        <p14:creationId xmlns:p14="http://schemas.microsoft.com/office/powerpoint/2010/main" val="4136351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750"/>
                                        <p:tgtEl>
                                          <p:spTgt spid="5"/>
                                        </p:tgtEl>
                                      </p:cBhvr>
                                    </p:animEffect>
                                    <p:anim calcmode="lin" valueType="num">
                                      <p:cBhvr>
                                        <p:cTn id="15" dur="750" fill="hold"/>
                                        <p:tgtEl>
                                          <p:spTgt spid="5"/>
                                        </p:tgtEl>
                                        <p:attrNameLst>
                                          <p:attrName>ppt_x</p:attrName>
                                        </p:attrNameLst>
                                      </p:cBhvr>
                                      <p:tavLst>
                                        <p:tav tm="0">
                                          <p:val>
                                            <p:strVal val="#ppt_x"/>
                                          </p:val>
                                        </p:tav>
                                        <p:tav tm="100000">
                                          <p:val>
                                            <p:strVal val="#ppt_x"/>
                                          </p:val>
                                        </p:tav>
                                      </p:tavLst>
                                    </p:anim>
                                    <p:anim calcmode="lin" valueType="num">
                                      <p:cBhvr>
                                        <p:cTn id="16" dur="7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750"/>
                                        <p:tgtEl>
                                          <p:spTgt spid="6"/>
                                        </p:tgtEl>
                                      </p:cBhvr>
                                    </p:animEffect>
                                    <p:anim calcmode="lin" valueType="num">
                                      <p:cBhvr>
                                        <p:cTn id="22" dur="750" fill="hold"/>
                                        <p:tgtEl>
                                          <p:spTgt spid="6"/>
                                        </p:tgtEl>
                                        <p:attrNameLst>
                                          <p:attrName>ppt_x</p:attrName>
                                        </p:attrNameLst>
                                      </p:cBhvr>
                                      <p:tavLst>
                                        <p:tav tm="0">
                                          <p:val>
                                            <p:strVal val="#ppt_x"/>
                                          </p:val>
                                        </p:tav>
                                        <p:tav tm="100000">
                                          <p:val>
                                            <p:strVal val="#ppt_x"/>
                                          </p:val>
                                        </p:tav>
                                      </p:tavLst>
                                    </p:anim>
                                    <p:anim calcmode="lin" valueType="num">
                                      <p:cBhvr>
                                        <p:cTn id="23"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250" fill="hold"/>
                                        <p:tgtEl>
                                          <p:spTgt spid="10"/>
                                        </p:tgtEl>
                                        <p:attrNameLst>
                                          <p:attrName>ppt_x</p:attrName>
                                        </p:attrNameLst>
                                      </p:cBhvr>
                                      <p:tavLst>
                                        <p:tav tm="0">
                                          <p:val>
                                            <p:strVal val="1+#ppt_w/2"/>
                                          </p:val>
                                        </p:tav>
                                        <p:tav tm="100000">
                                          <p:val>
                                            <p:strVal val="#ppt_x"/>
                                          </p:val>
                                        </p:tav>
                                      </p:tavLst>
                                    </p:anim>
                                    <p:anim calcmode="lin" valueType="num">
                                      <p:cBhvr additive="base">
                                        <p:cTn id="29" dur="2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83BEBF">
            <a:alpha val="41936"/>
          </a:srgbClr>
        </a:solidFill>
        <a:effectLst/>
      </p:bgPr>
    </p:bg>
    <p:spTree>
      <p:nvGrpSpPr>
        <p:cNvPr id="1" name=""/>
        <p:cNvGrpSpPr/>
        <p:nvPr/>
      </p:nvGrpSpPr>
      <p:grpSpPr>
        <a:xfrm>
          <a:off x="0" y="0"/>
          <a:ext cx="0" cy="0"/>
          <a:chOff x="0" y="0"/>
          <a:chExt cx="0" cy="0"/>
        </a:xfrm>
      </p:grpSpPr>
      <p:grpSp>
        <p:nvGrpSpPr>
          <p:cNvPr id="13" name="Agrupar 12">
            <a:extLst>
              <a:ext uri="{FF2B5EF4-FFF2-40B4-BE49-F238E27FC236}">
                <a16:creationId xmlns:a16="http://schemas.microsoft.com/office/drawing/2014/main" id="{6B78EADE-B83B-AA80-7D03-BFA397D0C5BB}"/>
              </a:ext>
            </a:extLst>
          </p:cNvPr>
          <p:cNvGrpSpPr/>
          <p:nvPr/>
        </p:nvGrpSpPr>
        <p:grpSpPr>
          <a:xfrm>
            <a:off x="6645569" y="962690"/>
            <a:ext cx="4983154" cy="5145548"/>
            <a:chOff x="6315637" y="839096"/>
            <a:chExt cx="5573432" cy="5755062"/>
          </a:xfrm>
        </p:grpSpPr>
        <p:sp>
          <p:nvSpPr>
            <p:cNvPr id="14" name="Retângulo 13">
              <a:extLst>
                <a:ext uri="{FF2B5EF4-FFF2-40B4-BE49-F238E27FC236}">
                  <a16:creationId xmlns:a16="http://schemas.microsoft.com/office/drawing/2014/main" id="{4CCB6924-3BEF-FF43-5B91-706003FB3324}"/>
                </a:ext>
              </a:extLst>
            </p:cNvPr>
            <p:cNvSpPr/>
            <p:nvPr/>
          </p:nvSpPr>
          <p:spPr>
            <a:xfrm>
              <a:off x="6315637" y="1394908"/>
              <a:ext cx="5573432" cy="5199250"/>
            </a:xfrm>
            <a:prstGeom prst="rect">
              <a:avLst/>
            </a:prstGeom>
            <a:solidFill>
              <a:srgbClr val="F7D7D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5" name="Retângulo 14">
              <a:extLst>
                <a:ext uri="{FF2B5EF4-FFF2-40B4-BE49-F238E27FC236}">
                  <a16:creationId xmlns:a16="http://schemas.microsoft.com/office/drawing/2014/main" id="{3311B3B7-972D-1446-CD67-E89E47F7CCAB}"/>
                </a:ext>
              </a:extLst>
            </p:cNvPr>
            <p:cNvSpPr/>
            <p:nvPr/>
          </p:nvSpPr>
          <p:spPr>
            <a:xfrm>
              <a:off x="6315637" y="839096"/>
              <a:ext cx="5573432" cy="555812"/>
            </a:xfrm>
            <a:prstGeom prst="rect">
              <a:avLst/>
            </a:prstGeom>
            <a:solidFill>
              <a:srgbClr val="ECA3B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6" name="Oval 15">
              <a:extLst>
                <a:ext uri="{FF2B5EF4-FFF2-40B4-BE49-F238E27FC236}">
                  <a16:creationId xmlns:a16="http://schemas.microsoft.com/office/drawing/2014/main" id="{257851DB-E4C9-7C1F-4B6E-2D3CB18043CB}"/>
                </a:ext>
              </a:extLst>
            </p:cNvPr>
            <p:cNvSpPr/>
            <p:nvPr/>
          </p:nvSpPr>
          <p:spPr>
            <a:xfrm>
              <a:off x="6498478" y="1018390"/>
              <a:ext cx="251012" cy="251012"/>
            </a:xfrm>
            <a:prstGeom prst="ellipse">
              <a:avLst/>
            </a:prstGeom>
            <a:solidFill>
              <a:srgbClr val="EA4B5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7" name="Oval 16">
              <a:extLst>
                <a:ext uri="{FF2B5EF4-FFF2-40B4-BE49-F238E27FC236}">
                  <a16:creationId xmlns:a16="http://schemas.microsoft.com/office/drawing/2014/main" id="{7060FFC9-D3B4-424F-0E8D-42B6B01572B7}"/>
                </a:ext>
              </a:extLst>
            </p:cNvPr>
            <p:cNvSpPr/>
            <p:nvPr/>
          </p:nvSpPr>
          <p:spPr>
            <a:xfrm>
              <a:off x="6835589" y="1013908"/>
              <a:ext cx="251012" cy="251012"/>
            </a:xfrm>
            <a:prstGeom prst="ellipse">
              <a:avLst/>
            </a:prstGeom>
            <a:solidFill>
              <a:srgbClr val="F5E2B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8" name="Oval 17">
              <a:extLst>
                <a:ext uri="{FF2B5EF4-FFF2-40B4-BE49-F238E27FC236}">
                  <a16:creationId xmlns:a16="http://schemas.microsoft.com/office/drawing/2014/main" id="{547EE21B-9E8F-7337-FB07-C8FDB12D756C}"/>
                </a:ext>
              </a:extLst>
            </p:cNvPr>
            <p:cNvSpPr/>
            <p:nvPr/>
          </p:nvSpPr>
          <p:spPr>
            <a:xfrm>
              <a:off x="7167283" y="1013908"/>
              <a:ext cx="251012" cy="251012"/>
            </a:xfrm>
            <a:prstGeom prst="ellipse">
              <a:avLst/>
            </a:prstGeom>
            <a:solidFill>
              <a:srgbClr val="83BEB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grpSp>
      <p:sp>
        <p:nvSpPr>
          <p:cNvPr id="3" name="Título 2">
            <a:extLst>
              <a:ext uri="{FF2B5EF4-FFF2-40B4-BE49-F238E27FC236}">
                <a16:creationId xmlns:a16="http://schemas.microsoft.com/office/drawing/2014/main" id="{C2C19861-E646-3A57-A271-56109EF347E1}"/>
              </a:ext>
            </a:extLst>
          </p:cNvPr>
          <p:cNvSpPr>
            <a:spLocks noGrp="1"/>
          </p:cNvSpPr>
          <p:nvPr>
            <p:ph type="title"/>
          </p:nvPr>
        </p:nvSpPr>
        <p:spPr>
          <a:xfrm>
            <a:off x="1269775" y="716739"/>
            <a:ext cx="4806632" cy="745958"/>
          </a:xfrm>
        </p:spPr>
        <p:txBody>
          <a:bodyPr>
            <a:normAutofit fontScale="90000"/>
          </a:bodyPr>
          <a:lstStyle/>
          <a:p>
            <a:r>
              <a:rPr lang="pt-BR" dirty="0"/>
              <a:t>Y </a:t>
            </a:r>
            <a:r>
              <a:rPr lang="pt-BR" dirty="0" err="1"/>
              <a:t>un</a:t>
            </a:r>
            <a:r>
              <a:rPr lang="pt-BR" dirty="0"/>
              <a:t> último </a:t>
            </a:r>
            <a:r>
              <a:rPr lang="pt-BR" dirty="0" err="1"/>
              <a:t>consejo</a:t>
            </a:r>
            <a:r>
              <a:rPr lang="pt-BR" dirty="0"/>
              <a:t>
</a:t>
            </a:r>
          </a:p>
        </p:txBody>
      </p:sp>
      <p:sp>
        <p:nvSpPr>
          <p:cNvPr id="2" name="Espaço Reservado para Conteúdo 1">
            <a:extLst>
              <a:ext uri="{FF2B5EF4-FFF2-40B4-BE49-F238E27FC236}">
                <a16:creationId xmlns:a16="http://schemas.microsoft.com/office/drawing/2014/main" id="{558A0A08-1051-ECBE-3534-AFEC6188D105}"/>
              </a:ext>
            </a:extLst>
          </p:cNvPr>
          <p:cNvSpPr>
            <a:spLocks noGrp="1"/>
          </p:cNvSpPr>
          <p:nvPr>
            <p:ph type="body" sz="half" idx="2"/>
          </p:nvPr>
        </p:nvSpPr>
        <p:spPr>
          <a:xfrm>
            <a:off x="509040" y="1789722"/>
            <a:ext cx="6130721" cy="4692315"/>
          </a:xfrm>
        </p:spPr>
        <p:txBody>
          <a:bodyPr>
            <a:normAutofit/>
          </a:bodyPr>
          <a:lstStyle/>
          <a:p>
            <a:pPr marL="0" indent="0">
              <a:buNone/>
            </a:pPr>
            <a:r>
              <a:rPr lang="es-ES" dirty="0"/>
              <a:t>Busca ayuda siempre que sea necesario:</a:t>
            </a:r>
          </a:p>
          <a:p>
            <a:pPr marL="0" indent="0">
              <a:buNone/>
            </a:pPr>
            <a:r>
              <a:rPr lang="es-ES" dirty="0"/>
              <a:t>
* De Dios;
* De un grupo de apoyo; 
* De alguien del área de la psicología.</a:t>
            </a:r>
            <a:endParaRPr lang="pt-BR" dirty="0"/>
          </a:p>
        </p:txBody>
      </p:sp>
      <p:pic>
        <p:nvPicPr>
          <p:cNvPr id="7" name="Espaço Reservado para Imagem 6" descr="Mulher com vestido listrado&#10;&#10;Descrição gerada automaticamente">
            <a:extLst>
              <a:ext uri="{FF2B5EF4-FFF2-40B4-BE49-F238E27FC236}">
                <a16:creationId xmlns:a16="http://schemas.microsoft.com/office/drawing/2014/main" id="{4E25A677-F4FF-3D8E-CEF1-300567247031}"/>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t="-623" r="-3959" b="-15366"/>
          <a:stretch/>
        </p:blipFill>
        <p:spPr>
          <a:xfrm>
            <a:off x="7411861" y="-39756"/>
            <a:ext cx="3755687" cy="7101924"/>
          </a:xfrm>
        </p:spPr>
      </p:pic>
      <p:pic>
        <p:nvPicPr>
          <p:cNvPr id="20" name="Imagem 19">
            <a:extLst>
              <a:ext uri="{FF2B5EF4-FFF2-40B4-BE49-F238E27FC236}">
                <a16:creationId xmlns:a16="http://schemas.microsoft.com/office/drawing/2014/main" id="{1F44CBCB-F59C-702E-39D3-9E935451F3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3945" y="690751"/>
            <a:ext cx="1098971" cy="1098971"/>
          </a:xfrm>
          <a:prstGeom prst="rect">
            <a:avLst/>
          </a:prstGeom>
        </p:spPr>
      </p:pic>
    </p:spTree>
    <p:extLst>
      <p:ext uri="{BB962C8B-B14F-4D97-AF65-F5344CB8AC3E}">
        <p14:creationId xmlns:p14="http://schemas.microsoft.com/office/powerpoint/2010/main" val="3360222785"/>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A4B59"/>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88E06D-5D61-191D-6A49-6A60B451E279}"/>
              </a:ext>
            </a:extLst>
          </p:cNvPr>
          <p:cNvSpPr>
            <a:spLocks noGrp="1"/>
          </p:cNvSpPr>
          <p:nvPr>
            <p:ph type="title"/>
          </p:nvPr>
        </p:nvSpPr>
        <p:spPr>
          <a:xfrm>
            <a:off x="977347" y="531261"/>
            <a:ext cx="10515600" cy="1325563"/>
          </a:xfrm>
        </p:spPr>
        <p:txBody>
          <a:bodyPr>
            <a:normAutofit fontScale="90000"/>
          </a:bodyPr>
          <a:lstStyle/>
          <a:p>
            <a:pPr algn="ctr"/>
            <a:r>
              <a:rPr lang="pt-BR" sz="6000" dirty="0">
                <a:solidFill>
                  <a:schemeClr val="bg1"/>
                </a:solidFill>
              </a:rPr>
              <a:t>ORGANISMOS COMPETENTES 
</a:t>
            </a:r>
          </a:p>
        </p:txBody>
      </p:sp>
      <p:pic>
        <p:nvPicPr>
          <p:cNvPr id="4" name="Imagem 3">
            <a:extLst>
              <a:ext uri="{FF2B5EF4-FFF2-40B4-BE49-F238E27FC236}">
                <a16:creationId xmlns:a16="http://schemas.microsoft.com/office/drawing/2014/main" id="{25F38C1B-61AC-E4E3-427F-D507A63C0CB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536564" y="1924931"/>
            <a:ext cx="9118872" cy="3076246"/>
          </a:xfrm>
          <a:prstGeom prst="rect">
            <a:avLst/>
          </a:prstGeom>
          <a:effectLst>
            <a:outerShdw blurRad="50800" dist="180246" dir="2700000" algn="tl" rotWithShape="0">
              <a:prstClr val="black">
                <a:alpha val="40000"/>
              </a:prstClr>
            </a:outerShdw>
          </a:effectLst>
        </p:spPr>
      </p:pic>
    </p:spTree>
    <p:extLst>
      <p:ext uri="{BB962C8B-B14F-4D97-AF65-F5344CB8AC3E}">
        <p14:creationId xmlns:p14="http://schemas.microsoft.com/office/powerpoint/2010/main" val="33514332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7AE0B9">
            <a:alpha val="97913"/>
          </a:srgbClr>
        </a:solidFill>
        <a:effectLst/>
      </p:bgPr>
    </p:bg>
    <p:spTree>
      <p:nvGrpSpPr>
        <p:cNvPr id="1" name=""/>
        <p:cNvGrpSpPr/>
        <p:nvPr/>
      </p:nvGrpSpPr>
      <p:grpSpPr>
        <a:xfrm>
          <a:off x="0" y="0"/>
          <a:ext cx="0" cy="0"/>
          <a:chOff x="0" y="0"/>
          <a:chExt cx="0" cy="0"/>
        </a:xfrm>
      </p:grpSpPr>
      <p:pic>
        <p:nvPicPr>
          <p:cNvPr id="3" name="Imagem 2" descr="Mulher segurando prato com fatias de laranja&#10;&#10;Descrição gerada automaticamente com confiança média">
            <a:extLst>
              <a:ext uri="{FF2B5EF4-FFF2-40B4-BE49-F238E27FC236}">
                <a16:creationId xmlns:a16="http://schemas.microsoft.com/office/drawing/2014/main" id="{36519D5C-153A-4B37-2F85-451CEE471A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0000" y="-165252"/>
            <a:ext cx="6342451" cy="6858000"/>
          </a:xfrm>
          <a:prstGeom prst="rect">
            <a:avLst/>
          </a:prstGeom>
        </p:spPr>
      </p:pic>
      <p:sp>
        <p:nvSpPr>
          <p:cNvPr id="5" name="Espaço Reservado para Conteúdo 4">
            <a:extLst>
              <a:ext uri="{FF2B5EF4-FFF2-40B4-BE49-F238E27FC236}">
                <a16:creationId xmlns:a16="http://schemas.microsoft.com/office/drawing/2014/main" id="{5281E407-8603-00B3-2831-A04BB63FFFCE}"/>
              </a:ext>
            </a:extLst>
          </p:cNvPr>
          <p:cNvSpPr>
            <a:spLocks noGrp="1"/>
          </p:cNvSpPr>
          <p:nvPr>
            <p:ph idx="1"/>
          </p:nvPr>
        </p:nvSpPr>
        <p:spPr>
          <a:xfrm>
            <a:off x="6062257" y="4083382"/>
            <a:ext cx="5880378" cy="2723406"/>
          </a:xfrm>
        </p:spPr>
        <p:txBody>
          <a:bodyPr/>
          <a:lstStyle/>
          <a:p>
            <a:pPr marL="0" indent="0">
              <a:buNone/>
            </a:pPr>
            <a:r>
              <a:rPr lang="es-ES" dirty="0"/>
              <a:t>Recuerda, cuando tratamos       con personas embarazadas, estamos tratando con dos vidas   al mismo tiempo.</a:t>
            </a:r>
            <a:endParaRPr lang="pt-BR" dirty="0">
              <a:effectLst/>
              <a:latin typeface="Basic Sans" pitchFamily="2" charset="77"/>
            </a:endParaRPr>
          </a:p>
        </p:txBody>
      </p:sp>
      <p:sp>
        <p:nvSpPr>
          <p:cNvPr id="8" name="Balão em Elipse 7">
            <a:extLst>
              <a:ext uri="{FF2B5EF4-FFF2-40B4-BE49-F238E27FC236}">
                <a16:creationId xmlns:a16="http://schemas.microsoft.com/office/drawing/2014/main" id="{AA0000E9-3AA0-7EDC-AB12-DC0ACA694EA3}"/>
              </a:ext>
            </a:extLst>
          </p:cNvPr>
          <p:cNvSpPr/>
          <p:nvPr/>
        </p:nvSpPr>
        <p:spPr>
          <a:xfrm>
            <a:off x="5359314" y="381716"/>
            <a:ext cx="4475035" cy="3701666"/>
          </a:xfrm>
          <a:prstGeom prst="wedgeEllipseCallout">
            <a:avLst>
              <a:gd name="adj1" fmla="val -51641"/>
              <a:gd name="adj2" fmla="val 4362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a:latin typeface="Basic Sans" pitchFamily="2" charset="77"/>
              </a:rPr>
              <a:t>Valorar la vida de la embarazada es valorar la vida del bebé.</a:t>
            </a:r>
            <a:endParaRPr lang="pt-BR" sz="3200" dirty="0">
              <a:effectLst/>
              <a:latin typeface="Basic Sans" pitchFamily="2" charset="77"/>
            </a:endParaRPr>
          </a:p>
        </p:txBody>
      </p:sp>
    </p:spTree>
    <p:extLst>
      <p:ext uri="{BB962C8B-B14F-4D97-AF65-F5344CB8AC3E}">
        <p14:creationId xmlns:p14="http://schemas.microsoft.com/office/powerpoint/2010/main" val="298290298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CA3B1"/>
        </a:solidFill>
        <a:effectLst/>
      </p:bgPr>
    </p:bg>
    <p:spTree>
      <p:nvGrpSpPr>
        <p:cNvPr id="1" name=""/>
        <p:cNvGrpSpPr/>
        <p:nvPr/>
      </p:nvGrpSpPr>
      <p:grpSpPr>
        <a:xfrm>
          <a:off x="0" y="0"/>
          <a:ext cx="0" cy="0"/>
          <a:chOff x="0" y="0"/>
          <a:chExt cx="0" cy="0"/>
        </a:xfrm>
      </p:grpSpPr>
      <p:sp>
        <p:nvSpPr>
          <p:cNvPr id="3" name="Explosão 2 2">
            <a:extLst>
              <a:ext uri="{FF2B5EF4-FFF2-40B4-BE49-F238E27FC236}">
                <a16:creationId xmlns:a16="http://schemas.microsoft.com/office/drawing/2014/main" id="{C89A7187-2D95-5FCC-C6BB-2DD26C26E20A}"/>
              </a:ext>
            </a:extLst>
          </p:cNvPr>
          <p:cNvSpPr/>
          <p:nvPr/>
        </p:nvSpPr>
        <p:spPr>
          <a:xfrm rot="1873719">
            <a:off x="2126976" y="39757"/>
            <a:ext cx="8269357" cy="6778487"/>
          </a:xfrm>
          <a:prstGeom prst="irregularSeal2">
            <a:avLst/>
          </a:prstGeom>
          <a:solidFill>
            <a:srgbClr val="C00000"/>
          </a:solidFill>
          <a:ln>
            <a:noFill/>
          </a:ln>
          <a:effectLst>
            <a:outerShdw dist="233589" dir="2700000" algn="tl" rotWithShape="0">
              <a:prstClr val="black">
                <a:alpha val="22526"/>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2" name="Espaço Reservado para Conteúdo 1">
            <a:extLst>
              <a:ext uri="{FF2B5EF4-FFF2-40B4-BE49-F238E27FC236}">
                <a16:creationId xmlns:a16="http://schemas.microsoft.com/office/drawing/2014/main" id="{C6208E77-7504-AF03-9832-6EEA449F47D4}"/>
              </a:ext>
            </a:extLst>
          </p:cNvPr>
          <p:cNvSpPr>
            <a:spLocks noGrp="1"/>
          </p:cNvSpPr>
          <p:nvPr>
            <p:ph idx="1"/>
          </p:nvPr>
        </p:nvSpPr>
        <p:spPr>
          <a:xfrm>
            <a:off x="3499067" y="1362099"/>
            <a:ext cx="5193866" cy="4780283"/>
          </a:xfrm>
        </p:spPr>
        <p:txBody>
          <a:bodyPr/>
          <a:lstStyle/>
          <a:p>
            <a:pPr lvl="1" indent="-228600"/>
            <a:r>
              <a:rPr lang="es-ES" sz="3600" dirty="0">
                <a:solidFill>
                  <a:schemeClr val="bg1"/>
                </a:solidFill>
              </a:rPr>
              <a:t>EN EL EMBARAZO se DESCUBRE NUEVAS FUERZAS Y SE ENCUENTRA UNA FORMA DE AMOR QUE SUPERA A TODAS LAS DEMÁS. 
</a:t>
            </a:r>
            <a:endParaRPr lang="pt-BR" dirty="0"/>
          </a:p>
        </p:txBody>
      </p:sp>
    </p:spTree>
    <p:extLst>
      <p:ext uri="{BB962C8B-B14F-4D97-AF65-F5344CB8AC3E}">
        <p14:creationId xmlns:p14="http://schemas.microsoft.com/office/powerpoint/2010/main" val="116646121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5E2BF">
            <a:alpha val="85637"/>
          </a:srgbClr>
        </a:solidFill>
        <a:effectLst/>
      </p:bgPr>
    </p:bg>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FCCAEDA8-9D8D-7A24-961E-5B8E952C63D3}"/>
              </a:ext>
            </a:extLst>
          </p:cNvPr>
          <p:cNvSpPr>
            <a:spLocks noGrp="1"/>
          </p:cNvSpPr>
          <p:nvPr>
            <p:ph type="title"/>
          </p:nvPr>
        </p:nvSpPr>
        <p:spPr>
          <a:xfrm>
            <a:off x="1486911" y="1994611"/>
            <a:ext cx="9218178" cy="2146883"/>
          </a:xfrm>
          <a:prstGeom prst="flowChartManualInput">
            <a:avLst/>
          </a:prstGeom>
          <a:solidFill>
            <a:schemeClr val="tx1"/>
          </a:solidFill>
        </p:spPr>
        <p:txBody>
          <a:bodyPr>
            <a:normAutofit fontScale="90000"/>
          </a:bodyPr>
          <a:lstStyle/>
          <a:p>
            <a:pPr algn="ctr"/>
            <a:r>
              <a:rPr lang="pt-BR" sz="6000" dirty="0">
                <a:solidFill>
                  <a:srgbClr val="FF2D7A"/>
                </a:solidFill>
              </a:rPr>
              <a:t>VIOLENCIA EN EL EMBARAZO</a:t>
            </a:r>
            <a:endParaRPr lang="pt-BR" sz="6000" dirty="0">
              <a:solidFill>
                <a:schemeClr val="bg1"/>
              </a:solidFill>
            </a:endParaRPr>
          </a:p>
        </p:txBody>
      </p:sp>
    </p:spTree>
    <p:extLst>
      <p:ext uri="{BB962C8B-B14F-4D97-AF65-F5344CB8AC3E}">
        <p14:creationId xmlns:p14="http://schemas.microsoft.com/office/powerpoint/2010/main" val="387804784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5C031A4-5C31-F132-7E88-6C0B585DFC43}"/>
              </a:ext>
            </a:extLst>
          </p:cNvPr>
          <p:cNvSpPr>
            <a:spLocks noGrp="1"/>
          </p:cNvSpPr>
          <p:nvPr>
            <p:ph type="body" sz="half" idx="2"/>
          </p:nvPr>
        </p:nvSpPr>
        <p:spPr>
          <a:xfrm>
            <a:off x="739276" y="1673860"/>
            <a:ext cx="5878513" cy="3510279"/>
          </a:xfrm>
          <a:solidFill>
            <a:srgbClr val="C2E3E3"/>
          </a:solidFill>
          <a:effectLst>
            <a:outerShdw blurRad="50800" dist="386036" dir="2700000" algn="tl" rotWithShape="0">
              <a:prstClr val="black">
                <a:alpha val="16235"/>
              </a:prstClr>
            </a:outerShdw>
          </a:effectLst>
        </p:spPr>
        <p:txBody>
          <a:bodyPr anchor="ctr"/>
          <a:lstStyle/>
          <a:p>
            <a:pPr marL="0" indent="0" algn="ctr">
              <a:buNone/>
            </a:pPr>
            <a:r>
              <a:rPr lang="es-ES" sz="3600" dirty="0"/>
              <a:t>La violencia, ya sea física, emocional o sexual, tiene graves consecuencias para     la mujer, el bebé y la familia que los rodea.</a:t>
            </a:r>
            <a:endParaRPr lang="pt-BR" sz="4800" dirty="0"/>
          </a:p>
        </p:txBody>
      </p:sp>
    </p:spTree>
    <p:extLst>
      <p:ext uri="{BB962C8B-B14F-4D97-AF65-F5344CB8AC3E}">
        <p14:creationId xmlns:p14="http://schemas.microsoft.com/office/powerpoint/2010/main" val="221506460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716AD2FB-A7A9-1F52-440F-9ED54D1A2CA0}"/>
              </a:ext>
            </a:extLst>
          </p:cNvPr>
          <p:cNvSpPr>
            <a:spLocks noGrp="1"/>
          </p:cNvSpPr>
          <p:nvPr>
            <p:ph idx="1"/>
          </p:nvPr>
        </p:nvSpPr>
        <p:spPr>
          <a:xfrm>
            <a:off x="6679580" y="872313"/>
            <a:ext cx="5345247" cy="4776067"/>
          </a:xfrm>
        </p:spPr>
        <p:txBody>
          <a:bodyPr/>
          <a:lstStyle/>
          <a:p>
            <a:pPr lvl="1">
              <a:lnSpc>
                <a:spcPct val="100000"/>
              </a:lnSpc>
            </a:pPr>
            <a:r>
              <a:rPr lang="es-ES" sz="2600" dirty="0">
                <a:latin typeface="BasicSans"/>
              </a:rPr>
              <a:t>Según datos del Fondo de Población de las Naciones Unidas (UNFPA), publicados en julio de 2022, la tasa de </a:t>
            </a:r>
            <a:r>
              <a:rPr lang="es-ES" sz="2600" dirty="0">
                <a:solidFill>
                  <a:srgbClr val="FF0000"/>
                </a:solidFill>
                <a:latin typeface="BasicSans"/>
              </a:rPr>
              <a:t>mujeres embarazadas menores de 17 años en Brasil es 57%, </a:t>
            </a:r>
            <a:r>
              <a:rPr lang="es-ES" sz="2600" dirty="0">
                <a:latin typeface="BasicSans"/>
              </a:rPr>
              <a:t>ligeramente inferior al del África subsahariana, donde el índice supera los 60</a:t>
            </a:r>
            <a:r>
              <a:rPr lang="pt-BR" sz="2600" dirty="0">
                <a:effectLst/>
                <a:latin typeface="BasicSans"/>
              </a:rPr>
              <a:t>%. </a:t>
            </a:r>
            <a:endParaRPr lang="pt-BR" dirty="0"/>
          </a:p>
        </p:txBody>
      </p:sp>
    </p:spTree>
    <p:extLst>
      <p:ext uri="{BB962C8B-B14F-4D97-AF65-F5344CB8AC3E}">
        <p14:creationId xmlns:p14="http://schemas.microsoft.com/office/powerpoint/2010/main" val="3763368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1E83C5FD-29B1-57B9-9B09-CAC32F19B244}"/>
              </a:ext>
            </a:extLst>
          </p:cNvPr>
          <p:cNvSpPr>
            <a:spLocks noGrp="1"/>
          </p:cNvSpPr>
          <p:nvPr>
            <p:ph type="title"/>
          </p:nvPr>
        </p:nvSpPr>
        <p:spPr>
          <a:xfrm>
            <a:off x="210554" y="838200"/>
            <a:ext cx="7085596" cy="685564"/>
          </a:xfrm>
          <a:prstGeom prst="round2SameRect">
            <a:avLst>
              <a:gd name="adj1" fmla="val 20654"/>
              <a:gd name="adj2" fmla="val 0"/>
            </a:avLst>
          </a:prstGeom>
          <a:solidFill>
            <a:srgbClr val="FFD810"/>
          </a:solidFill>
          <a:ln>
            <a:solidFill>
              <a:schemeClr val="tx1"/>
            </a:solidFill>
          </a:ln>
        </p:spPr>
        <p:txBody>
          <a:bodyPr>
            <a:normAutofit/>
          </a:bodyPr>
          <a:lstStyle/>
          <a:p>
            <a:pPr algn="ctr"/>
            <a:r>
              <a:rPr lang="es-ES" sz="2800" dirty="0"/>
              <a:t>Pero, ¿por qué sucede esto? </a:t>
            </a:r>
            <a:endParaRPr lang="pt-BR" sz="2800" dirty="0">
              <a:effectLst/>
              <a:latin typeface="Basic Sans Bold" pitchFamily="2" charset="77"/>
            </a:endParaRPr>
          </a:p>
        </p:txBody>
      </p:sp>
      <p:sp>
        <p:nvSpPr>
          <p:cNvPr id="2" name="Espaço Reservado para Conteúdo 1">
            <a:extLst>
              <a:ext uri="{FF2B5EF4-FFF2-40B4-BE49-F238E27FC236}">
                <a16:creationId xmlns:a16="http://schemas.microsoft.com/office/drawing/2014/main" id="{55C031A4-5C31-F132-7E88-6C0B585DFC43}"/>
              </a:ext>
            </a:extLst>
          </p:cNvPr>
          <p:cNvSpPr>
            <a:spLocks noGrp="1"/>
          </p:cNvSpPr>
          <p:nvPr>
            <p:ph type="body" sz="half" idx="2"/>
          </p:nvPr>
        </p:nvSpPr>
        <p:spPr>
          <a:xfrm>
            <a:off x="210554" y="1523764"/>
            <a:ext cx="7085596" cy="4219811"/>
          </a:xfrm>
          <a:solidFill>
            <a:schemeClr val="bg1"/>
          </a:solidFill>
          <a:ln>
            <a:solidFill>
              <a:schemeClr val="tx1"/>
            </a:solidFill>
          </a:ln>
        </p:spPr>
        <p:txBody>
          <a:bodyPr lIns="144000" tIns="144000" rIns="144000" bIns="144000">
            <a:noAutofit/>
          </a:bodyPr>
          <a:lstStyle/>
          <a:p>
            <a:pPr>
              <a:lnSpc>
                <a:spcPct val="100000"/>
              </a:lnSpc>
              <a:spcAft>
                <a:spcPts val="1200"/>
              </a:spcAft>
            </a:pPr>
            <a:r>
              <a:rPr lang="es-ES" sz="2400" dirty="0"/>
              <a:t>La falta de información por el bajo acceso a la educación sexual; 
Aspectos socioeconómicos; 
La falta de uso de anticonceptivos; 
El inicio temprano de las relaciones sexuales; 
Por violencia sexual, entre muchos otros motivos.</a:t>
            </a:r>
            <a:endParaRPr lang="pt-BR" sz="2400" dirty="0">
              <a:effectLst/>
              <a:latin typeface="Basic Sans" pitchFamily="2" charset="77"/>
            </a:endParaRPr>
          </a:p>
        </p:txBody>
      </p:sp>
    </p:spTree>
    <p:extLst>
      <p:ext uri="{BB962C8B-B14F-4D97-AF65-F5344CB8AC3E}">
        <p14:creationId xmlns:p14="http://schemas.microsoft.com/office/powerpoint/2010/main" val="1161005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25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25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5C031A4-5C31-F132-7E88-6C0B585DFC43}"/>
              </a:ext>
            </a:extLst>
          </p:cNvPr>
          <p:cNvSpPr>
            <a:spLocks noGrp="1"/>
          </p:cNvSpPr>
          <p:nvPr>
            <p:ph idx="1"/>
          </p:nvPr>
        </p:nvSpPr>
        <p:spPr>
          <a:xfrm>
            <a:off x="3886634" y="867352"/>
            <a:ext cx="5002533" cy="4776067"/>
          </a:xfrm>
          <a:noFill/>
          <a:ln>
            <a:noFill/>
          </a:ln>
        </p:spPr>
        <p:txBody>
          <a:bodyPr>
            <a:normAutofit/>
          </a:bodyPr>
          <a:lstStyle/>
          <a:p>
            <a:pPr lvl="1"/>
            <a:r>
              <a:rPr lang="es-ES" dirty="0">
                <a:solidFill>
                  <a:schemeClr val="bg1"/>
                </a:solidFill>
                <a:latin typeface="Basic Sans" pitchFamily="2" charset="77"/>
              </a:rPr>
              <a:t>Cuando ocurre un embarazo precoz, se pueden generar problemas</a:t>
            </a:r>
            <a:r>
              <a:rPr lang="pt-BR" dirty="0">
                <a:solidFill>
                  <a:schemeClr val="bg1"/>
                </a:solidFill>
                <a:effectLst/>
                <a:latin typeface="Basic Sans" pitchFamily="2" charset="77"/>
              </a:rPr>
              <a:t>. </a:t>
            </a:r>
          </a:p>
        </p:txBody>
      </p:sp>
    </p:spTree>
    <p:extLst>
      <p:ext uri="{BB962C8B-B14F-4D97-AF65-F5344CB8AC3E}">
        <p14:creationId xmlns:p14="http://schemas.microsoft.com/office/powerpoint/2010/main" val="190506691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9A21C3F2-74B8-183F-570D-8B3D0D68F871}"/>
              </a:ext>
            </a:extLst>
          </p:cNvPr>
          <p:cNvSpPr>
            <a:spLocks noGrp="1"/>
          </p:cNvSpPr>
          <p:nvPr>
            <p:ph idx="1"/>
          </p:nvPr>
        </p:nvSpPr>
        <p:spPr>
          <a:xfrm>
            <a:off x="3859430" y="4724399"/>
            <a:ext cx="4546166" cy="1955801"/>
          </a:xfrm>
          <a:solidFill>
            <a:schemeClr val="accent1">
              <a:lumMod val="60000"/>
              <a:lumOff val="40000"/>
            </a:schemeClr>
          </a:solidFill>
        </p:spPr>
        <p:txBody>
          <a:bodyPr>
            <a:normAutofit fontScale="85000" lnSpcReduction="10000"/>
          </a:bodyPr>
          <a:lstStyle/>
          <a:p>
            <a:pPr lvl="1"/>
            <a:r>
              <a:rPr lang="es-ES" dirty="0">
                <a:latin typeface="Basic Sans" pitchFamily="2" charset="77"/>
              </a:rPr>
              <a:t>Problemas con la violencia, que puede llegar de quien menos esperas.</a:t>
            </a:r>
            <a:endParaRPr lang="pt-BR" dirty="0">
              <a:effectLst/>
              <a:latin typeface="Basic Sans" pitchFamily="2" charset="77"/>
            </a:endParaRPr>
          </a:p>
        </p:txBody>
      </p:sp>
    </p:spTree>
    <p:extLst>
      <p:ext uri="{BB962C8B-B14F-4D97-AF65-F5344CB8AC3E}">
        <p14:creationId xmlns:p14="http://schemas.microsoft.com/office/powerpoint/2010/main" val="29537406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Espaço Reservado para Conteúdo 4">
            <a:extLst>
              <a:ext uri="{FF2B5EF4-FFF2-40B4-BE49-F238E27FC236}">
                <a16:creationId xmlns:a16="http://schemas.microsoft.com/office/drawing/2014/main" id="{79107EC0-A359-053B-76F1-2D29FC31E3BC}"/>
              </a:ext>
            </a:extLst>
          </p:cNvPr>
          <p:cNvSpPr>
            <a:spLocks noGrp="1"/>
          </p:cNvSpPr>
          <p:nvPr>
            <p:ph idx="1"/>
          </p:nvPr>
        </p:nvSpPr>
        <p:spPr>
          <a:xfrm>
            <a:off x="6641432" y="1798955"/>
            <a:ext cx="5702967" cy="4776067"/>
          </a:xfrm>
        </p:spPr>
        <p:txBody>
          <a:bodyPr>
            <a:normAutofit fontScale="92500" lnSpcReduction="10000"/>
          </a:bodyPr>
          <a:lstStyle/>
          <a:p>
            <a:pPr lvl="1" algn="l"/>
            <a:r>
              <a:rPr lang="es-ES" sz="3200" dirty="0">
                <a:solidFill>
                  <a:schemeClr val="bg1"/>
                </a:solidFill>
              </a:rPr>
              <a:t>Nuestro cuerpo es muy importante y debe ser preservado 
</a:t>
            </a:r>
            <a:endParaRPr lang="pt-BR" sz="3200" dirty="0">
              <a:solidFill>
                <a:schemeClr val="bg1"/>
              </a:solidFill>
            </a:endParaRPr>
          </a:p>
          <a:p>
            <a:pPr algn="l"/>
            <a:r>
              <a:rPr lang="es-ES" dirty="0">
                <a:solidFill>
                  <a:schemeClr val="bg1"/>
                </a:solidFill>
              </a:rPr>
              <a:t>¿Estás saliendo con alguien bajo presión? 
¿Te has quedado con alguien por  “no tener otra opción”?  
¿Dejas que la gente se aproveche de ti? </a:t>
            </a:r>
            <a:endParaRPr lang="pt-BR" sz="3200" dirty="0">
              <a:solidFill>
                <a:schemeClr val="bg1"/>
              </a:solidFill>
            </a:endParaRPr>
          </a:p>
        </p:txBody>
      </p:sp>
      <p:pic>
        <p:nvPicPr>
          <p:cNvPr id="10" name="Imagem 9">
            <a:extLst>
              <a:ext uri="{FF2B5EF4-FFF2-40B4-BE49-F238E27FC236}">
                <a16:creationId xmlns:a16="http://schemas.microsoft.com/office/drawing/2014/main" id="{66FF87FD-D319-5ACB-EE41-219B644A700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397463" y="192946"/>
            <a:ext cx="5514355" cy="1324770"/>
          </a:xfrm>
          <a:prstGeom prst="rect">
            <a:avLst/>
          </a:prstGeom>
          <a:effectLst>
            <a:outerShdw dist="240425" dir="2700000" algn="tl" rotWithShape="0">
              <a:prstClr val="black">
                <a:alpha val="26328"/>
              </a:prstClr>
            </a:outerShdw>
          </a:effectLst>
        </p:spPr>
      </p:pic>
    </p:spTree>
    <p:extLst>
      <p:ext uri="{BB962C8B-B14F-4D97-AF65-F5344CB8AC3E}">
        <p14:creationId xmlns:p14="http://schemas.microsoft.com/office/powerpoint/2010/main" val="1492902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046CC7EC-E207-6C71-81F1-5075B9D9BEAF}"/>
              </a:ext>
            </a:extLst>
          </p:cNvPr>
          <p:cNvSpPr txBox="1"/>
          <p:nvPr/>
        </p:nvSpPr>
        <p:spPr>
          <a:xfrm>
            <a:off x="3949700" y="2914546"/>
            <a:ext cx="5022178" cy="2677656"/>
          </a:xfrm>
          <a:prstGeom prst="rect">
            <a:avLst/>
          </a:prstGeom>
          <a:noFill/>
        </p:spPr>
        <p:txBody>
          <a:bodyPr wrap="square" rtlCol="0">
            <a:spAutoFit/>
          </a:bodyPr>
          <a:lstStyle/>
          <a:p>
            <a:pPr algn="ctr"/>
            <a:r>
              <a:rPr lang="es-ES" sz="2800" dirty="0">
                <a:latin typeface="Basic Sans" pitchFamily="2" charset="77"/>
              </a:rPr>
              <a:t>Muchas jovencitas embarazadas, que se encuentran en esta situación, se vuelven vulnerables y no tienen apoyo físico o emocional. 
</a:t>
            </a:r>
            <a:endParaRPr lang="pt-BR" sz="2800" dirty="0">
              <a:effectLst/>
              <a:latin typeface="Basic Sans" pitchFamily="2" charset="77"/>
            </a:endParaRPr>
          </a:p>
        </p:txBody>
      </p:sp>
    </p:spTree>
    <p:extLst>
      <p:ext uri="{BB962C8B-B14F-4D97-AF65-F5344CB8AC3E}">
        <p14:creationId xmlns:p14="http://schemas.microsoft.com/office/powerpoint/2010/main" val="205947956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00FE01-758C-00AD-417D-92DD1D5138EA}"/>
              </a:ext>
            </a:extLst>
          </p:cNvPr>
          <p:cNvSpPr>
            <a:spLocks noGrp="1"/>
          </p:cNvSpPr>
          <p:nvPr>
            <p:ph type="title"/>
          </p:nvPr>
        </p:nvSpPr>
        <p:spPr>
          <a:xfrm>
            <a:off x="247935" y="1844763"/>
            <a:ext cx="10515600" cy="1325563"/>
          </a:xfrm>
        </p:spPr>
        <p:txBody>
          <a:bodyPr/>
          <a:lstStyle/>
          <a:p>
            <a:r>
              <a:rPr lang="pt-BR" dirty="0"/>
              <a:t>VIOLENCIA </a:t>
            </a:r>
          </a:p>
        </p:txBody>
      </p:sp>
      <p:sp>
        <p:nvSpPr>
          <p:cNvPr id="3" name="Espaço Reservado para Conteúdo 2">
            <a:extLst>
              <a:ext uri="{FF2B5EF4-FFF2-40B4-BE49-F238E27FC236}">
                <a16:creationId xmlns:a16="http://schemas.microsoft.com/office/drawing/2014/main" id="{F0D4D5BE-0789-C9F3-9FCF-603F346375AB}"/>
              </a:ext>
            </a:extLst>
          </p:cNvPr>
          <p:cNvSpPr>
            <a:spLocks noGrp="1"/>
          </p:cNvSpPr>
          <p:nvPr>
            <p:ph idx="1"/>
          </p:nvPr>
        </p:nvSpPr>
        <p:spPr>
          <a:xfrm>
            <a:off x="247935" y="3585776"/>
            <a:ext cx="7279138" cy="4351338"/>
          </a:xfrm>
        </p:spPr>
        <p:txBody>
          <a:bodyPr/>
          <a:lstStyle/>
          <a:p>
            <a:pPr marL="0" indent="0">
              <a:buNone/>
            </a:pPr>
            <a:r>
              <a:rPr lang="es-ES" dirty="0"/>
              <a:t>Según la OMS, la violencia es el uso de la fuerza física o el poder, en amenaza o en la práctica, contra uno mismo, otra persona o contra un grupo o comunidad que resulta o puede resultar en sufrimiento, muerte, daño psicológico, deterioro del desarrollo o privación. </a:t>
            </a:r>
            <a:endParaRPr lang="pt-BR" dirty="0"/>
          </a:p>
        </p:txBody>
      </p:sp>
    </p:spTree>
    <p:extLst>
      <p:ext uri="{BB962C8B-B14F-4D97-AF65-F5344CB8AC3E}">
        <p14:creationId xmlns:p14="http://schemas.microsoft.com/office/powerpoint/2010/main" val="21711720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00FE01-758C-00AD-417D-92DD1D5138EA}"/>
              </a:ext>
            </a:extLst>
          </p:cNvPr>
          <p:cNvSpPr>
            <a:spLocks noGrp="1"/>
          </p:cNvSpPr>
          <p:nvPr>
            <p:ph type="title"/>
          </p:nvPr>
        </p:nvSpPr>
        <p:spPr>
          <a:xfrm>
            <a:off x="838200" y="365125"/>
            <a:ext cx="5919439" cy="2000388"/>
          </a:xfrm>
        </p:spPr>
        <p:txBody>
          <a:bodyPr>
            <a:normAutofit/>
          </a:bodyPr>
          <a:lstStyle/>
          <a:p>
            <a:r>
              <a:rPr lang="pt-BR" dirty="0" err="1"/>
              <a:t>VIOLeNCIA</a:t>
            </a:r>
            <a:r>
              <a:rPr lang="pt-BR" dirty="0"/>
              <a:t> OBSTÉTRICA </a:t>
            </a:r>
          </a:p>
        </p:txBody>
      </p:sp>
      <p:sp>
        <p:nvSpPr>
          <p:cNvPr id="3" name="Espaço Reservado para Conteúdo 2">
            <a:extLst>
              <a:ext uri="{FF2B5EF4-FFF2-40B4-BE49-F238E27FC236}">
                <a16:creationId xmlns:a16="http://schemas.microsoft.com/office/drawing/2014/main" id="{F0D4D5BE-0789-C9F3-9FCF-603F346375AB}"/>
              </a:ext>
            </a:extLst>
          </p:cNvPr>
          <p:cNvSpPr>
            <a:spLocks noGrp="1"/>
          </p:cNvSpPr>
          <p:nvPr>
            <p:ph idx="1"/>
          </p:nvPr>
        </p:nvSpPr>
        <p:spPr>
          <a:xfrm>
            <a:off x="838200" y="2478591"/>
            <a:ext cx="5819078" cy="3473520"/>
          </a:xfrm>
        </p:spPr>
        <p:txBody>
          <a:bodyPr>
            <a:normAutofit/>
          </a:bodyPr>
          <a:lstStyle/>
          <a:p>
            <a:pPr marL="0" indent="0">
              <a:buNone/>
            </a:pPr>
            <a:r>
              <a:rPr lang="es-ES" sz="4000" dirty="0"/>
              <a:t>Es cualquier tipo de agresión o abuso durante el embarazo, en el parto, en el puerperio. Puede ser físico, verbal o psicológico. </a:t>
            </a:r>
            <a:endParaRPr lang="pt-BR" dirty="0"/>
          </a:p>
        </p:txBody>
      </p:sp>
    </p:spTree>
    <p:extLst>
      <p:ext uri="{BB962C8B-B14F-4D97-AF65-F5344CB8AC3E}">
        <p14:creationId xmlns:p14="http://schemas.microsoft.com/office/powerpoint/2010/main" val="24803828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00FE01-758C-00AD-417D-92DD1D5138EA}"/>
              </a:ext>
            </a:extLst>
          </p:cNvPr>
          <p:cNvSpPr>
            <a:spLocks noGrp="1"/>
          </p:cNvSpPr>
          <p:nvPr>
            <p:ph type="title"/>
          </p:nvPr>
        </p:nvSpPr>
        <p:spPr>
          <a:xfrm>
            <a:off x="838200" y="766569"/>
            <a:ext cx="10515600" cy="1325563"/>
          </a:xfrm>
        </p:spPr>
        <p:txBody>
          <a:bodyPr>
            <a:normAutofit/>
          </a:bodyPr>
          <a:lstStyle/>
          <a:p>
            <a:r>
              <a:rPr lang="pt-BR" dirty="0" err="1">
                <a:solidFill>
                  <a:schemeClr val="bg1"/>
                </a:solidFill>
              </a:rPr>
              <a:t>VIOLeNCIA</a:t>
            </a:r>
            <a:r>
              <a:rPr lang="pt-BR" dirty="0">
                <a:solidFill>
                  <a:schemeClr val="bg1"/>
                </a:solidFill>
              </a:rPr>
              <a:t> FÍSICA 
</a:t>
            </a:r>
          </a:p>
        </p:txBody>
      </p:sp>
      <p:sp>
        <p:nvSpPr>
          <p:cNvPr id="3" name="Espaço Reservado para Conteúdo 2">
            <a:extLst>
              <a:ext uri="{FF2B5EF4-FFF2-40B4-BE49-F238E27FC236}">
                <a16:creationId xmlns:a16="http://schemas.microsoft.com/office/drawing/2014/main" id="{F0D4D5BE-0789-C9F3-9FCF-603F346375AB}"/>
              </a:ext>
            </a:extLst>
          </p:cNvPr>
          <p:cNvSpPr>
            <a:spLocks noGrp="1"/>
          </p:cNvSpPr>
          <p:nvPr>
            <p:ph idx="1"/>
          </p:nvPr>
        </p:nvSpPr>
        <p:spPr>
          <a:xfrm>
            <a:off x="838200" y="1825625"/>
            <a:ext cx="7224132" cy="4351338"/>
          </a:xfrm>
        </p:spPr>
        <p:txBody>
          <a:bodyPr>
            <a:normAutofit fontScale="92500"/>
          </a:bodyPr>
          <a:lstStyle/>
          <a:p>
            <a:pPr marL="0" indent="0">
              <a:buNone/>
            </a:pPr>
            <a:r>
              <a:rPr lang="es-ES" sz="3600" dirty="0">
                <a:solidFill>
                  <a:schemeClr val="bg1"/>
                </a:solidFill>
              </a:rPr>
              <a:t>Sucede cuando hay, por ejemplo: 
-Agresiones por estar embarazada; 
-Desprecio por las necesidades físicas;
-Procedimientos obstétricos inadecuados para acelerar el nacimiento del bebé, 
-Entre otras. 
</a:t>
            </a:r>
            <a:endParaRPr lang="pt-BR" dirty="0"/>
          </a:p>
        </p:txBody>
      </p:sp>
    </p:spTree>
    <p:extLst>
      <p:ext uri="{BB962C8B-B14F-4D97-AF65-F5344CB8AC3E}">
        <p14:creationId xmlns:p14="http://schemas.microsoft.com/office/powerpoint/2010/main" val="9066787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7BC8AF8-E745-206F-EC64-AC0AC1C40891}"/>
              </a:ext>
            </a:extLst>
          </p:cNvPr>
          <p:cNvSpPr>
            <a:spLocks noGrp="1"/>
          </p:cNvSpPr>
          <p:nvPr>
            <p:ph type="title"/>
          </p:nvPr>
        </p:nvSpPr>
        <p:spPr>
          <a:xfrm>
            <a:off x="683147" y="303214"/>
            <a:ext cx="11023077" cy="1325564"/>
          </a:xfrm>
        </p:spPr>
        <p:txBody>
          <a:bodyPr>
            <a:normAutofit/>
          </a:bodyPr>
          <a:lstStyle/>
          <a:p>
            <a:r>
              <a:rPr lang="pt-BR" dirty="0"/>
              <a:t>VIOLENCIA VERBAL y PSICOLÓGICA </a:t>
            </a:r>
            <a:br>
              <a:rPr lang="pt-BR" dirty="0"/>
            </a:br>
            <a:r>
              <a:rPr lang="pt-BR" dirty="0"/>
              <a:t>se </a:t>
            </a:r>
            <a:r>
              <a:rPr lang="pt-BR" dirty="0" err="1"/>
              <a:t>conectan</a:t>
            </a:r>
            <a:r>
              <a:rPr lang="pt-BR" dirty="0"/>
              <a:t> </a:t>
            </a:r>
          </a:p>
        </p:txBody>
      </p:sp>
      <p:sp>
        <p:nvSpPr>
          <p:cNvPr id="2" name="Espaço Reservado para Conteúdo 1">
            <a:extLst>
              <a:ext uri="{FF2B5EF4-FFF2-40B4-BE49-F238E27FC236}">
                <a16:creationId xmlns:a16="http://schemas.microsoft.com/office/drawing/2014/main" id="{E47BC664-ACA7-1A51-81E5-F70FD57E70D2}"/>
              </a:ext>
            </a:extLst>
          </p:cNvPr>
          <p:cNvSpPr>
            <a:spLocks noGrp="1"/>
          </p:cNvSpPr>
          <p:nvPr>
            <p:ph idx="1"/>
          </p:nvPr>
        </p:nvSpPr>
        <p:spPr>
          <a:xfrm>
            <a:off x="683148" y="2276475"/>
            <a:ext cx="3576618" cy="3500438"/>
          </a:xfrm>
        </p:spPr>
        <p:txBody>
          <a:bodyPr>
            <a:normAutofit/>
          </a:bodyPr>
          <a:lstStyle/>
          <a:p>
            <a:pPr marL="0" indent="0">
              <a:buNone/>
            </a:pPr>
            <a:r>
              <a:rPr lang="es-ES" dirty="0"/>
              <a:t>Los desacuerdos con los padres pueden convertirse en constantes, las críticas, peleas, castigos, agresiones e incluso la expulsión de casa</a:t>
            </a:r>
            <a:r>
              <a:rPr lang="pt-BR" dirty="0"/>
              <a:t>. </a:t>
            </a:r>
          </a:p>
        </p:txBody>
      </p:sp>
      <p:sp>
        <p:nvSpPr>
          <p:cNvPr id="3" name="Título 1">
            <a:extLst>
              <a:ext uri="{FF2B5EF4-FFF2-40B4-BE49-F238E27FC236}">
                <a16:creationId xmlns:a16="http://schemas.microsoft.com/office/drawing/2014/main" id="{031645D7-9240-0C73-AEB8-39A915336886}"/>
              </a:ext>
            </a:extLst>
          </p:cNvPr>
          <p:cNvSpPr txBox="1">
            <a:spLocks/>
          </p:cNvSpPr>
          <p:nvPr/>
        </p:nvSpPr>
        <p:spPr>
          <a:xfrm>
            <a:off x="2521473" y="4867212"/>
            <a:ext cx="10515600" cy="1325563"/>
          </a:xfrm>
          <a:prstGeom prst="rect">
            <a:avLst/>
          </a:prstGeom>
        </p:spPr>
        <p:txBody>
          <a:bodyPr>
            <a:noAutofit/>
          </a:bodyPr>
          <a:lstStyle>
            <a:lvl1pPr algn="l" defTabSz="914400" rtl="0" eaLnBrk="1" latinLnBrk="0" hangingPunct="1">
              <a:lnSpc>
                <a:spcPct val="90000"/>
              </a:lnSpc>
              <a:spcBef>
                <a:spcPct val="0"/>
              </a:spcBef>
              <a:buNone/>
              <a:defRPr sz="4400" b="1" i="0" kern="1200" cap="all" baseline="0">
                <a:solidFill>
                  <a:schemeClr val="tx1"/>
                </a:solidFill>
                <a:latin typeface="Basic Sans Bold" pitchFamily="2" charset="77"/>
                <a:ea typeface="+mj-ea"/>
                <a:cs typeface="+mj-cs"/>
              </a:defRPr>
            </a:lvl1pPr>
          </a:lstStyle>
          <a:p>
            <a:endParaRPr lang="pt-BR" sz="3200" b="0" dirty="0">
              <a:latin typeface="Basic Sans" pitchFamily="2" charset="77"/>
            </a:endParaRPr>
          </a:p>
        </p:txBody>
      </p:sp>
    </p:spTree>
    <p:extLst>
      <p:ext uri="{BB962C8B-B14F-4D97-AF65-F5344CB8AC3E}">
        <p14:creationId xmlns:p14="http://schemas.microsoft.com/office/powerpoint/2010/main" val="1941466206"/>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75000"/>
            <a:alpha val="31749"/>
          </a:schemeClr>
        </a:solid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47BC664-ACA7-1A51-81E5-F70FD57E70D2}"/>
              </a:ext>
            </a:extLst>
          </p:cNvPr>
          <p:cNvSpPr>
            <a:spLocks noGrp="1"/>
          </p:cNvSpPr>
          <p:nvPr>
            <p:ph idx="1"/>
          </p:nvPr>
        </p:nvSpPr>
        <p:spPr>
          <a:xfrm>
            <a:off x="6287859" y="1077479"/>
            <a:ext cx="5041466" cy="4776067"/>
          </a:xfrm>
        </p:spPr>
        <p:txBody>
          <a:bodyPr>
            <a:normAutofit/>
          </a:bodyPr>
          <a:lstStyle/>
          <a:p>
            <a:pPr lvl="1"/>
            <a:r>
              <a:rPr lang="es-ES" sz="3600" dirty="0">
                <a:latin typeface="Basic Sans" pitchFamily="2" charset="77"/>
              </a:rPr>
              <a:t>Es en el regazo de la madre que busca refugio y, a menudo, la adolescente en embarazada no lo encuentra.
</a:t>
            </a:r>
            <a:endParaRPr lang="pt-BR" sz="3600" dirty="0">
              <a:effectLst/>
              <a:latin typeface="Basic Sans" pitchFamily="2" charset="77"/>
            </a:endParaRPr>
          </a:p>
        </p:txBody>
      </p:sp>
      <p:pic>
        <p:nvPicPr>
          <p:cNvPr id="4" name="Imagem 3">
            <a:extLst>
              <a:ext uri="{FF2B5EF4-FFF2-40B4-BE49-F238E27FC236}">
                <a16:creationId xmlns:a16="http://schemas.microsoft.com/office/drawing/2014/main" id="{A38C4E80-C7AF-CDF9-8CBB-7F91042C5A2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53074" y="1146909"/>
            <a:ext cx="6034784" cy="4637207"/>
          </a:xfrm>
          <a:prstGeom prst="rect">
            <a:avLst/>
          </a:prstGeom>
        </p:spPr>
      </p:pic>
    </p:spTree>
    <p:extLst>
      <p:ext uri="{BB962C8B-B14F-4D97-AF65-F5344CB8AC3E}">
        <p14:creationId xmlns:p14="http://schemas.microsoft.com/office/powerpoint/2010/main" val="3139349483"/>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8E6A84B7-5532-E9D9-37BC-51588DD673C4}"/>
              </a:ext>
            </a:extLst>
          </p:cNvPr>
          <p:cNvSpPr>
            <a:spLocks noGrp="1"/>
          </p:cNvSpPr>
          <p:nvPr>
            <p:ph idx="1"/>
          </p:nvPr>
        </p:nvSpPr>
        <p:spPr>
          <a:xfrm>
            <a:off x="6985000" y="1193800"/>
            <a:ext cx="4864100" cy="4817919"/>
          </a:xfrm>
        </p:spPr>
        <p:txBody>
          <a:bodyPr>
            <a:normAutofit/>
          </a:bodyPr>
          <a:lstStyle/>
          <a:p>
            <a:pPr marL="0" indent="0" algn="r">
              <a:buNone/>
            </a:pPr>
            <a:r>
              <a:rPr lang="es-ES" dirty="0"/>
              <a:t>La violencia psicológica ocurre cuando le dicen a la niña que su vida terminó por estar embarazada y que nunca podrá volver a hacer lo que quiere; que ella es prácticamente una niña cuidando de otro</a:t>
            </a:r>
            <a:r>
              <a:rPr lang="pt-BR" dirty="0">
                <a:effectLst/>
                <a:latin typeface="Basic Sans" pitchFamily="2" charset="77"/>
              </a:rPr>
              <a:t>.</a:t>
            </a:r>
          </a:p>
        </p:txBody>
      </p:sp>
    </p:spTree>
    <p:extLst>
      <p:ext uri="{BB962C8B-B14F-4D97-AF65-F5344CB8AC3E}">
        <p14:creationId xmlns:p14="http://schemas.microsoft.com/office/powerpoint/2010/main" val="2927855820"/>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alpha val="66926"/>
          </a:schemeClr>
        </a:solid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DC47167-AF1A-5A5A-5C21-A66364381362}"/>
              </a:ext>
            </a:extLst>
          </p:cNvPr>
          <p:cNvSpPr>
            <a:spLocks noGrp="1"/>
          </p:cNvSpPr>
          <p:nvPr>
            <p:ph idx="1"/>
          </p:nvPr>
        </p:nvSpPr>
        <p:spPr>
          <a:xfrm>
            <a:off x="-138540" y="-553596"/>
            <a:ext cx="5041466" cy="4776067"/>
          </a:xfrm>
        </p:spPr>
        <p:txBody>
          <a:bodyPr/>
          <a:lstStyle/>
          <a:p>
            <a:pPr lvl="1"/>
            <a:r>
              <a:rPr lang="pt-BR" dirty="0"/>
              <a:t>El </a:t>
            </a:r>
            <a:r>
              <a:rPr lang="pt-BR" dirty="0" err="1"/>
              <a:t>acoso</a:t>
            </a:r>
            <a:r>
              <a:rPr lang="pt-BR" dirty="0"/>
              <a:t> moral </a:t>
            </a:r>
          </a:p>
        </p:txBody>
      </p:sp>
      <p:pic>
        <p:nvPicPr>
          <p:cNvPr id="5" name="Imagem 4" descr="Pessoa segurando flor na cabeça&#10;&#10;Descrição gerada automaticamente com confiança média">
            <a:extLst>
              <a:ext uri="{FF2B5EF4-FFF2-40B4-BE49-F238E27FC236}">
                <a16:creationId xmlns:a16="http://schemas.microsoft.com/office/drawing/2014/main" id="{187C5E05-4971-ADBE-5148-04CFEF3EF2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56300" y="677799"/>
            <a:ext cx="5581241" cy="5575427"/>
          </a:xfrm>
          <a:prstGeom prst="irregularSeal1">
            <a:avLst/>
          </a:prstGeom>
          <a:ln w="127000">
            <a:solidFill>
              <a:schemeClr val="bg1"/>
            </a:solidFill>
            <a:miter lim="800000"/>
          </a:ln>
        </p:spPr>
      </p:pic>
      <p:sp>
        <p:nvSpPr>
          <p:cNvPr id="4" name="CaixaDeTexto 3">
            <a:extLst>
              <a:ext uri="{FF2B5EF4-FFF2-40B4-BE49-F238E27FC236}">
                <a16:creationId xmlns:a16="http://schemas.microsoft.com/office/drawing/2014/main" id="{8DEF24B4-78D5-8EA4-F978-885CCC444718}"/>
              </a:ext>
            </a:extLst>
          </p:cNvPr>
          <p:cNvSpPr txBox="1"/>
          <p:nvPr/>
        </p:nvSpPr>
        <p:spPr>
          <a:xfrm>
            <a:off x="367300" y="2419301"/>
            <a:ext cx="5181802" cy="4832092"/>
          </a:xfrm>
          <a:prstGeom prst="rect">
            <a:avLst/>
          </a:prstGeom>
          <a:noFill/>
        </p:spPr>
        <p:txBody>
          <a:bodyPr wrap="square">
            <a:spAutoFit/>
          </a:bodyPr>
          <a:lstStyle/>
          <a:p>
            <a:r>
              <a:rPr lang="es-ES" sz="2800" dirty="0">
                <a:latin typeface="BasicSans"/>
              </a:rPr>
              <a:t>Implica todo lo que impide que una embarazada disfrute de sus derechos en este período:
-El derecho a su educación;
-Para realizar los exámenes que deben realizarse;
-Licencia de maternidad si está trabajando;
-Etc. </a:t>
            </a:r>
          </a:p>
          <a:p>
            <a:r>
              <a:rPr lang="es-ES" sz="2800" dirty="0">
                <a:latin typeface="BasicSans"/>
              </a:rPr>
              <a:t> 
</a:t>
            </a:r>
            <a:endParaRPr lang="pt-BR" sz="2800" dirty="0">
              <a:latin typeface="Basic Sans" pitchFamily="2" charset="77"/>
            </a:endParaRPr>
          </a:p>
        </p:txBody>
      </p:sp>
    </p:spTree>
    <p:extLst>
      <p:ext uri="{BB962C8B-B14F-4D97-AF65-F5344CB8AC3E}">
        <p14:creationId xmlns:p14="http://schemas.microsoft.com/office/powerpoint/2010/main" val="2105629937"/>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4C7A90B8-14E8-51EC-37B7-F8BA06E65403}"/>
              </a:ext>
            </a:extLst>
          </p:cNvPr>
          <p:cNvSpPr>
            <a:spLocks noGrp="1"/>
          </p:cNvSpPr>
          <p:nvPr>
            <p:ph idx="1"/>
          </p:nvPr>
        </p:nvSpPr>
        <p:spPr>
          <a:xfrm>
            <a:off x="342900" y="2057401"/>
            <a:ext cx="4457700" cy="4076699"/>
          </a:xfrm>
          <a:prstGeom prst="roundRect">
            <a:avLst>
              <a:gd name="adj" fmla="val 3090"/>
            </a:avLst>
          </a:prstGeom>
          <a:solidFill>
            <a:schemeClr val="bg1"/>
          </a:solidFill>
        </p:spPr>
        <p:txBody>
          <a:bodyPr lIns="180000" tIns="180000" rIns="180000" bIns="180000">
            <a:normAutofit fontScale="70000" lnSpcReduction="20000"/>
          </a:bodyPr>
          <a:lstStyle/>
          <a:p>
            <a:pPr lvl="1"/>
            <a:r>
              <a:rPr lang="es-ES" dirty="0">
                <a:latin typeface="BasicSans"/>
              </a:rPr>
              <a:t>También está el acoso que uno puede sufrir en la escuela por parte de los compañeros:
-las miradas crueles;
 -comentarios sarcásticos;
-insultos… </a:t>
            </a:r>
            <a:endParaRPr lang="pt-BR" dirty="0"/>
          </a:p>
        </p:txBody>
      </p:sp>
      <p:sp>
        <p:nvSpPr>
          <p:cNvPr id="4" name="CaixaDeTexto 3">
            <a:extLst>
              <a:ext uri="{FF2B5EF4-FFF2-40B4-BE49-F238E27FC236}">
                <a16:creationId xmlns:a16="http://schemas.microsoft.com/office/drawing/2014/main" id="{938E22F2-2076-F9FC-3A4E-6FF32DD86771}"/>
              </a:ext>
            </a:extLst>
          </p:cNvPr>
          <p:cNvSpPr txBox="1"/>
          <p:nvPr/>
        </p:nvSpPr>
        <p:spPr>
          <a:xfrm>
            <a:off x="889310" y="980378"/>
            <a:ext cx="6100354" cy="646331"/>
          </a:xfrm>
          <a:prstGeom prst="rect">
            <a:avLst/>
          </a:prstGeom>
          <a:noFill/>
        </p:spPr>
        <p:txBody>
          <a:bodyPr wrap="square">
            <a:spAutoFit/>
          </a:bodyPr>
          <a:lstStyle/>
          <a:p>
            <a:r>
              <a:rPr lang="pt-BR" sz="3600" b="1" dirty="0">
                <a:effectLst/>
                <a:highlight>
                  <a:srgbClr val="FFFF00"/>
                </a:highlight>
                <a:latin typeface="BasicSans"/>
              </a:rPr>
              <a:t>BULLYING </a:t>
            </a:r>
            <a:endParaRPr lang="pt-BR" sz="3600" dirty="0">
              <a:highlight>
                <a:srgbClr val="FFFF00"/>
              </a:highlight>
              <a:latin typeface="Basic Sans" pitchFamily="2" charset="77"/>
            </a:endParaRPr>
          </a:p>
        </p:txBody>
      </p:sp>
    </p:spTree>
    <p:extLst>
      <p:ext uri="{BB962C8B-B14F-4D97-AF65-F5344CB8AC3E}">
        <p14:creationId xmlns:p14="http://schemas.microsoft.com/office/powerpoint/2010/main" val="3336380327"/>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A2D999A-E2F3-3964-C3C1-89C86486675F}"/>
              </a:ext>
            </a:extLst>
          </p:cNvPr>
          <p:cNvSpPr>
            <a:spLocks noGrp="1"/>
          </p:cNvSpPr>
          <p:nvPr>
            <p:ph idx="1"/>
          </p:nvPr>
        </p:nvSpPr>
        <p:spPr>
          <a:xfrm>
            <a:off x="6467707" y="3076575"/>
            <a:ext cx="5337485" cy="3400425"/>
          </a:xfrm>
        </p:spPr>
        <p:txBody>
          <a:bodyPr>
            <a:normAutofit fontScale="92500"/>
          </a:bodyPr>
          <a:lstStyle/>
          <a:p>
            <a:pPr lvl="1"/>
            <a:r>
              <a:rPr lang="es-ES" dirty="0"/>
              <a:t>Cuando identificamos a alguien en esta situación, necesitamos ayudarla urgentemente.</a:t>
            </a:r>
            <a:endParaRPr lang="pt-BR" dirty="0"/>
          </a:p>
        </p:txBody>
      </p:sp>
    </p:spTree>
    <p:extLst>
      <p:ext uri="{BB962C8B-B14F-4D97-AF65-F5344CB8AC3E}">
        <p14:creationId xmlns:p14="http://schemas.microsoft.com/office/powerpoint/2010/main" val="181826691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69901444-CE85-3A21-E2CD-3BA6A214AD0F}"/>
              </a:ext>
            </a:extLst>
          </p:cNvPr>
          <p:cNvSpPr>
            <a:spLocks noGrp="1"/>
          </p:cNvSpPr>
          <p:nvPr>
            <p:ph idx="1"/>
          </p:nvPr>
        </p:nvSpPr>
        <p:spPr>
          <a:xfrm>
            <a:off x="6401234" y="1235652"/>
            <a:ext cx="5041466" cy="4776067"/>
          </a:xfrm>
        </p:spPr>
        <p:txBody>
          <a:bodyPr>
            <a:normAutofit/>
          </a:bodyPr>
          <a:lstStyle/>
          <a:p>
            <a:pPr lvl="1" indent="-228600"/>
            <a:r>
              <a:rPr lang="es-ES" sz="3600">
                <a:latin typeface="Basic Sans" pitchFamily="2" charset="77"/>
              </a:rPr>
              <a:t>¡La adolescencia es una fase que pasa muy rápido!
</a:t>
            </a:r>
            <a:endParaRPr lang="pt-BR" sz="3600" dirty="0">
              <a:effectLst/>
              <a:latin typeface="Basic Sans" pitchFamily="2" charset="77"/>
            </a:endParaRPr>
          </a:p>
        </p:txBody>
      </p:sp>
    </p:spTree>
    <p:extLst>
      <p:ext uri="{BB962C8B-B14F-4D97-AF65-F5344CB8AC3E}">
        <p14:creationId xmlns:p14="http://schemas.microsoft.com/office/powerpoint/2010/main" val="3300262044"/>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ABE685FE-F9C4-02C6-F0D3-CDDEF0E8930B}"/>
              </a:ext>
            </a:extLst>
          </p:cNvPr>
          <p:cNvSpPr>
            <a:spLocks noGrp="1"/>
          </p:cNvSpPr>
          <p:nvPr>
            <p:ph idx="1"/>
          </p:nvPr>
        </p:nvSpPr>
        <p:spPr>
          <a:xfrm>
            <a:off x="3561909" y="144382"/>
            <a:ext cx="6752969" cy="2180648"/>
          </a:xfrm>
        </p:spPr>
        <p:txBody>
          <a:bodyPr>
            <a:normAutofit/>
          </a:bodyPr>
          <a:lstStyle/>
          <a:p>
            <a:pPr lvl="1"/>
            <a:r>
              <a:rPr lang="es-ES" sz="3600" dirty="0"/>
              <a:t>¡Ninguna adolescente embarazada debe estar sola! 
</a:t>
            </a:r>
            <a:endParaRPr lang="pt-BR" sz="4000" dirty="0"/>
          </a:p>
        </p:txBody>
      </p:sp>
    </p:spTree>
    <p:extLst>
      <p:ext uri="{BB962C8B-B14F-4D97-AF65-F5344CB8AC3E}">
        <p14:creationId xmlns:p14="http://schemas.microsoft.com/office/powerpoint/2010/main" val="3878634563"/>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DD6137FD-24B9-F6D8-84D4-9B304DBA6AD3}"/>
              </a:ext>
            </a:extLst>
          </p:cNvPr>
          <p:cNvSpPr>
            <a:spLocks noGrp="1"/>
          </p:cNvSpPr>
          <p:nvPr>
            <p:ph idx="1"/>
          </p:nvPr>
        </p:nvSpPr>
        <p:spPr>
          <a:xfrm>
            <a:off x="0" y="962137"/>
            <a:ext cx="5041466" cy="4776067"/>
          </a:xfrm>
        </p:spPr>
        <p:txBody>
          <a:bodyPr/>
          <a:lstStyle/>
          <a:p>
            <a:pPr lvl="1"/>
            <a:r>
              <a:rPr lang="es-ES" dirty="0">
                <a:solidFill>
                  <a:schemeClr val="bg1"/>
                </a:solidFill>
              </a:rPr>
              <a:t>Hoy podemos contar con una amplia red de apoyo, ya sea psicológica o clínica.
</a:t>
            </a:r>
            <a:endParaRPr lang="pt-BR" dirty="0">
              <a:solidFill>
                <a:schemeClr val="bg1"/>
              </a:solidFill>
            </a:endParaRPr>
          </a:p>
        </p:txBody>
      </p:sp>
      <p:sp>
        <p:nvSpPr>
          <p:cNvPr id="3" name="Espaço Reservado para Conteúdo 1">
            <a:extLst>
              <a:ext uri="{FF2B5EF4-FFF2-40B4-BE49-F238E27FC236}">
                <a16:creationId xmlns:a16="http://schemas.microsoft.com/office/drawing/2014/main" id="{96300A36-E5EB-89F0-E60B-B7C8B68650DA}"/>
              </a:ext>
            </a:extLst>
          </p:cNvPr>
          <p:cNvSpPr txBox="1">
            <a:spLocks/>
          </p:cNvSpPr>
          <p:nvPr/>
        </p:nvSpPr>
        <p:spPr>
          <a:xfrm>
            <a:off x="8055184" y="1434011"/>
            <a:ext cx="4136816" cy="1994989"/>
          </a:xfrm>
          <a:prstGeom prst="rect">
            <a:avLst/>
          </a:prstGeom>
        </p:spPr>
        <p:txBody>
          <a:bodyPr vert="horz" lIns="91440" tIns="45720" rIns="91440" bIns="45720" rtlCol="0" anchor="ctr">
            <a:norm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3200" kern="1200" baseline="0">
                <a:solidFill>
                  <a:schemeClr val="tx1"/>
                </a:solidFill>
                <a:latin typeface="Basic Sans" pitchFamily="2" charset="77"/>
                <a:ea typeface="+mn-ea"/>
                <a:cs typeface="+mn-cs"/>
              </a:defRPr>
            </a:lvl1pPr>
            <a:lvl2pPr marL="0" indent="0" algn="ctr" defTabSz="914400" rtl="0" eaLnBrk="1" latinLnBrk="0" hangingPunct="1">
              <a:lnSpc>
                <a:spcPct val="90000"/>
              </a:lnSpc>
              <a:spcBef>
                <a:spcPts val="1100"/>
              </a:spcBef>
              <a:spcAft>
                <a:spcPts val="600"/>
              </a:spcAft>
              <a:buFont typeface="Arial" panose="020B0604020202020204" pitchFamily="34" charset="0"/>
              <a:buNone/>
              <a:defRPr sz="4000" b="1" i="0" kern="1200" cap="all" baseline="0">
                <a:solidFill>
                  <a:schemeClr val="tx1"/>
                </a:solidFill>
                <a:latin typeface="Basic Sans Bold" pitchFamily="2" charset="77"/>
                <a:ea typeface="+mn-ea"/>
                <a:cs typeface="+mn-cs"/>
              </a:defRPr>
            </a:lvl2pPr>
            <a:lvl3pPr marL="0" indent="0" algn="ctr" defTabSz="914400" rtl="0" eaLnBrk="1" latinLnBrk="0" hangingPunct="1">
              <a:lnSpc>
                <a:spcPct val="90000"/>
              </a:lnSpc>
              <a:spcBef>
                <a:spcPts val="500"/>
              </a:spcBef>
              <a:spcAft>
                <a:spcPts val="600"/>
              </a:spcAft>
              <a:buFont typeface="Arial" panose="020B0604020202020204" pitchFamily="34" charset="0"/>
              <a:buNone/>
              <a:defRPr sz="3200" kern="1200" baseline="0">
                <a:solidFill>
                  <a:schemeClr val="tx1"/>
                </a:solidFill>
                <a:latin typeface="Basic Sans" pitchFamily="2" charset="77"/>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asic Sans" pitchFamily="2" charset="77"/>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Bas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lvl="1"/>
            <a:r>
              <a:rPr lang="es-ES" dirty="0">
                <a:solidFill>
                  <a:srgbClr val="5376FD"/>
                </a:solidFill>
              </a:rPr>
              <a:t>Red municipal
CASAS DE APOYO</a:t>
            </a:r>
            <a:endParaRPr lang="pt-BR" dirty="0">
              <a:solidFill>
                <a:srgbClr val="5376FD"/>
              </a:solidFill>
            </a:endParaRPr>
          </a:p>
        </p:txBody>
      </p:sp>
    </p:spTree>
    <p:extLst>
      <p:ext uri="{BB962C8B-B14F-4D97-AF65-F5344CB8AC3E}">
        <p14:creationId xmlns:p14="http://schemas.microsoft.com/office/powerpoint/2010/main" val="749612057"/>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95A1DD2-70B6-93E2-A66C-E82A1ABEB813}"/>
              </a:ext>
            </a:extLst>
          </p:cNvPr>
          <p:cNvSpPr>
            <a:spLocks noGrp="1"/>
          </p:cNvSpPr>
          <p:nvPr>
            <p:ph type="title"/>
          </p:nvPr>
        </p:nvSpPr>
        <p:spPr>
          <a:xfrm>
            <a:off x="224852" y="434715"/>
            <a:ext cx="4806632" cy="1280160"/>
          </a:xfrm>
        </p:spPr>
        <p:txBody>
          <a:bodyPr>
            <a:normAutofit fontScale="90000"/>
          </a:bodyPr>
          <a:lstStyle/>
          <a:p>
            <a:r>
              <a:rPr lang="pt-BR" dirty="0" err="1"/>
              <a:t>Maternidad</a:t>
            </a:r>
            <a:r>
              <a:rPr lang="pt-BR" dirty="0"/>
              <a:t> </a:t>
            </a:r>
            <a:r>
              <a:rPr lang="pt-BR" dirty="0" err="1"/>
              <a:t>con</a:t>
            </a:r>
            <a:r>
              <a:rPr lang="pt-BR" dirty="0"/>
              <a:t> </a:t>
            </a:r>
            <a:r>
              <a:rPr lang="pt-BR" dirty="0" err="1"/>
              <a:t>dignidad</a:t>
            </a:r>
            <a:r>
              <a:rPr lang="pt-BR" dirty="0"/>
              <a:t>
</a:t>
            </a:r>
          </a:p>
        </p:txBody>
      </p:sp>
      <p:sp>
        <p:nvSpPr>
          <p:cNvPr id="5" name="Espaço Reservado para Texto 4">
            <a:extLst>
              <a:ext uri="{FF2B5EF4-FFF2-40B4-BE49-F238E27FC236}">
                <a16:creationId xmlns:a16="http://schemas.microsoft.com/office/drawing/2014/main" id="{5D11AB78-E5E4-5BD6-2F47-BB4021F620B1}"/>
              </a:ext>
            </a:extLst>
          </p:cNvPr>
          <p:cNvSpPr>
            <a:spLocks noGrp="1"/>
          </p:cNvSpPr>
          <p:nvPr>
            <p:ph type="body" sz="half" idx="2"/>
          </p:nvPr>
        </p:nvSpPr>
        <p:spPr>
          <a:xfrm>
            <a:off x="224852" y="1839238"/>
            <a:ext cx="5421568" cy="4069080"/>
          </a:xfrm>
        </p:spPr>
        <p:txBody>
          <a:bodyPr>
            <a:normAutofit lnSpcReduction="10000"/>
          </a:bodyPr>
          <a:lstStyle/>
          <a:p>
            <a:pPr>
              <a:lnSpc>
                <a:spcPct val="110000"/>
              </a:lnSpc>
              <a:spcAft>
                <a:spcPts val="1200"/>
              </a:spcAft>
            </a:pPr>
            <a:r>
              <a:rPr lang="es-ES" dirty="0"/>
              <a:t>Durante el período gestacional, la mujer debe estar rodeada de calidez, tranquilidad y afecto.
Después del período gestacional, debe tener el apoyo, especialmente del que también ahora tiene un nuevo rol, el padre. </a:t>
            </a:r>
            <a:endParaRPr lang="pt-BR" dirty="0">
              <a:effectLst/>
              <a:latin typeface="Basic Sans" pitchFamily="2" charset="77"/>
            </a:endParaRPr>
          </a:p>
        </p:txBody>
      </p:sp>
    </p:spTree>
    <p:extLst>
      <p:ext uri="{BB962C8B-B14F-4D97-AF65-F5344CB8AC3E}">
        <p14:creationId xmlns:p14="http://schemas.microsoft.com/office/powerpoint/2010/main" val="2846284041"/>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40AF3B0B-650B-108C-D562-026312EC3AA8}"/>
              </a:ext>
            </a:extLst>
          </p:cNvPr>
          <p:cNvSpPr>
            <a:spLocks noGrp="1"/>
          </p:cNvSpPr>
          <p:nvPr>
            <p:ph type="title"/>
          </p:nvPr>
        </p:nvSpPr>
        <p:spPr>
          <a:xfrm>
            <a:off x="1271398" y="1674318"/>
            <a:ext cx="4493298" cy="2062795"/>
          </a:xfrm>
        </p:spPr>
        <p:txBody>
          <a:bodyPr>
            <a:normAutofit fontScale="90000"/>
          </a:bodyPr>
          <a:lstStyle/>
          <a:p>
            <a:r>
              <a:rPr lang="es-ES" sz="5400" dirty="0"/>
              <a:t>QUEDÓ EMBARAZADA, ¿Y AHORA QUÉ?</a:t>
            </a:r>
            <a:endParaRPr lang="pt-BR" sz="5400" dirty="0"/>
          </a:p>
        </p:txBody>
      </p:sp>
    </p:spTree>
    <p:extLst>
      <p:ext uri="{BB962C8B-B14F-4D97-AF65-F5344CB8AC3E}">
        <p14:creationId xmlns:p14="http://schemas.microsoft.com/office/powerpoint/2010/main" val="4130363435"/>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83BEBF">
            <a:alpha val="41936"/>
          </a:srgbClr>
        </a:solidFill>
        <a:effectLst/>
      </p:bgPr>
    </p:bg>
    <p:spTree>
      <p:nvGrpSpPr>
        <p:cNvPr id="1" name=""/>
        <p:cNvGrpSpPr/>
        <p:nvPr/>
      </p:nvGrpSpPr>
      <p:grpSpPr>
        <a:xfrm>
          <a:off x="0" y="0"/>
          <a:ext cx="0" cy="0"/>
          <a:chOff x="0" y="0"/>
          <a:chExt cx="0" cy="0"/>
        </a:xfrm>
      </p:grpSpPr>
      <p:sp>
        <p:nvSpPr>
          <p:cNvPr id="8" name="Espaço Reservado para Texto 7">
            <a:extLst>
              <a:ext uri="{FF2B5EF4-FFF2-40B4-BE49-F238E27FC236}">
                <a16:creationId xmlns:a16="http://schemas.microsoft.com/office/drawing/2014/main" id="{F1DAAFAB-9D26-51DB-ADD7-6B28A80CE7F7}"/>
              </a:ext>
            </a:extLst>
          </p:cNvPr>
          <p:cNvSpPr>
            <a:spLocks noGrp="1"/>
          </p:cNvSpPr>
          <p:nvPr>
            <p:ph type="body" sz="half" idx="2"/>
          </p:nvPr>
        </p:nvSpPr>
        <p:spPr>
          <a:xfrm>
            <a:off x="614936" y="1237438"/>
            <a:ext cx="6153854" cy="4069080"/>
          </a:xfrm>
        </p:spPr>
        <p:txBody>
          <a:bodyPr>
            <a:noAutofit/>
          </a:bodyPr>
          <a:lstStyle/>
          <a:p>
            <a:pPr marL="0" indent="0">
              <a:lnSpc>
                <a:spcPct val="120000"/>
              </a:lnSpc>
              <a:spcBef>
                <a:spcPts val="1200"/>
              </a:spcBef>
              <a:spcAft>
                <a:spcPts val="1200"/>
              </a:spcAft>
              <a:buNone/>
            </a:pPr>
            <a:r>
              <a:rPr lang="es-ES" sz="3200" b="1" dirty="0"/>
              <a:t>Lo primero: </a:t>
            </a:r>
          </a:p>
          <a:p>
            <a:pPr marL="0" indent="0">
              <a:lnSpc>
                <a:spcPct val="120000"/>
              </a:lnSpc>
              <a:spcBef>
                <a:spcPts val="1200"/>
              </a:spcBef>
              <a:spcAft>
                <a:spcPts val="1200"/>
              </a:spcAft>
              <a:buNone/>
            </a:pPr>
            <a:r>
              <a:rPr lang="es-ES" sz="3200" b="1" dirty="0">
                <a:solidFill>
                  <a:schemeClr val="bg1">
                    <a:lumMod val="50000"/>
                  </a:schemeClr>
                </a:solidFill>
              </a:rPr>
              <a:t>¡Asimilar esta noticia!</a:t>
            </a:r>
            <a:r>
              <a:rPr lang="es-ES" sz="3200" b="1" dirty="0"/>
              <a:t>
</a:t>
            </a:r>
            <a:r>
              <a:rPr lang="es-ES" sz="3200" dirty="0"/>
              <a:t>Hay muchos cambios hormonales y neurológicos, físicos y emocionales. Entonces, el primer paso es cuidar tus propios sentimientos.</a:t>
            </a:r>
            <a:endParaRPr lang="pt-BR" sz="3200" dirty="0"/>
          </a:p>
          <a:p>
            <a:pPr>
              <a:lnSpc>
                <a:spcPct val="120000"/>
              </a:lnSpc>
              <a:spcBef>
                <a:spcPts val="1200"/>
              </a:spcBef>
              <a:spcAft>
                <a:spcPts val="1200"/>
              </a:spcAft>
            </a:pPr>
            <a:endParaRPr lang="pt-BR" sz="3200" dirty="0"/>
          </a:p>
        </p:txBody>
      </p:sp>
      <p:pic>
        <p:nvPicPr>
          <p:cNvPr id="9" name="Imagem 8">
            <a:extLst>
              <a:ext uri="{FF2B5EF4-FFF2-40B4-BE49-F238E27FC236}">
                <a16:creationId xmlns:a16="http://schemas.microsoft.com/office/drawing/2014/main" id="{7F4C1FC4-2DDD-4210-1BB7-017B2FC2A4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18505" y="0"/>
            <a:ext cx="4739990" cy="6858000"/>
          </a:xfrm>
          <a:prstGeom prst="rect">
            <a:avLst/>
          </a:prstGeom>
        </p:spPr>
      </p:pic>
    </p:spTree>
    <p:extLst>
      <p:ext uri="{BB962C8B-B14F-4D97-AF65-F5344CB8AC3E}">
        <p14:creationId xmlns:p14="http://schemas.microsoft.com/office/powerpoint/2010/main" val="2452648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5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25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D796A3"/>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72410DB0-1804-A491-3D48-28AB214DFC49}"/>
              </a:ext>
            </a:extLst>
          </p:cNvPr>
          <p:cNvSpPr/>
          <p:nvPr/>
        </p:nvSpPr>
        <p:spPr>
          <a:xfrm>
            <a:off x="859341" y="751835"/>
            <a:ext cx="5321198" cy="5321198"/>
          </a:xfrm>
          <a:prstGeom prst="ellipse">
            <a:avLst/>
          </a:prstGeom>
          <a:solidFill>
            <a:srgbClr val="D796A3"/>
          </a:solidFill>
          <a:ln>
            <a:noFill/>
          </a:ln>
          <a:effectLst>
            <a:innerShdw blurRad="183165" dist="85928"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pic>
        <p:nvPicPr>
          <p:cNvPr id="7" name="Imagem 6">
            <a:extLst>
              <a:ext uri="{FF2B5EF4-FFF2-40B4-BE49-F238E27FC236}">
                <a16:creationId xmlns:a16="http://schemas.microsoft.com/office/drawing/2014/main" id="{2636D0F2-217E-8DB1-9D86-EF04925D273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12842" y="-245552"/>
            <a:ext cx="5843587" cy="6318585"/>
          </a:xfrm>
          <a:prstGeom prst="rect">
            <a:avLst/>
          </a:prstGeom>
        </p:spPr>
      </p:pic>
      <p:sp>
        <p:nvSpPr>
          <p:cNvPr id="4" name="Espaço Reservado para Conteúdo 3">
            <a:extLst>
              <a:ext uri="{FF2B5EF4-FFF2-40B4-BE49-F238E27FC236}">
                <a16:creationId xmlns:a16="http://schemas.microsoft.com/office/drawing/2014/main" id="{B3328EED-320C-DAAC-02B4-289BD62D6093}"/>
              </a:ext>
            </a:extLst>
          </p:cNvPr>
          <p:cNvSpPr>
            <a:spLocks noGrp="1"/>
          </p:cNvSpPr>
          <p:nvPr>
            <p:ph idx="1"/>
          </p:nvPr>
        </p:nvSpPr>
        <p:spPr>
          <a:xfrm>
            <a:off x="6702928" y="751835"/>
            <a:ext cx="4892172" cy="5131172"/>
          </a:xfrm>
          <a:prstGeom prst="wedgeEllipseCallout">
            <a:avLst>
              <a:gd name="adj1" fmla="val -89059"/>
              <a:gd name="adj2" fmla="val -29588"/>
            </a:avLst>
          </a:prstGeom>
          <a:solidFill>
            <a:schemeClr val="bg1"/>
          </a:solidFill>
        </p:spPr>
        <p:txBody>
          <a:bodyPr>
            <a:normAutofit/>
          </a:bodyPr>
          <a:lstStyle/>
          <a:p>
            <a:pPr lvl="1"/>
            <a:r>
              <a:rPr lang="es-ES" dirty="0">
                <a:solidFill>
                  <a:schemeClr val="bg1">
                    <a:lumMod val="50000"/>
                  </a:schemeClr>
                </a:solidFill>
              </a:rPr>
              <a:t>El segundo paso: </a:t>
            </a:r>
          </a:p>
          <a:p>
            <a:pPr lvl="1"/>
            <a:r>
              <a:rPr lang="es-ES" dirty="0"/>
              <a:t> contarles a las personas en las que confías.</a:t>
            </a:r>
            <a:endParaRPr lang="pt-BR" dirty="0"/>
          </a:p>
        </p:txBody>
      </p:sp>
    </p:spTree>
    <p:extLst>
      <p:ext uri="{BB962C8B-B14F-4D97-AF65-F5344CB8AC3E}">
        <p14:creationId xmlns:p14="http://schemas.microsoft.com/office/powerpoint/2010/main" val="1301703806"/>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C7F098CD-4F2E-8663-95C0-2317DD93389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52750" y="3345246"/>
            <a:ext cx="6286500" cy="3115185"/>
          </a:xfrm>
          <a:prstGeom prst="rect">
            <a:avLst/>
          </a:prstGeom>
          <a:effectLst>
            <a:outerShdw blurRad="50800" dist="38100" dir="5400000" algn="t" rotWithShape="0">
              <a:prstClr val="black">
                <a:alpha val="91274"/>
              </a:prstClr>
            </a:outerShdw>
          </a:effectLst>
        </p:spPr>
      </p:pic>
    </p:spTree>
    <p:extLst>
      <p:ext uri="{BB962C8B-B14F-4D97-AF65-F5344CB8AC3E}">
        <p14:creationId xmlns:p14="http://schemas.microsoft.com/office/powerpoint/2010/main" val="1303204234"/>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ADC3B99B-1ED3-D9AC-4867-335FF1112AE8}"/>
              </a:ext>
            </a:extLst>
          </p:cNvPr>
          <p:cNvSpPr>
            <a:spLocks noGrp="1"/>
          </p:cNvSpPr>
          <p:nvPr>
            <p:ph sz="half" idx="2"/>
          </p:nvPr>
        </p:nvSpPr>
        <p:spPr>
          <a:xfrm>
            <a:off x="467647" y="684212"/>
            <a:ext cx="3565522" cy="3311525"/>
          </a:xfrm>
        </p:spPr>
        <p:txBody>
          <a:bodyPr/>
          <a:lstStyle/>
          <a:p>
            <a:pPr algn="ctr"/>
            <a:r>
              <a:rPr lang="es-ES" sz="3200" dirty="0"/>
              <a:t>El miedo paraliza y nos impide buscar y recibir ayuda.</a:t>
            </a:r>
            <a:endParaRPr lang="pt-BR" dirty="0"/>
          </a:p>
        </p:txBody>
      </p:sp>
      <p:sp>
        <p:nvSpPr>
          <p:cNvPr id="3" name="Espaço Reservado para Conteúdo 2">
            <a:extLst>
              <a:ext uri="{FF2B5EF4-FFF2-40B4-BE49-F238E27FC236}">
                <a16:creationId xmlns:a16="http://schemas.microsoft.com/office/drawing/2014/main" id="{4F87115C-45EA-CFD8-B936-A546B6900C69}"/>
              </a:ext>
            </a:extLst>
          </p:cNvPr>
          <p:cNvSpPr>
            <a:spLocks noGrp="1"/>
          </p:cNvSpPr>
          <p:nvPr>
            <p:ph sz="quarter" idx="4"/>
          </p:nvPr>
        </p:nvSpPr>
        <p:spPr>
          <a:xfrm>
            <a:off x="4313239" y="2814956"/>
            <a:ext cx="3565522" cy="3527424"/>
          </a:xfrm>
        </p:spPr>
        <p:txBody>
          <a:bodyPr>
            <a:normAutofit fontScale="62500" lnSpcReduction="20000"/>
          </a:bodyPr>
          <a:lstStyle/>
          <a:p>
            <a:endParaRPr lang="pt-BR" dirty="0">
              <a:latin typeface="BasicSans"/>
            </a:endParaRPr>
          </a:p>
          <a:p>
            <a:pPr algn="ctr">
              <a:lnSpc>
                <a:spcPct val="120000"/>
              </a:lnSpc>
            </a:pPr>
            <a:r>
              <a:rPr lang="es-ES" sz="5800" b="1" dirty="0">
                <a:solidFill>
                  <a:srgbClr val="EA4B59"/>
                </a:solidFill>
                <a:latin typeface="BasicSans"/>
              </a:rPr>
              <a:t>¡El coraje no es la ausencia de miedo!
</a:t>
            </a:r>
            <a:r>
              <a:rPr lang="es-ES" sz="5100" dirty="0">
                <a:latin typeface="BasicSans"/>
              </a:rPr>
              <a:t>Toma </a:t>
            </a:r>
            <a:r>
              <a:rPr lang="es-ES" sz="5100" b="1" dirty="0">
                <a:solidFill>
                  <a:srgbClr val="EA4B59"/>
                </a:solidFill>
                <a:latin typeface="BasicSans"/>
              </a:rPr>
              <a:t>CORAJE</a:t>
            </a:r>
            <a:r>
              <a:rPr lang="es-ES" sz="5100" dirty="0">
                <a:latin typeface="BasicSans"/>
              </a:rPr>
              <a:t> y sigue</a:t>
            </a:r>
            <a:endParaRPr lang="pt-BR" dirty="0"/>
          </a:p>
        </p:txBody>
      </p:sp>
      <p:sp>
        <p:nvSpPr>
          <p:cNvPr id="4" name="Espaço Reservado para Conteúdo 3">
            <a:extLst>
              <a:ext uri="{FF2B5EF4-FFF2-40B4-BE49-F238E27FC236}">
                <a16:creationId xmlns:a16="http://schemas.microsoft.com/office/drawing/2014/main" id="{DA25A9B8-0D34-1368-C2AD-41191D6F1056}"/>
              </a:ext>
            </a:extLst>
          </p:cNvPr>
          <p:cNvSpPr>
            <a:spLocks noGrp="1"/>
          </p:cNvSpPr>
          <p:nvPr>
            <p:ph sz="quarter" idx="10"/>
          </p:nvPr>
        </p:nvSpPr>
        <p:spPr>
          <a:xfrm>
            <a:off x="8158831" y="739775"/>
            <a:ext cx="3565522" cy="3311525"/>
          </a:xfrm>
        </p:spPr>
        <p:txBody>
          <a:bodyPr/>
          <a:lstStyle/>
          <a:p>
            <a:pPr algn="ctr"/>
            <a:r>
              <a:rPr lang="es-ES" sz="4000" dirty="0"/>
              <a:t>Recuerda la red de apoyo.</a:t>
            </a:r>
            <a:endParaRPr lang="pt-BR" dirty="0"/>
          </a:p>
        </p:txBody>
      </p:sp>
    </p:spTree>
    <p:extLst>
      <p:ext uri="{BB962C8B-B14F-4D97-AF65-F5344CB8AC3E}">
        <p14:creationId xmlns:p14="http://schemas.microsoft.com/office/powerpoint/2010/main" val="413570394"/>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31161F-7212-DB40-936D-49BD5BD8ACE8}"/>
              </a:ext>
            </a:extLst>
          </p:cNvPr>
          <p:cNvSpPr>
            <a:spLocks noGrp="1"/>
          </p:cNvSpPr>
          <p:nvPr>
            <p:ph type="title"/>
          </p:nvPr>
        </p:nvSpPr>
        <p:spPr>
          <a:xfrm>
            <a:off x="4648200" y="0"/>
            <a:ext cx="5577468" cy="1280160"/>
          </a:xfrm>
        </p:spPr>
        <p:txBody>
          <a:bodyPr>
            <a:normAutofit fontScale="90000"/>
          </a:bodyPr>
          <a:lstStyle/>
          <a:p>
            <a:r>
              <a:rPr lang="pt-BR" b="1" dirty="0">
                <a:effectLst/>
                <a:latin typeface="Basic Sans Bold" pitchFamily="2" charset="77"/>
              </a:rPr>
              <a:t>motivos que </a:t>
            </a:r>
            <a:r>
              <a:rPr lang="pt-BR" b="1" dirty="0" err="1">
                <a:effectLst/>
                <a:latin typeface="Basic Sans Bold" pitchFamily="2" charset="77"/>
              </a:rPr>
              <a:t>llevan</a:t>
            </a:r>
            <a:r>
              <a:rPr lang="pt-BR" b="1" dirty="0">
                <a:effectLst/>
                <a:latin typeface="Basic Sans Bold" pitchFamily="2" charset="77"/>
              </a:rPr>
              <a:t> a evitar </a:t>
            </a:r>
            <a:r>
              <a:rPr lang="pt-BR" b="1" dirty="0" err="1">
                <a:effectLst/>
                <a:latin typeface="Basic Sans Bold" pitchFamily="2" charset="77"/>
              </a:rPr>
              <a:t>los</a:t>
            </a:r>
            <a:r>
              <a:rPr lang="pt-BR" b="1" dirty="0">
                <a:effectLst/>
                <a:latin typeface="Basic Sans Bold" pitchFamily="2" charset="77"/>
              </a:rPr>
              <a:t> </a:t>
            </a:r>
            <a:r>
              <a:rPr lang="pt-BR" b="1" dirty="0" err="1">
                <a:effectLst/>
                <a:latin typeface="Basic Sans Bold" pitchFamily="2" charset="77"/>
              </a:rPr>
              <a:t>exámenes</a:t>
            </a:r>
            <a:r>
              <a:rPr lang="pt-BR" b="1" dirty="0">
                <a:effectLst/>
                <a:latin typeface="Basic Sans Bold" pitchFamily="2" charset="77"/>
              </a:rPr>
              <a:t>  </a:t>
            </a:r>
            <a:r>
              <a:rPr lang="pt-BR" b="1" dirty="0" err="1">
                <a:effectLst/>
                <a:latin typeface="Basic Sans Bold" pitchFamily="2" charset="77"/>
              </a:rPr>
              <a:t>PReNATALes</a:t>
            </a:r>
            <a:endParaRPr lang="pt-BR" dirty="0"/>
          </a:p>
        </p:txBody>
      </p:sp>
      <p:sp>
        <p:nvSpPr>
          <p:cNvPr id="4" name="Espaço Reservado para Texto 3">
            <a:extLst>
              <a:ext uri="{FF2B5EF4-FFF2-40B4-BE49-F238E27FC236}">
                <a16:creationId xmlns:a16="http://schemas.microsoft.com/office/drawing/2014/main" id="{A3FB73BF-3F45-99C9-8271-5F0D92DA28FB}"/>
              </a:ext>
            </a:extLst>
          </p:cNvPr>
          <p:cNvSpPr>
            <a:spLocks noGrp="1"/>
          </p:cNvSpPr>
          <p:nvPr>
            <p:ph type="body" sz="half" idx="2"/>
          </p:nvPr>
        </p:nvSpPr>
        <p:spPr>
          <a:xfrm>
            <a:off x="4773747" y="1469934"/>
            <a:ext cx="7100389" cy="4457700"/>
          </a:xfrm>
        </p:spPr>
        <p:txBody>
          <a:bodyPr>
            <a:noAutofit/>
          </a:bodyPr>
          <a:lstStyle/>
          <a:p>
            <a:pPr marL="514350" indent="-514350">
              <a:lnSpc>
                <a:spcPct val="100000"/>
              </a:lnSpc>
              <a:spcAft>
                <a:spcPts val="1200"/>
              </a:spcAft>
              <a:buFont typeface="+mj-lt"/>
              <a:buAutoNum type="arabicPeriod"/>
            </a:pPr>
            <a:r>
              <a:rPr lang="es-ES" dirty="0"/>
              <a:t>Deseo de ocultar el embarazo;
Falta de conocimiento sobre la importancia del seguimiento prenatal regular;
Antecedentes de violencia sexual;
Vergüenza de buscar servicios de salud;
Falta de apoyo de los miembros de la familia y la pareja;
Barreras financieras.</a:t>
            </a:r>
            <a:endParaRPr lang="pt-BR" dirty="0">
              <a:effectLst/>
              <a:latin typeface="Basic Sans" pitchFamily="2" charset="77"/>
            </a:endParaRPr>
          </a:p>
        </p:txBody>
      </p:sp>
    </p:spTree>
    <p:extLst>
      <p:ext uri="{BB962C8B-B14F-4D97-AF65-F5344CB8AC3E}">
        <p14:creationId xmlns:p14="http://schemas.microsoft.com/office/powerpoint/2010/main" val="12358010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2E3E3"/>
        </a:solidFill>
        <a:effectLst/>
      </p:bgPr>
    </p:bg>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60F07457-3E4B-2B48-B1D7-D9D68CDEEBAC}"/>
              </a:ext>
            </a:extLst>
          </p:cNvPr>
          <p:cNvSpPr>
            <a:spLocks noGrp="1"/>
          </p:cNvSpPr>
          <p:nvPr>
            <p:ph type="title"/>
          </p:nvPr>
        </p:nvSpPr>
        <p:spPr>
          <a:xfrm>
            <a:off x="412568" y="926054"/>
            <a:ext cx="5036820" cy="937708"/>
          </a:xfrm>
        </p:spPr>
        <p:txBody>
          <a:bodyPr>
            <a:normAutofit fontScale="90000"/>
          </a:bodyPr>
          <a:lstStyle/>
          <a:p>
            <a:r>
              <a:rPr lang="pt-BR" sz="4400" dirty="0"/>
              <a:t>SÍ A LA VIDA
</a:t>
            </a:r>
            <a:endParaRPr lang="pt-BR" sz="4400" dirty="0">
              <a:effectLst/>
              <a:latin typeface="Basic Sans Bold" pitchFamily="2" charset="77"/>
            </a:endParaRPr>
          </a:p>
        </p:txBody>
      </p:sp>
      <p:sp>
        <p:nvSpPr>
          <p:cNvPr id="4" name="Espaço Reservado para Texto 3">
            <a:extLst>
              <a:ext uri="{FF2B5EF4-FFF2-40B4-BE49-F238E27FC236}">
                <a16:creationId xmlns:a16="http://schemas.microsoft.com/office/drawing/2014/main" id="{514E6D03-A2F9-BAC8-817D-FB8F639B5053}"/>
              </a:ext>
            </a:extLst>
          </p:cNvPr>
          <p:cNvSpPr>
            <a:spLocks noGrp="1"/>
          </p:cNvSpPr>
          <p:nvPr>
            <p:ph type="body" sz="half" idx="2"/>
          </p:nvPr>
        </p:nvSpPr>
        <p:spPr>
          <a:xfrm>
            <a:off x="412568" y="1776549"/>
            <a:ext cx="4806632" cy="2626952"/>
          </a:xfrm>
          <a:solidFill>
            <a:srgbClr val="F6C8B8"/>
          </a:solidFill>
        </p:spPr>
        <p:txBody>
          <a:bodyPr>
            <a:normAutofit/>
          </a:bodyPr>
          <a:lstStyle/>
          <a:p>
            <a:pPr marL="0" indent="0" algn="ctr">
              <a:buNone/>
            </a:pPr>
            <a:r>
              <a:rPr lang="es-ES" dirty="0"/>
              <a:t>En el plan original de Dios, cada embarazo debía ser el resultado de la expresión de amor entre un hombre y una mujer comprometidos el uno con el otro en el casamiento. </a:t>
            </a:r>
            <a:endParaRPr lang="pt-BR" dirty="0"/>
          </a:p>
        </p:txBody>
      </p:sp>
      <p:sp>
        <p:nvSpPr>
          <p:cNvPr id="10" name="Retângulo 9">
            <a:extLst>
              <a:ext uri="{FF2B5EF4-FFF2-40B4-BE49-F238E27FC236}">
                <a16:creationId xmlns:a16="http://schemas.microsoft.com/office/drawing/2014/main" id="{26641757-C992-F9F5-8D68-2285A4A61EFF}"/>
              </a:ext>
            </a:extLst>
          </p:cNvPr>
          <p:cNvSpPr/>
          <p:nvPr/>
        </p:nvSpPr>
        <p:spPr>
          <a:xfrm>
            <a:off x="6315637" y="1394908"/>
            <a:ext cx="5573432" cy="5199250"/>
          </a:xfrm>
          <a:prstGeom prst="rect">
            <a:avLst/>
          </a:prstGeom>
          <a:solidFill>
            <a:srgbClr val="F7D7D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1" name="Retângulo 10">
            <a:extLst>
              <a:ext uri="{FF2B5EF4-FFF2-40B4-BE49-F238E27FC236}">
                <a16:creationId xmlns:a16="http://schemas.microsoft.com/office/drawing/2014/main" id="{08501DA1-7512-7CA5-87AF-BEF7D587189D}"/>
              </a:ext>
            </a:extLst>
          </p:cNvPr>
          <p:cNvSpPr/>
          <p:nvPr/>
        </p:nvSpPr>
        <p:spPr>
          <a:xfrm>
            <a:off x="6315637" y="839096"/>
            <a:ext cx="5573432" cy="555812"/>
          </a:xfrm>
          <a:prstGeom prst="rect">
            <a:avLst/>
          </a:prstGeom>
          <a:solidFill>
            <a:srgbClr val="ECA3B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2" name="Oval 11">
            <a:extLst>
              <a:ext uri="{FF2B5EF4-FFF2-40B4-BE49-F238E27FC236}">
                <a16:creationId xmlns:a16="http://schemas.microsoft.com/office/drawing/2014/main" id="{F1931CAA-0E81-0966-28A8-4C20A01ABF0C}"/>
              </a:ext>
            </a:extLst>
          </p:cNvPr>
          <p:cNvSpPr/>
          <p:nvPr/>
        </p:nvSpPr>
        <p:spPr>
          <a:xfrm>
            <a:off x="6498478" y="1018390"/>
            <a:ext cx="251012" cy="251012"/>
          </a:xfrm>
          <a:prstGeom prst="ellipse">
            <a:avLst/>
          </a:prstGeom>
          <a:solidFill>
            <a:srgbClr val="EA4B5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3" name="Oval 12">
            <a:extLst>
              <a:ext uri="{FF2B5EF4-FFF2-40B4-BE49-F238E27FC236}">
                <a16:creationId xmlns:a16="http://schemas.microsoft.com/office/drawing/2014/main" id="{B145F7F7-8866-AA25-2796-DC45812EE133}"/>
              </a:ext>
            </a:extLst>
          </p:cNvPr>
          <p:cNvSpPr/>
          <p:nvPr/>
        </p:nvSpPr>
        <p:spPr>
          <a:xfrm>
            <a:off x="6835589" y="1013908"/>
            <a:ext cx="251012" cy="251012"/>
          </a:xfrm>
          <a:prstGeom prst="ellipse">
            <a:avLst/>
          </a:prstGeom>
          <a:solidFill>
            <a:srgbClr val="F5E2B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14" name="Oval 13">
            <a:extLst>
              <a:ext uri="{FF2B5EF4-FFF2-40B4-BE49-F238E27FC236}">
                <a16:creationId xmlns:a16="http://schemas.microsoft.com/office/drawing/2014/main" id="{03243B34-4C53-A6D4-ABD3-2E50BF8D0835}"/>
              </a:ext>
            </a:extLst>
          </p:cNvPr>
          <p:cNvSpPr/>
          <p:nvPr/>
        </p:nvSpPr>
        <p:spPr>
          <a:xfrm>
            <a:off x="7167283" y="1013908"/>
            <a:ext cx="251012" cy="251012"/>
          </a:xfrm>
          <a:prstGeom prst="ellipse">
            <a:avLst/>
          </a:prstGeom>
          <a:solidFill>
            <a:srgbClr val="83BEB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pic>
        <p:nvPicPr>
          <p:cNvPr id="9" name="Espaço Reservado para Imagem 8" descr="Mão segurando flor amarela&#10;&#10;Descrição gerada automaticamente">
            <a:extLst>
              <a:ext uri="{FF2B5EF4-FFF2-40B4-BE49-F238E27FC236}">
                <a16:creationId xmlns:a16="http://schemas.microsoft.com/office/drawing/2014/main" id="{3C6297E1-BC71-A6D8-16AB-A7B2408C0A4B}"/>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6396319" y="579120"/>
            <a:ext cx="5492750" cy="6015038"/>
          </a:xfrm>
        </p:spPr>
      </p:pic>
      <p:sp>
        <p:nvSpPr>
          <p:cNvPr id="2" name="Espaço Reservado para Conteúdo 4">
            <a:extLst>
              <a:ext uri="{FF2B5EF4-FFF2-40B4-BE49-F238E27FC236}">
                <a16:creationId xmlns:a16="http://schemas.microsoft.com/office/drawing/2014/main" id="{5ACBE2A5-4C3A-672D-3E19-B1663FB818E4}"/>
              </a:ext>
            </a:extLst>
          </p:cNvPr>
          <p:cNvSpPr txBox="1">
            <a:spLocks/>
          </p:cNvSpPr>
          <p:nvPr/>
        </p:nvSpPr>
        <p:spPr>
          <a:xfrm>
            <a:off x="72988" y="4946755"/>
            <a:ext cx="6023011" cy="1334124"/>
          </a:xfrm>
          <a:prstGeom prst="rect">
            <a:avLst/>
          </a:prstGeom>
        </p:spPr>
        <p:txBody>
          <a:bodyPr vert="horz" lIns="91440" tIns="45720" rIns="91440" bIns="45720" rtlCol="0">
            <a:normAutofit lnSpcReduction="10000"/>
          </a:bodyPr>
          <a:lstStyle>
            <a:lvl1pPr marL="457200" indent="-4572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Basic San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baseline="0">
                <a:solidFill>
                  <a:schemeClr val="tx1"/>
                </a:solidFill>
                <a:latin typeface="Basic Sans"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baseline="0">
                <a:solidFill>
                  <a:schemeClr val="tx1"/>
                </a:solidFill>
                <a:latin typeface="Basic Sans"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baseline="0">
                <a:solidFill>
                  <a:schemeClr val="tx1"/>
                </a:solidFill>
                <a:latin typeface="Basic Sa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baseline="0">
                <a:solidFill>
                  <a:schemeClr val="tx1"/>
                </a:solidFill>
                <a:latin typeface="Basic Sans"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indent="0" algn="ctr">
              <a:buNone/>
            </a:pPr>
            <a:r>
              <a:rPr lang="es-ES" dirty="0"/>
              <a:t>Él considera al niño que aún no nació como vida humana. 
</a:t>
            </a:r>
            <a:endParaRPr lang="pt-BR" dirty="0"/>
          </a:p>
        </p:txBody>
      </p:sp>
    </p:spTree>
    <p:extLst>
      <p:ext uri="{BB962C8B-B14F-4D97-AF65-F5344CB8AC3E}">
        <p14:creationId xmlns:p14="http://schemas.microsoft.com/office/powerpoint/2010/main" val="14295341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A81E6296-C863-C754-1C00-322684C5E36C}"/>
              </a:ext>
            </a:extLst>
          </p:cNvPr>
          <p:cNvSpPr>
            <a:spLocks noGrp="1"/>
          </p:cNvSpPr>
          <p:nvPr>
            <p:ph idx="1"/>
          </p:nvPr>
        </p:nvSpPr>
        <p:spPr>
          <a:xfrm>
            <a:off x="2114550" y="374375"/>
            <a:ext cx="7962900" cy="2577548"/>
          </a:xfrm>
          <a:prstGeom prst="roundRect">
            <a:avLst>
              <a:gd name="adj" fmla="val 7934"/>
            </a:avLst>
          </a:prstGeom>
          <a:solidFill>
            <a:schemeClr val="bg1"/>
          </a:solidFill>
          <a:ln>
            <a:solidFill>
              <a:schemeClr val="tx1"/>
            </a:solidFill>
          </a:ln>
          <a:effectLst>
            <a:outerShdw blurRad="50800" dist="178414" dir="2700000" algn="tl" rotWithShape="0">
              <a:prstClr val="black">
                <a:alpha val="40000"/>
              </a:prstClr>
            </a:outerShdw>
          </a:effectLst>
        </p:spPr>
        <p:txBody>
          <a:bodyPr>
            <a:normAutofit/>
          </a:bodyPr>
          <a:lstStyle/>
          <a:p>
            <a:pPr lvl="2"/>
            <a:r>
              <a:rPr lang="es-ES" dirty="0"/>
              <a:t>Alrededor de los 12 o 13 años, comienza a surgir una cierta presión para ponerse de novio o "simplemente transar“.
</a:t>
            </a:r>
            <a:endParaRPr lang="pt-BR" dirty="0">
              <a:effectLst/>
              <a:latin typeface="Basic Sans" pitchFamily="2" charset="77"/>
            </a:endParaRPr>
          </a:p>
        </p:txBody>
      </p:sp>
    </p:spTree>
    <p:extLst>
      <p:ext uri="{BB962C8B-B14F-4D97-AF65-F5344CB8AC3E}">
        <p14:creationId xmlns:p14="http://schemas.microsoft.com/office/powerpoint/2010/main" val="3793787356"/>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83BEBF">
            <a:alpha val="41936"/>
          </a:srgbClr>
        </a:solidFill>
        <a:effectLst/>
      </p:bgPr>
    </p:bg>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E7AD3EF9-544B-DC98-A268-87A61B74D0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4417"/>
            <a:ext cx="7772400" cy="3995309"/>
          </a:xfrm>
          <a:prstGeom prst="rect">
            <a:avLst/>
          </a:prstGeom>
        </p:spPr>
      </p:pic>
      <p:sp>
        <p:nvSpPr>
          <p:cNvPr id="5" name="Título 4">
            <a:extLst>
              <a:ext uri="{FF2B5EF4-FFF2-40B4-BE49-F238E27FC236}">
                <a16:creationId xmlns:a16="http://schemas.microsoft.com/office/drawing/2014/main" id="{3F26B691-A16E-81D4-BCA7-C8AFDAB153EB}"/>
              </a:ext>
            </a:extLst>
          </p:cNvPr>
          <p:cNvSpPr>
            <a:spLocks noGrp="1"/>
          </p:cNvSpPr>
          <p:nvPr>
            <p:ph type="title"/>
          </p:nvPr>
        </p:nvSpPr>
        <p:spPr>
          <a:xfrm>
            <a:off x="6096000" y="3165606"/>
            <a:ext cx="6095999" cy="1280160"/>
          </a:xfrm>
        </p:spPr>
        <p:txBody>
          <a:bodyPr>
            <a:noAutofit/>
          </a:bodyPr>
          <a:lstStyle/>
          <a:p>
            <a:pPr algn="ctr"/>
            <a:r>
              <a:rPr lang="es-ES" sz="4800" dirty="0"/>
              <a:t>MI compañera QUEDÓ EMBARAZADA, ¿Qué hacer?</a:t>
            </a:r>
            <a:endParaRPr lang="pt-BR" sz="4800" dirty="0"/>
          </a:p>
        </p:txBody>
      </p:sp>
      <p:pic>
        <p:nvPicPr>
          <p:cNvPr id="2" name="Imagem 1">
            <a:extLst>
              <a:ext uri="{FF2B5EF4-FFF2-40B4-BE49-F238E27FC236}">
                <a16:creationId xmlns:a16="http://schemas.microsoft.com/office/drawing/2014/main" id="{AE967EB6-2C3F-0A96-7A33-8577A295A7E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161" y="479018"/>
            <a:ext cx="6429657" cy="6072030"/>
          </a:xfrm>
          <a:prstGeom prst="rect">
            <a:avLst/>
          </a:prstGeom>
        </p:spPr>
      </p:pic>
    </p:spTree>
    <p:extLst>
      <p:ext uri="{BB962C8B-B14F-4D97-AF65-F5344CB8AC3E}">
        <p14:creationId xmlns:p14="http://schemas.microsoft.com/office/powerpoint/2010/main" val="2781449980"/>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alpha val="41936"/>
          </a:schemeClr>
        </a:solid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42AE8034-26EA-1680-8371-26375E1691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9600" y="1666280"/>
            <a:ext cx="7772400" cy="5191720"/>
          </a:xfrm>
          <a:prstGeom prst="rect">
            <a:avLst/>
          </a:prstGeom>
        </p:spPr>
      </p:pic>
      <p:pic>
        <p:nvPicPr>
          <p:cNvPr id="6" name="Imagem 5">
            <a:extLst>
              <a:ext uri="{FF2B5EF4-FFF2-40B4-BE49-F238E27FC236}">
                <a16:creationId xmlns:a16="http://schemas.microsoft.com/office/drawing/2014/main" id="{8E426731-5952-AA82-27DF-0FF6D303897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369662" y="919231"/>
            <a:ext cx="5194300" cy="5019538"/>
          </a:xfrm>
          <a:prstGeom prst="rect">
            <a:avLst/>
          </a:prstGeom>
        </p:spPr>
      </p:pic>
      <p:pic>
        <p:nvPicPr>
          <p:cNvPr id="5" name="Imagem 4">
            <a:extLst>
              <a:ext uri="{FF2B5EF4-FFF2-40B4-BE49-F238E27FC236}">
                <a16:creationId xmlns:a16="http://schemas.microsoft.com/office/drawing/2014/main" id="{DF69591C-5BFA-B4F7-6627-35973B8CBB7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86679" y="2166730"/>
            <a:ext cx="6638876" cy="3230597"/>
          </a:xfrm>
          <a:prstGeom prst="rect">
            <a:avLst/>
          </a:prstGeom>
        </p:spPr>
      </p:pic>
      <p:sp>
        <p:nvSpPr>
          <p:cNvPr id="2" name="CaixaDeTexto 1">
            <a:extLst>
              <a:ext uri="{FF2B5EF4-FFF2-40B4-BE49-F238E27FC236}">
                <a16:creationId xmlns:a16="http://schemas.microsoft.com/office/drawing/2014/main" id="{BCE8EBB1-04B0-810C-35E9-15ED82008C45}"/>
              </a:ext>
            </a:extLst>
          </p:cNvPr>
          <p:cNvSpPr txBox="1"/>
          <p:nvPr/>
        </p:nvSpPr>
        <p:spPr>
          <a:xfrm>
            <a:off x="315487" y="958394"/>
            <a:ext cx="5657850" cy="707886"/>
          </a:xfrm>
          <a:prstGeom prst="rect">
            <a:avLst/>
          </a:prstGeom>
          <a:noFill/>
        </p:spPr>
        <p:txBody>
          <a:bodyPr wrap="square">
            <a:spAutoFit/>
          </a:bodyPr>
          <a:lstStyle/>
          <a:p>
            <a:r>
              <a:rPr lang="pt-BR" sz="4000" b="1" dirty="0">
                <a:latin typeface="Basic Sans Bold" pitchFamily="2" charset="77"/>
              </a:rPr>
              <a:t>¿</a:t>
            </a:r>
            <a:r>
              <a:rPr lang="pt-BR" sz="4000" b="1" dirty="0" err="1">
                <a:latin typeface="Basic Sans Bold" pitchFamily="2" charset="77"/>
              </a:rPr>
              <a:t>Sabrías</a:t>
            </a:r>
            <a:r>
              <a:rPr lang="pt-BR" sz="4000" b="1" dirty="0">
                <a:latin typeface="Basic Sans Bold" pitchFamily="2" charset="77"/>
              </a:rPr>
              <a:t> </a:t>
            </a:r>
            <a:r>
              <a:rPr lang="pt-BR" sz="4000" b="1" dirty="0" err="1">
                <a:latin typeface="Basic Sans Bold" pitchFamily="2" charset="77"/>
              </a:rPr>
              <a:t>cómo</a:t>
            </a:r>
            <a:r>
              <a:rPr lang="pt-BR" sz="4000" b="1" dirty="0">
                <a:latin typeface="Basic Sans Bold" pitchFamily="2" charset="77"/>
              </a:rPr>
              <a:t> </a:t>
            </a:r>
            <a:r>
              <a:rPr lang="pt-BR" sz="4000" b="1" dirty="0" err="1">
                <a:latin typeface="Basic Sans Bold" pitchFamily="2" charset="77"/>
              </a:rPr>
              <a:t>ayudar</a:t>
            </a:r>
            <a:r>
              <a:rPr lang="pt-BR" sz="4000" b="1" dirty="0">
                <a:latin typeface="Basic Sans Bold" pitchFamily="2" charset="77"/>
              </a:rPr>
              <a:t>? </a:t>
            </a:r>
          </a:p>
        </p:txBody>
      </p:sp>
    </p:spTree>
    <p:extLst>
      <p:ext uri="{BB962C8B-B14F-4D97-AF65-F5344CB8AC3E}">
        <p14:creationId xmlns:p14="http://schemas.microsoft.com/office/powerpoint/2010/main" val="2102695011"/>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83BEBF">
            <a:alpha val="41936"/>
          </a:srgbClr>
        </a:solidFill>
        <a:effectLst/>
      </p:bgPr>
    </p:bg>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E7AD3EF9-544B-DC98-A268-87A61B74D0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4417"/>
            <a:ext cx="7772400" cy="3995309"/>
          </a:xfrm>
          <a:prstGeom prst="rect">
            <a:avLst/>
          </a:prstGeom>
        </p:spPr>
      </p:pic>
      <p:sp>
        <p:nvSpPr>
          <p:cNvPr id="5" name="Título 4">
            <a:extLst>
              <a:ext uri="{FF2B5EF4-FFF2-40B4-BE49-F238E27FC236}">
                <a16:creationId xmlns:a16="http://schemas.microsoft.com/office/drawing/2014/main" id="{3F26B691-A16E-81D4-BCA7-C8AFDAB153EB}"/>
              </a:ext>
            </a:extLst>
          </p:cNvPr>
          <p:cNvSpPr>
            <a:spLocks noGrp="1"/>
          </p:cNvSpPr>
          <p:nvPr>
            <p:ph type="title"/>
          </p:nvPr>
        </p:nvSpPr>
        <p:spPr>
          <a:xfrm>
            <a:off x="6885529" y="564515"/>
            <a:ext cx="5306471" cy="1280160"/>
          </a:xfrm>
        </p:spPr>
        <p:txBody>
          <a:bodyPr>
            <a:normAutofit/>
          </a:bodyPr>
          <a:lstStyle/>
          <a:p>
            <a:r>
              <a:rPr lang="es-ES" dirty="0"/>
              <a:t>MI COMPAÑERA QUEDÓ EMBARAZADA, ¿Qué hacer?</a:t>
            </a:r>
            <a:endParaRPr lang="pt-BR" dirty="0"/>
          </a:p>
        </p:txBody>
      </p:sp>
      <p:sp>
        <p:nvSpPr>
          <p:cNvPr id="6" name="Espaço Reservado para Texto 5">
            <a:extLst>
              <a:ext uri="{FF2B5EF4-FFF2-40B4-BE49-F238E27FC236}">
                <a16:creationId xmlns:a16="http://schemas.microsoft.com/office/drawing/2014/main" id="{7178CAF8-35CC-0D2E-04BF-793818BE68BF}"/>
              </a:ext>
            </a:extLst>
          </p:cNvPr>
          <p:cNvSpPr>
            <a:spLocks noGrp="1"/>
          </p:cNvSpPr>
          <p:nvPr>
            <p:ph type="body" sz="half" idx="2"/>
          </p:nvPr>
        </p:nvSpPr>
        <p:spPr>
          <a:xfrm>
            <a:off x="6396496" y="2569817"/>
            <a:ext cx="5168819" cy="4069080"/>
          </a:xfrm>
        </p:spPr>
        <p:txBody>
          <a:bodyPr>
            <a:normAutofit fontScale="92500"/>
          </a:bodyPr>
          <a:lstStyle/>
          <a:p>
            <a:pPr marL="514350" indent="-514350">
              <a:lnSpc>
                <a:spcPct val="110000"/>
              </a:lnSpc>
              <a:spcAft>
                <a:spcPts val="1200"/>
              </a:spcAft>
              <a:buFont typeface="+mj-lt"/>
              <a:buAutoNum type="arabicPeriod"/>
            </a:pPr>
            <a:r>
              <a:rPr lang="es-ES" dirty="0"/>
              <a:t>Demuestra que estás interesada en lo que ella está diciendo.
Ofrécele ayuda, permitiéndole decir lo que necesita.
Ve cómo se siente emocional y físicamente. Este no es el momento para prejuicios. </a:t>
            </a:r>
            <a:endParaRPr lang="pt-BR" dirty="0"/>
          </a:p>
          <a:p>
            <a:endParaRPr lang="pt-BR" dirty="0"/>
          </a:p>
          <a:p>
            <a:endParaRPr lang="pt-BR" dirty="0"/>
          </a:p>
        </p:txBody>
      </p:sp>
      <p:pic>
        <p:nvPicPr>
          <p:cNvPr id="2" name="Imagem 1">
            <a:extLst>
              <a:ext uri="{FF2B5EF4-FFF2-40B4-BE49-F238E27FC236}">
                <a16:creationId xmlns:a16="http://schemas.microsoft.com/office/drawing/2014/main" id="{AE967EB6-2C3F-0A96-7A33-8577A295A7E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161" y="479018"/>
            <a:ext cx="6429657" cy="6072030"/>
          </a:xfrm>
          <a:prstGeom prst="rect">
            <a:avLst/>
          </a:prstGeom>
        </p:spPr>
      </p:pic>
    </p:spTree>
    <p:extLst>
      <p:ext uri="{BB962C8B-B14F-4D97-AF65-F5344CB8AC3E}">
        <p14:creationId xmlns:p14="http://schemas.microsoft.com/office/powerpoint/2010/main" val="2882814337"/>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83BEBF">
            <a:alpha val="41936"/>
          </a:srgbClr>
        </a:solidFill>
        <a:effectLst/>
      </p:bgPr>
    </p:bg>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E7AD3EF9-544B-DC98-A268-87A61B74D0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4417"/>
            <a:ext cx="7772400" cy="3995309"/>
          </a:xfrm>
          <a:prstGeom prst="rect">
            <a:avLst/>
          </a:prstGeom>
        </p:spPr>
      </p:pic>
      <p:sp>
        <p:nvSpPr>
          <p:cNvPr id="6" name="Espaço Reservado para Texto 5">
            <a:extLst>
              <a:ext uri="{FF2B5EF4-FFF2-40B4-BE49-F238E27FC236}">
                <a16:creationId xmlns:a16="http://schemas.microsoft.com/office/drawing/2014/main" id="{7178CAF8-35CC-0D2E-04BF-793818BE68BF}"/>
              </a:ext>
            </a:extLst>
          </p:cNvPr>
          <p:cNvSpPr>
            <a:spLocks noGrp="1"/>
          </p:cNvSpPr>
          <p:nvPr>
            <p:ph type="body" sz="half" idx="2"/>
          </p:nvPr>
        </p:nvSpPr>
        <p:spPr>
          <a:xfrm>
            <a:off x="6656388" y="2369820"/>
            <a:ext cx="5137822" cy="4069080"/>
          </a:xfrm>
        </p:spPr>
        <p:txBody>
          <a:bodyPr>
            <a:noAutofit/>
          </a:bodyPr>
          <a:lstStyle/>
          <a:p>
            <a:pPr marL="514350" indent="-514350">
              <a:spcAft>
                <a:spcPts val="1200"/>
              </a:spcAft>
              <a:buAutoNum type="arabicPeriod" startAt="4"/>
            </a:pPr>
            <a:r>
              <a:rPr lang="es-ES" sz="3200" dirty="0"/>
              <a:t>Ayúdala a pensar en las posibilidades que tiene, de una manera consciente.  
Piensa como puedes disminuir los chismes que pudieran estar lastimando a tu amiga. </a:t>
            </a:r>
            <a:endParaRPr lang="pt-BR" sz="3200" dirty="0"/>
          </a:p>
        </p:txBody>
      </p:sp>
      <p:pic>
        <p:nvPicPr>
          <p:cNvPr id="10" name="Imagem 9">
            <a:extLst>
              <a:ext uri="{FF2B5EF4-FFF2-40B4-BE49-F238E27FC236}">
                <a16:creationId xmlns:a16="http://schemas.microsoft.com/office/drawing/2014/main" id="{85FA82F6-A0FC-90C7-8395-627551D1A98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161" y="479018"/>
            <a:ext cx="6429657" cy="6072030"/>
          </a:xfrm>
          <a:prstGeom prst="rect">
            <a:avLst/>
          </a:prstGeom>
        </p:spPr>
      </p:pic>
      <p:sp>
        <p:nvSpPr>
          <p:cNvPr id="3" name="Título 2">
            <a:extLst>
              <a:ext uri="{FF2B5EF4-FFF2-40B4-BE49-F238E27FC236}">
                <a16:creationId xmlns:a16="http://schemas.microsoft.com/office/drawing/2014/main" id="{1F0C3380-EF95-16BE-A056-CE992F0FF0BA}"/>
              </a:ext>
            </a:extLst>
          </p:cNvPr>
          <p:cNvSpPr>
            <a:spLocks noGrp="1"/>
          </p:cNvSpPr>
          <p:nvPr>
            <p:ph type="title"/>
          </p:nvPr>
        </p:nvSpPr>
        <p:spPr>
          <a:xfrm>
            <a:off x="7116763" y="576808"/>
            <a:ext cx="4806632" cy="1280160"/>
          </a:xfrm>
        </p:spPr>
        <p:txBody>
          <a:bodyPr>
            <a:normAutofit fontScale="90000"/>
          </a:bodyPr>
          <a:lstStyle/>
          <a:p>
            <a:r>
              <a:rPr lang="es-ES" dirty="0"/>
              <a:t>MI COMPAÑERA QUEDÓ EMBARAZADA, ¿Qué hacer?</a:t>
            </a:r>
            <a:endParaRPr lang="pt-BR" dirty="0"/>
          </a:p>
        </p:txBody>
      </p:sp>
    </p:spTree>
    <p:extLst>
      <p:ext uri="{BB962C8B-B14F-4D97-AF65-F5344CB8AC3E}">
        <p14:creationId xmlns:p14="http://schemas.microsoft.com/office/powerpoint/2010/main" val="3190601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83BEBF">
            <a:alpha val="41936"/>
          </a:srgbClr>
        </a:solidFill>
        <a:effectLst/>
      </p:bgPr>
    </p:bg>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E7AD3EF9-544B-DC98-A268-87A61B74D0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24417"/>
            <a:ext cx="7772400" cy="3995309"/>
          </a:xfrm>
          <a:prstGeom prst="rect">
            <a:avLst/>
          </a:prstGeom>
        </p:spPr>
      </p:pic>
      <p:sp>
        <p:nvSpPr>
          <p:cNvPr id="6" name="Espaço Reservado para Texto 5">
            <a:extLst>
              <a:ext uri="{FF2B5EF4-FFF2-40B4-BE49-F238E27FC236}">
                <a16:creationId xmlns:a16="http://schemas.microsoft.com/office/drawing/2014/main" id="{7178CAF8-35CC-0D2E-04BF-793818BE68BF}"/>
              </a:ext>
            </a:extLst>
          </p:cNvPr>
          <p:cNvSpPr>
            <a:spLocks noGrp="1"/>
          </p:cNvSpPr>
          <p:nvPr>
            <p:ph type="body" sz="half" idx="2"/>
          </p:nvPr>
        </p:nvSpPr>
        <p:spPr>
          <a:xfrm>
            <a:off x="6567178" y="1885449"/>
            <a:ext cx="5535612" cy="4665599"/>
          </a:xfrm>
        </p:spPr>
        <p:txBody>
          <a:bodyPr>
            <a:normAutofit lnSpcReduction="10000"/>
          </a:bodyPr>
          <a:lstStyle/>
          <a:p>
            <a:pPr marL="514350" indent="-514350">
              <a:spcAft>
                <a:spcPts val="1200"/>
              </a:spcAft>
              <a:buFont typeface="+mj-lt"/>
              <a:buAutoNum type="arabicPeriod" startAt="6"/>
            </a:pPr>
            <a:r>
              <a:rPr lang="es-ES" dirty="0"/>
              <a:t>Organiza una lluvia (Baby </a:t>
            </a:r>
            <a:r>
              <a:rPr lang="es-ES" dirty="0" err="1"/>
              <a:t>Shower</a:t>
            </a:r>
            <a:r>
              <a:rPr lang="es-ES" dirty="0"/>
              <a:t>) entre profesores y compañeros de clase.
Ayuda a obtener autorización para usar ropa más cómoda para seguir yendo a la escuela. 
A menudo, tu compañera no tendrá apoyo y ayuda familiar. ¡Este es el momento de pedir ayuda a un maestro u otro adulto en quien confíes!</a:t>
            </a:r>
            <a:endParaRPr lang="pt-BR" dirty="0"/>
          </a:p>
        </p:txBody>
      </p:sp>
      <p:pic>
        <p:nvPicPr>
          <p:cNvPr id="2" name="Imagem 1">
            <a:extLst>
              <a:ext uri="{FF2B5EF4-FFF2-40B4-BE49-F238E27FC236}">
                <a16:creationId xmlns:a16="http://schemas.microsoft.com/office/drawing/2014/main" id="{4B68DB5C-3FF6-B31A-A571-E103D413440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3161" y="479018"/>
            <a:ext cx="6429657" cy="6072030"/>
          </a:xfrm>
          <a:prstGeom prst="rect">
            <a:avLst/>
          </a:prstGeom>
        </p:spPr>
      </p:pic>
      <p:sp>
        <p:nvSpPr>
          <p:cNvPr id="4" name="Título 3">
            <a:extLst>
              <a:ext uri="{FF2B5EF4-FFF2-40B4-BE49-F238E27FC236}">
                <a16:creationId xmlns:a16="http://schemas.microsoft.com/office/drawing/2014/main" id="{DB45ED6E-CD0B-580A-D88D-B6E82953F820}"/>
              </a:ext>
            </a:extLst>
          </p:cNvPr>
          <p:cNvSpPr>
            <a:spLocks noGrp="1"/>
          </p:cNvSpPr>
          <p:nvPr>
            <p:ph type="title"/>
          </p:nvPr>
        </p:nvSpPr>
        <p:spPr/>
        <p:txBody>
          <a:bodyPr/>
          <a:lstStyle/>
          <a:p>
            <a:endParaRPr lang="pt-BR"/>
          </a:p>
        </p:txBody>
      </p:sp>
      <p:sp>
        <p:nvSpPr>
          <p:cNvPr id="7" name="Título 4">
            <a:extLst>
              <a:ext uri="{FF2B5EF4-FFF2-40B4-BE49-F238E27FC236}">
                <a16:creationId xmlns:a16="http://schemas.microsoft.com/office/drawing/2014/main" id="{37787BED-5C02-6449-0DED-6474AA57E005}"/>
              </a:ext>
            </a:extLst>
          </p:cNvPr>
          <p:cNvSpPr txBox="1">
            <a:spLocks/>
          </p:cNvSpPr>
          <p:nvPr/>
        </p:nvSpPr>
        <p:spPr>
          <a:xfrm>
            <a:off x="7074214" y="605289"/>
            <a:ext cx="5306471" cy="1280160"/>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3200" b="1" i="0" kern="1200" cap="all" baseline="0">
                <a:solidFill>
                  <a:schemeClr val="tx1"/>
                </a:solidFill>
                <a:latin typeface="Basic Sans Bold" pitchFamily="2" charset="77"/>
                <a:ea typeface="+mj-ea"/>
                <a:cs typeface="+mj-cs"/>
              </a:defRPr>
            </a:lvl1pPr>
          </a:lstStyle>
          <a:p>
            <a:r>
              <a:rPr lang="es-ES" dirty="0"/>
              <a:t>MI </a:t>
            </a:r>
            <a:r>
              <a:rPr lang="es-ES" dirty="0" err="1"/>
              <a:t>COmpañera</a:t>
            </a:r>
            <a:r>
              <a:rPr lang="es-ES" dirty="0"/>
              <a:t> QUEDÓ EMBARAZADA, ¿Qué hacer?
</a:t>
            </a:r>
            <a:endParaRPr lang="pt-BR" dirty="0"/>
          </a:p>
        </p:txBody>
      </p:sp>
    </p:spTree>
    <p:extLst>
      <p:ext uri="{BB962C8B-B14F-4D97-AF65-F5344CB8AC3E}">
        <p14:creationId xmlns:p14="http://schemas.microsoft.com/office/powerpoint/2010/main" val="3795557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83BEBF">
            <a:alpha val="41936"/>
          </a:srgbClr>
        </a:solidFill>
        <a:effectLst/>
      </p:bgPr>
    </p:bg>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E7AD3EF9-544B-DC98-A268-87A61B74D0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24417"/>
            <a:ext cx="7772400" cy="3995309"/>
          </a:xfrm>
          <a:prstGeom prst="rect">
            <a:avLst/>
          </a:prstGeom>
        </p:spPr>
      </p:pic>
      <p:sp>
        <p:nvSpPr>
          <p:cNvPr id="6" name="Espaço Reservado para Texto 5">
            <a:extLst>
              <a:ext uri="{FF2B5EF4-FFF2-40B4-BE49-F238E27FC236}">
                <a16:creationId xmlns:a16="http://schemas.microsoft.com/office/drawing/2014/main" id="{7178CAF8-35CC-0D2E-04BF-793818BE68BF}"/>
              </a:ext>
            </a:extLst>
          </p:cNvPr>
          <p:cNvSpPr>
            <a:spLocks noGrp="1"/>
          </p:cNvSpPr>
          <p:nvPr>
            <p:ph type="body" sz="half" idx="2"/>
          </p:nvPr>
        </p:nvSpPr>
        <p:spPr>
          <a:xfrm>
            <a:off x="6425745" y="2369820"/>
            <a:ext cx="5306471" cy="4069080"/>
          </a:xfrm>
        </p:spPr>
        <p:txBody>
          <a:bodyPr>
            <a:normAutofit/>
          </a:bodyPr>
          <a:lstStyle/>
          <a:p>
            <a:pPr marL="514350" indent="-514350">
              <a:spcAft>
                <a:spcPts val="1200"/>
              </a:spcAft>
              <a:buAutoNum type="arabicPeriod" startAt="9"/>
            </a:pPr>
            <a:r>
              <a:rPr lang="es-ES" dirty="0"/>
              <a:t>Será un placer para ella recibir una merienda. ¡Prepárale una!
Puedes ayudar e influir en el padre del bebé para acompañar todo el proceso y asumir la responsabilidad que le pertenece.</a:t>
            </a:r>
            <a:endParaRPr lang="pt-BR" dirty="0"/>
          </a:p>
        </p:txBody>
      </p:sp>
      <p:pic>
        <p:nvPicPr>
          <p:cNvPr id="2" name="Imagem 1">
            <a:extLst>
              <a:ext uri="{FF2B5EF4-FFF2-40B4-BE49-F238E27FC236}">
                <a16:creationId xmlns:a16="http://schemas.microsoft.com/office/drawing/2014/main" id="{53C83C35-B265-409F-6F52-EAC79536EEC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3161" y="479018"/>
            <a:ext cx="6429657" cy="6072030"/>
          </a:xfrm>
          <a:prstGeom prst="rect">
            <a:avLst/>
          </a:prstGeom>
        </p:spPr>
      </p:pic>
      <p:sp>
        <p:nvSpPr>
          <p:cNvPr id="4" name="Título 3">
            <a:extLst>
              <a:ext uri="{FF2B5EF4-FFF2-40B4-BE49-F238E27FC236}">
                <a16:creationId xmlns:a16="http://schemas.microsoft.com/office/drawing/2014/main" id="{48F48046-7D20-B160-D183-971ECDAC8F64}"/>
              </a:ext>
            </a:extLst>
          </p:cNvPr>
          <p:cNvSpPr>
            <a:spLocks noGrp="1"/>
          </p:cNvSpPr>
          <p:nvPr>
            <p:ph type="title"/>
          </p:nvPr>
        </p:nvSpPr>
        <p:spPr>
          <a:xfrm>
            <a:off x="7258050" y="564515"/>
            <a:ext cx="4806632" cy="1280160"/>
          </a:xfrm>
        </p:spPr>
        <p:txBody>
          <a:bodyPr>
            <a:normAutofit fontScale="90000"/>
          </a:bodyPr>
          <a:lstStyle/>
          <a:p>
            <a:r>
              <a:rPr lang="es-ES" dirty="0"/>
              <a:t>MI COMPAÑERA QUEDÓ EMBARAZADA, ¿Qué hacer?</a:t>
            </a:r>
            <a:endParaRPr lang="pt-BR" dirty="0"/>
          </a:p>
        </p:txBody>
      </p:sp>
      <p:sp>
        <p:nvSpPr>
          <p:cNvPr id="7" name="Título 4">
            <a:extLst>
              <a:ext uri="{FF2B5EF4-FFF2-40B4-BE49-F238E27FC236}">
                <a16:creationId xmlns:a16="http://schemas.microsoft.com/office/drawing/2014/main" id="{439B8E9A-771A-9179-4070-D4CFDA2129B7}"/>
              </a:ext>
            </a:extLst>
          </p:cNvPr>
          <p:cNvSpPr txBox="1">
            <a:spLocks/>
          </p:cNvSpPr>
          <p:nvPr/>
        </p:nvSpPr>
        <p:spPr>
          <a:xfrm>
            <a:off x="7099073" y="739102"/>
            <a:ext cx="5306471" cy="128016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cap="all" baseline="0">
                <a:solidFill>
                  <a:schemeClr val="tx1"/>
                </a:solidFill>
                <a:latin typeface="Basic Sans Bold" pitchFamily="2" charset="77"/>
                <a:ea typeface="+mj-ea"/>
                <a:cs typeface="+mj-cs"/>
              </a:defRPr>
            </a:lvl1pPr>
          </a:lstStyle>
          <a:p>
            <a:endParaRPr lang="pt-BR" dirty="0"/>
          </a:p>
        </p:txBody>
      </p:sp>
    </p:spTree>
    <p:extLst>
      <p:ext uri="{BB962C8B-B14F-4D97-AF65-F5344CB8AC3E}">
        <p14:creationId xmlns:p14="http://schemas.microsoft.com/office/powerpoint/2010/main" val="561014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0B0F0">
            <a:alpha val="41936"/>
          </a:srgbClr>
        </a:solid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F3B58FD-30E0-F190-ABA1-1E0BA49748A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09800" y="1676400"/>
            <a:ext cx="7772400" cy="5181600"/>
          </a:xfrm>
          <a:prstGeom prst="rect">
            <a:avLst/>
          </a:prstGeom>
        </p:spPr>
      </p:pic>
      <p:pic>
        <p:nvPicPr>
          <p:cNvPr id="5" name="Imagem 4">
            <a:extLst>
              <a:ext uri="{FF2B5EF4-FFF2-40B4-BE49-F238E27FC236}">
                <a16:creationId xmlns:a16="http://schemas.microsoft.com/office/drawing/2014/main" id="{C23A0238-5736-B538-D16C-B8B58EB22F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127" y="0"/>
            <a:ext cx="7772400" cy="6777130"/>
          </a:xfrm>
          <a:prstGeom prst="rect">
            <a:avLst/>
          </a:prstGeom>
        </p:spPr>
      </p:pic>
      <p:pic>
        <p:nvPicPr>
          <p:cNvPr id="6" name="Imagem 5">
            <a:extLst>
              <a:ext uri="{FF2B5EF4-FFF2-40B4-BE49-F238E27FC236}">
                <a16:creationId xmlns:a16="http://schemas.microsoft.com/office/drawing/2014/main" id="{4B4C3F5D-768F-5521-52AF-5271E6A7733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41882" y="205101"/>
            <a:ext cx="4431508" cy="2522807"/>
          </a:xfrm>
          <a:prstGeom prst="rect">
            <a:avLst/>
          </a:prstGeom>
          <a:effectLst>
            <a:outerShdw blurRad="50800" dist="38100" dir="2700000" algn="tl" rotWithShape="0">
              <a:prstClr val="black">
                <a:alpha val="88000"/>
              </a:prstClr>
            </a:outerShdw>
          </a:effectLst>
        </p:spPr>
      </p:pic>
    </p:spTree>
    <p:extLst>
      <p:ext uri="{BB962C8B-B14F-4D97-AF65-F5344CB8AC3E}">
        <p14:creationId xmlns:p14="http://schemas.microsoft.com/office/powerpoint/2010/main" val="3119470182"/>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9976CF-91D7-C1B1-3B0E-A87CAE34E815}"/>
              </a:ext>
            </a:extLst>
          </p:cNvPr>
          <p:cNvSpPr>
            <a:spLocks noGrp="1"/>
          </p:cNvSpPr>
          <p:nvPr>
            <p:ph type="title"/>
          </p:nvPr>
        </p:nvSpPr>
        <p:spPr>
          <a:xfrm>
            <a:off x="1074058" y="-185268"/>
            <a:ext cx="3875314" cy="2302716"/>
          </a:xfrm>
        </p:spPr>
        <p:txBody>
          <a:bodyPr>
            <a:normAutofit fontScale="90000"/>
          </a:bodyPr>
          <a:lstStyle/>
          <a:p>
            <a:pPr algn="ctr"/>
            <a:r>
              <a:rPr lang="es-ES" sz="4800" dirty="0">
                <a:solidFill>
                  <a:schemeClr val="bg1"/>
                </a:solidFill>
              </a:rPr>
              <a:t>DIOS EN EL BANCO DE LOS ACUSADOS</a:t>
            </a:r>
            <a:endParaRPr lang="pt-BR" sz="4800" dirty="0">
              <a:solidFill>
                <a:schemeClr val="bg1"/>
              </a:solidFill>
            </a:endParaRPr>
          </a:p>
        </p:txBody>
      </p:sp>
      <p:sp>
        <p:nvSpPr>
          <p:cNvPr id="3" name="Espaço Reservado para Texto 2">
            <a:extLst>
              <a:ext uri="{FF2B5EF4-FFF2-40B4-BE49-F238E27FC236}">
                <a16:creationId xmlns:a16="http://schemas.microsoft.com/office/drawing/2014/main" id="{FCC06632-E94E-D372-E74B-D4C14F05FD74}"/>
              </a:ext>
            </a:extLst>
          </p:cNvPr>
          <p:cNvSpPr>
            <a:spLocks noGrp="1"/>
          </p:cNvSpPr>
          <p:nvPr>
            <p:ph type="body" sz="half" idx="2"/>
          </p:nvPr>
        </p:nvSpPr>
        <p:spPr>
          <a:xfrm>
            <a:off x="6545766" y="1211580"/>
            <a:ext cx="5080081" cy="2217420"/>
          </a:xfrm>
        </p:spPr>
        <p:txBody>
          <a:bodyPr>
            <a:normAutofit fontScale="92500" lnSpcReduction="20000"/>
          </a:bodyPr>
          <a:lstStyle/>
          <a:p>
            <a:pPr lvl="1" algn="ctr"/>
            <a:r>
              <a:rPr lang="es-ES" dirty="0">
                <a:latin typeface="Basic Sans" pitchFamily="2" charset="77"/>
              </a:rPr>
              <a:t>Algunas personas apuestan por un futuro donde parte de la vida tendrá lugar en el Metaverso. </a:t>
            </a:r>
            <a:endParaRPr lang="pt-BR" dirty="0">
              <a:effectLst/>
              <a:latin typeface="Basic Sans" pitchFamily="2" charset="77"/>
            </a:endParaRPr>
          </a:p>
        </p:txBody>
      </p:sp>
      <p:pic>
        <p:nvPicPr>
          <p:cNvPr id="4" name="Imagem 3">
            <a:extLst>
              <a:ext uri="{FF2B5EF4-FFF2-40B4-BE49-F238E27FC236}">
                <a16:creationId xmlns:a16="http://schemas.microsoft.com/office/drawing/2014/main" id="{22528638-1ED7-5D81-9AB6-FD40104C39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8357" y="899670"/>
            <a:ext cx="832355" cy="2659380"/>
          </a:xfrm>
          <a:prstGeom prst="rect">
            <a:avLst/>
          </a:prstGeom>
        </p:spPr>
      </p:pic>
      <p:pic>
        <p:nvPicPr>
          <p:cNvPr id="5" name="Imagem 4">
            <a:extLst>
              <a:ext uri="{FF2B5EF4-FFF2-40B4-BE49-F238E27FC236}">
                <a16:creationId xmlns:a16="http://schemas.microsoft.com/office/drawing/2014/main" id="{C8AB7E66-FFC2-9606-C0FE-A9B9AAFBCB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81943" y="199028"/>
            <a:ext cx="548057" cy="660150"/>
          </a:xfrm>
          <a:prstGeom prst="rect">
            <a:avLst/>
          </a:prstGeom>
        </p:spPr>
      </p:pic>
      <p:pic>
        <p:nvPicPr>
          <p:cNvPr id="6" name="Imagem 5">
            <a:extLst>
              <a:ext uri="{FF2B5EF4-FFF2-40B4-BE49-F238E27FC236}">
                <a16:creationId xmlns:a16="http://schemas.microsoft.com/office/drawing/2014/main" id="{4BFF4903-75E1-97EC-F456-8DCE95C7F7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1127" y="5816600"/>
            <a:ext cx="434374" cy="571537"/>
          </a:xfrm>
          <a:prstGeom prst="rect">
            <a:avLst/>
          </a:prstGeom>
        </p:spPr>
      </p:pic>
      <p:pic>
        <p:nvPicPr>
          <p:cNvPr id="7" name="Imagem 6">
            <a:extLst>
              <a:ext uri="{FF2B5EF4-FFF2-40B4-BE49-F238E27FC236}">
                <a16:creationId xmlns:a16="http://schemas.microsoft.com/office/drawing/2014/main" id="{9BC7F861-90D4-312A-759F-DFB1C6C451A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527642" y="4187994"/>
            <a:ext cx="4098205" cy="1898709"/>
          </a:xfrm>
          <a:prstGeom prst="rect">
            <a:avLst/>
          </a:prstGeom>
        </p:spPr>
      </p:pic>
    </p:spTree>
    <p:extLst>
      <p:ext uri="{BB962C8B-B14F-4D97-AF65-F5344CB8AC3E}">
        <p14:creationId xmlns:p14="http://schemas.microsoft.com/office/powerpoint/2010/main" val="2475709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1+#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25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25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35A781E8-8108-FA7E-4B10-420CC72393FC}"/>
              </a:ext>
            </a:extLst>
          </p:cNvPr>
          <p:cNvSpPr>
            <a:spLocks noGrp="1"/>
          </p:cNvSpPr>
          <p:nvPr>
            <p:ph sz="half" idx="2"/>
          </p:nvPr>
        </p:nvSpPr>
        <p:spPr>
          <a:xfrm>
            <a:off x="4100512" y="388937"/>
            <a:ext cx="3565522" cy="2768601"/>
          </a:xfrm>
        </p:spPr>
        <p:txBody>
          <a:bodyPr>
            <a:normAutofit/>
          </a:bodyPr>
          <a:lstStyle/>
          <a:p>
            <a:pPr algn="ctr"/>
            <a:r>
              <a:rPr lang="es-ES" dirty="0"/>
              <a:t>Es un mundo invisible que nos influye en cada decisión que tomamos. </a:t>
            </a:r>
            <a:endParaRPr lang="pt-BR" dirty="0">
              <a:effectLst/>
              <a:latin typeface="Basic Sans" pitchFamily="2" charset="77"/>
            </a:endParaRPr>
          </a:p>
        </p:txBody>
      </p:sp>
      <p:sp>
        <p:nvSpPr>
          <p:cNvPr id="5" name="Espaço Reservado para Conteúdo 4">
            <a:extLst>
              <a:ext uri="{FF2B5EF4-FFF2-40B4-BE49-F238E27FC236}">
                <a16:creationId xmlns:a16="http://schemas.microsoft.com/office/drawing/2014/main" id="{D229B07E-6387-1801-E87E-EBB608DBA5C6}"/>
              </a:ext>
            </a:extLst>
          </p:cNvPr>
          <p:cNvSpPr>
            <a:spLocks noGrp="1"/>
          </p:cNvSpPr>
          <p:nvPr>
            <p:ph sz="quarter" idx="4"/>
          </p:nvPr>
        </p:nvSpPr>
        <p:spPr>
          <a:xfrm>
            <a:off x="2344740" y="3522662"/>
            <a:ext cx="3565522" cy="2768601"/>
          </a:xfrm>
        </p:spPr>
        <p:txBody>
          <a:bodyPr/>
          <a:lstStyle/>
          <a:p>
            <a:pPr algn="ctr"/>
            <a:r>
              <a:rPr lang="pt-BR" b="1" dirty="0">
                <a:solidFill>
                  <a:srgbClr val="EA4B59"/>
                </a:solidFill>
              </a:rPr>
              <a:t>NO TE EQUIVOQUES</a:t>
            </a:r>
            <a:r>
              <a:rPr lang="pt-BR" dirty="0">
                <a:effectLst/>
                <a:latin typeface="Basic Sans" pitchFamily="2" charset="77"/>
              </a:rPr>
              <a:t>, </a:t>
            </a:r>
            <a:r>
              <a:rPr lang="es-ES" dirty="0"/>
              <a:t>las elecciones son hechas por cada uno de nosotros. </a:t>
            </a:r>
            <a:endParaRPr lang="pt-BR" dirty="0">
              <a:effectLst/>
              <a:latin typeface="Basic Sans" pitchFamily="2" charset="77"/>
            </a:endParaRPr>
          </a:p>
        </p:txBody>
      </p:sp>
      <p:pic>
        <p:nvPicPr>
          <p:cNvPr id="7" name="Imagem 6">
            <a:extLst>
              <a:ext uri="{FF2B5EF4-FFF2-40B4-BE49-F238E27FC236}">
                <a16:creationId xmlns:a16="http://schemas.microsoft.com/office/drawing/2014/main" id="{33614839-E2C6-6C65-8C93-2F771EEFDD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672" y="0"/>
            <a:ext cx="3825813" cy="6858000"/>
          </a:xfrm>
          <a:prstGeom prst="rect">
            <a:avLst/>
          </a:prstGeom>
        </p:spPr>
      </p:pic>
      <p:sp>
        <p:nvSpPr>
          <p:cNvPr id="2" name="Espaço Reservado para Conteúdo 4">
            <a:extLst>
              <a:ext uri="{FF2B5EF4-FFF2-40B4-BE49-F238E27FC236}">
                <a16:creationId xmlns:a16="http://schemas.microsoft.com/office/drawing/2014/main" id="{CD88490C-4F75-AF32-62E3-1639A5E47217}"/>
              </a:ext>
            </a:extLst>
          </p:cNvPr>
          <p:cNvSpPr txBox="1">
            <a:spLocks/>
          </p:cNvSpPr>
          <p:nvPr/>
        </p:nvSpPr>
        <p:spPr>
          <a:xfrm>
            <a:off x="7456598" y="3603840"/>
            <a:ext cx="3565522" cy="2768601"/>
          </a:xfrm>
          <a:prstGeom prst="roundRect">
            <a:avLst>
              <a:gd name="adj" fmla="val 3788"/>
            </a:avLst>
          </a:prstGeom>
          <a:solidFill>
            <a:schemeClr val="bg1"/>
          </a:solidFill>
          <a:ln>
            <a:solidFill>
              <a:srgbClr val="1D1D1B"/>
            </a:solidFill>
          </a:ln>
          <a:effectLst>
            <a:outerShdw dist="291845" dir="2700000" algn="tl" rotWithShape="0">
              <a:prstClr val="black">
                <a:alpha val="45000"/>
              </a:prstClr>
            </a:outerShdw>
          </a:effectLst>
        </p:spPr>
        <p:txBody>
          <a:bodyPr vert="horz" lIns="180000" tIns="180000" rIns="180000" bIns="18000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Basic San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baseline="0">
                <a:solidFill>
                  <a:schemeClr val="tx1"/>
                </a:solidFill>
                <a:latin typeface="Basic Sans"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baseline="0">
                <a:solidFill>
                  <a:schemeClr val="tx1"/>
                </a:solidFill>
                <a:latin typeface="Basic Sans"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Basic Sans"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baseline="0">
                <a:solidFill>
                  <a:schemeClr val="tx1"/>
                </a:solidFill>
                <a:latin typeface="Bas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pt-BR" b="1" dirty="0">
                <a:solidFill>
                  <a:srgbClr val="EA4B59"/>
                </a:solidFill>
              </a:rPr>
              <a:t>DIOS PAGÓ </a:t>
            </a:r>
            <a:r>
              <a:rPr lang="pt-BR" dirty="0"/>
              <a:t>UN PRECIO MUY ALTO </a:t>
            </a:r>
            <a:r>
              <a:rPr lang="pt-BR" dirty="0">
                <a:highlight>
                  <a:srgbClr val="ECA3B1"/>
                </a:highlight>
              </a:rPr>
              <a:t>por </a:t>
            </a:r>
            <a:r>
              <a:rPr lang="pt-BR" dirty="0" err="1">
                <a:highlight>
                  <a:srgbClr val="ECA3B1"/>
                </a:highlight>
              </a:rPr>
              <a:t>darnos</a:t>
            </a:r>
            <a:r>
              <a:rPr lang="pt-BR" dirty="0">
                <a:highlight>
                  <a:srgbClr val="ECA3B1"/>
                </a:highlight>
              </a:rPr>
              <a:t> </a:t>
            </a:r>
            <a:r>
              <a:rPr lang="pt-BR" dirty="0" err="1">
                <a:highlight>
                  <a:srgbClr val="ECA3B1"/>
                </a:highlight>
              </a:rPr>
              <a:t>libertad</a:t>
            </a:r>
            <a:r>
              <a:rPr lang="pt-BR" dirty="0">
                <a:highlight>
                  <a:srgbClr val="ECA3B1"/>
                </a:highlight>
              </a:rPr>
              <a:t> </a:t>
            </a:r>
          </a:p>
        </p:txBody>
      </p:sp>
    </p:spTree>
    <p:extLst>
      <p:ext uri="{BB962C8B-B14F-4D97-AF65-F5344CB8AC3E}">
        <p14:creationId xmlns:p14="http://schemas.microsoft.com/office/powerpoint/2010/main" val="15622870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55738185-C05D-C2F6-EC26-949852330445}"/>
              </a:ext>
            </a:extLst>
          </p:cNvPr>
          <p:cNvSpPr>
            <a:spLocks noGrp="1"/>
          </p:cNvSpPr>
          <p:nvPr>
            <p:ph idx="1"/>
          </p:nvPr>
        </p:nvSpPr>
        <p:spPr>
          <a:xfrm>
            <a:off x="381434" y="1210252"/>
            <a:ext cx="3479366" cy="4936548"/>
          </a:xfrm>
        </p:spPr>
        <p:txBody>
          <a:bodyPr>
            <a:normAutofit/>
          </a:bodyPr>
          <a:lstStyle/>
          <a:p>
            <a:pPr marL="0" indent="0">
              <a:buNone/>
            </a:pPr>
            <a:r>
              <a:rPr lang="es-ES" dirty="0">
                <a:solidFill>
                  <a:schemeClr val="bg1"/>
                </a:solidFill>
              </a:rPr>
              <a:t>A menudo, cometemos errores, faltas de respeto, tomamos decisiones equivocadas y </a:t>
            </a:r>
            <a:r>
              <a:rPr lang="es-ES" b="1" dirty="0">
                <a:solidFill>
                  <a:schemeClr val="bg1"/>
                </a:solidFill>
              </a:rPr>
              <a:t>ES</a:t>
            </a:r>
            <a:r>
              <a:rPr lang="es-ES" dirty="0">
                <a:solidFill>
                  <a:schemeClr val="bg1"/>
                </a:solidFill>
              </a:rPr>
              <a:t> </a:t>
            </a:r>
            <a:r>
              <a:rPr lang="es-ES" b="1" dirty="0">
                <a:solidFill>
                  <a:schemeClr val="bg1"/>
                </a:solidFill>
                <a:latin typeface="Basic Sans Black" pitchFamily="2" charset="77"/>
              </a:rPr>
              <a:t>DIOS QUIEN ES COLOCADO EN EL BANCO DE LOS ACUSADOS</a:t>
            </a:r>
            <a:r>
              <a:rPr lang="pt-BR" b="1" dirty="0">
                <a:solidFill>
                  <a:schemeClr val="bg1"/>
                </a:solidFill>
                <a:effectLst/>
                <a:latin typeface="Basic Sans Black" pitchFamily="2" charset="77"/>
              </a:rPr>
              <a:t>. </a:t>
            </a:r>
          </a:p>
        </p:txBody>
      </p:sp>
    </p:spTree>
    <p:extLst>
      <p:ext uri="{BB962C8B-B14F-4D97-AF65-F5344CB8AC3E}">
        <p14:creationId xmlns:p14="http://schemas.microsoft.com/office/powerpoint/2010/main" val="189521814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E84423F7-C225-5FA3-5870-8DB5B438140B}"/>
              </a:ext>
            </a:extLst>
          </p:cNvPr>
          <p:cNvSpPr>
            <a:spLocks noGrp="1"/>
          </p:cNvSpPr>
          <p:nvPr>
            <p:ph idx="1"/>
          </p:nvPr>
        </p:nvSpPr>
        <p:spPr>
          <a:xfrm>
            <a:off x="751198" y="810357"/>
            <a:ext cx="5041466" cy="4776067"/>
          </a:xfrm>
        </p:spPr>
        <p:txBody>
          <a:bodyPr>
            <a:normAutofit/>
          </a:bodyPr>
          <a:lstStyle/>
          <a:p>
            <a:pPr lvl="1"/>
            <a:r>
              <a:rPr lang="es-ES" dirty="0"/>
              <a:t>El sexo fuera del matrimonio es un gran problema </a:t>
            </a:r>
            <a:endParaRPr lang="pt-BR" sz="4000" dirty="0"/>
          </a:p>
        </p:txBody>
      </p:sp>
      <p:pic>
        <p:nvPicPr>
          <p:cNvPr id="5" name="Imagem 4">
            <a:extLst>
              <a:ext uri="{FF2B5EF4-FFF2-40B4-BE49-F238E27FC236}">
                <a16:creationId xmlns:a16="http://schemas.microsoft.com/office/drawing/2014/main" id="{C3314BC4-F754-A526-328A-47BE090E29F2}"/>
              </a:ext>
            </a:extLst>
          </p:cNvPr>
          <p:cNvPicPr>
            <a:picLocks/>
          </p:cNvPicPr>
          <p:nvPr/>
        </p:nvPicPr>
        <p:blipFill>
          <a:blip r:embed="rId2" cstate="screen">
            <a:extLst>
              <a:ext uri="{28A0092B-C50C-407E-A947-70E740481C1C}">
                <a14:useLocalDpi xmlns:a14="http://schemas.microsoft.com/office/drawing/2010/main"/>
              </a:ext>
            </a:extLst>
          </a:blip>
          <a:srcRect/>
          <a:stretch/>
        </p:blipFill>
        <p:spPr>
          <a:xfrm>
            <a:off x="6400802" y="959019"/>
            <a:ext cx="5040000" cy="5040000"/>
          </a:xfrm>
          <a:prstGeom prst="ellipse">
            <a:avLst/>
          </a:prstGeom>
          <a:ln w="104775">
            <a:solidFill>
              <a:schemeClr val="bg1"/>
            </a:solidFill>
          </a:ln>
          <a:effectLst>
            <a:innerShdw blurRad="268976" dist="332903" dir="13500000">
              <a:prstClr val="black">
                <a:alpha val="67000"/>
              </a:prstClr>
            </a:innerShdw>
          </a:effectLst>
        </p:spPr>
      </p:pic>
    </p:spTree>
    <p:extLst>
      <p:ext uri="{BB962C8B-B14F-4D97-AF65-F5344CB8AC3E}">
        <p14:creationId xmlns:p14="http://schemas.microsoft.com/office/powerpoint/2010/main" val="282535917"/>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Explosão 2 4">
            <a:extLst>
              <a:ext uri="{FF2B5EF4-FFF2-40B4-BE49-F238E27FC236}">
                <a16:creationId xmlns:a16="http://schemas.microsoft.com/office/drawing/2014/main" id="{F0FBE99C-810E-4449-2410-2840205B79AD}"/>
              </a:ext>
            </a:extLst>
          </p:cNvPr>
          <p:cNvSpPr/>
          <p:nvPr/>
        </p:nvSpPr>
        <p:spPr>
          <a:xfrm>
            <a:off x="-225351" y="101600"/>
            <a:ext cx="7778434" cy="6328717"/>
          </a:xfrm>
          <a:prstGeom prst="irregularSeal2">
            <a:avLst/>
          </a:prstGeom>
          <a:solidFill>
            <a:srgbClr val="FFD8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
        <p:nvSpPr>
          <p:cNvPr id="2" name="Espaço Reservado para Conteúdo 1">
            <a:extLst>
              <a:ext uri="{FF2B5EF4-FFF2-40B4-BE49-F238E27FC236}">
                <a16:creationId xmlns:a16="http://schemas.microsoft.com/office/drawing/2014/main" id="{50A76843-B648-36CB-6782-109D4AA11223}"/>
              </a:ext>
            </a:extLst>
          </p:cNvPr>
          <p:cNvSpPr>
            <a:spLocks noGrp="1"/>
          </p:cNvSpPr>
          <p:nvPr>
            <p:ph idx="1"/>
          </p:nvPr>
        </p:nvSpPr>
        <p:spPr>
          <a:xfrm>
            <a:off x="7103327" y="1656919"/>
            <a:ext cx="4640924" cy="4102100"/>
          </a:xfrm>
        </p:spPr>
        <p:txBody>
          <a:bodyPr>
            <a:normAutofit fontScale="92500"/>
          </a:bodyPr>
          <a:lstStyle/>
          <a:p>
            <a:pPr lvl="1" indent="-228600"/>
            <a:r>
              <a:rPr lang="es-ES" dirty="0">
                <a:latin typeface="Basic Sans" pitchFamily="2" charset="77"/>
              </a:rPr>
              <a:t>Dios no tiene SOLO un plan para Sus hijos, sino </a:t>
            </a:r>
            <a:r>
              <a:rPr lang="es-ES" dirty="0">
                <a:highlight>
                  <a:srgbClr val="C2E3E3"/>
                </a:highlight>
                <a:latin typeface="Basic Sans" pitchFamily="2" charset="77"/>
              </a:rPr>
              <a:t>docenas</a:t>
            </a:r>
            <a:r>
              <a:rPr lang="es-ES" dirty="0">
                <a:latin typeface="Basic Sans" pitchFamily="2" charset="77"/>
              </a:rPr>
              <a:t> de ellos, Porque somos expertos en estropearlos. 
</a:t>
            </a:r>
            <a:endParaRPr lang="pt-BR" dirty="0">
              <a:effectLst/>
              <a:latin typeface="Basic Sans" pitchFamily="2" charset="77"/>
            </a:endParaRPr>
          </a:p>
        </p:txBody>
      </p:sp>
      <p:pic>
        <p:nvPicPr>
          <p:cNvPr id="4" name="Imagem 3" descr="Logotipo&#10;&#10;Descrição gerada automaticamente">
            <a:extLst>
              <a:ext uri="{FF2B5EF4-FFF2-40B4-BE49-F238E27FC236}">
                <a16:creationId xmlns:a16="http://schemas.microsoft.com/office/drawing/2014/main" id="{8E709233-3AF6-317C-7ACC-AAD07022CE63}"/>
              </a:ext>
            </a:extLst>
          </p:cNvPr>
          <p:cNvPicPr>
            <a:picLocks noChangeAspect="1"/>
          </p:cNvPicPr>
          <p:nvPr/>
        </p:nvPicPr>
        <p:blipFill>
          <a:blip r:embed="rId3"/>
          <a:stretch>
            <a:fillRect/>
          </a:stretch>
        </p:blipFill>
        <p:spPr>
          <a:xfrm>
            <a:off x="447749" y="990600"/>
            <a:ext cx="4962452" cy="4656434"/>
          </a:xfrm>
          <a:prstGeom prst="rect">
            <a:avLst/>
          </a:prstGeom>
        </p:spPr>
      </p:pic>
      <p:sp>
        <p:nvSpPr>
          <p:cNvPr id="6" name="Explosão 2 5">
            <a:extLst>
              <a:ext uri="{FF2B5EF4-FFF2-40B4-BE49-F238E27FC236}">
                <a16:creationId xmlns:a16="http://schemas.microsoft.com/office/drawing/2014/main" id="{990D95BC-BBC9-CB02-6BD3-E4D2F7EDDDB4}"/>
              </a:ext>
            </a:extLst>
          </p:cNvPr>
          <p:cNvSpPr/>
          <p:nvPr/>
        </p:nvSpPr>
        <p:spPr>
          <a:xfrm>
            <a:off x="-72951" y="254000"/>
            <a:ext cx="7778434" cy="6328717"/>
          </a:xfrm>
          <a:prstGeom prst="irregularSeal2">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latin typeface="Basic Sans" pitchFamily="2" charset="77"/>
            </a:endParaRPr>
          </a:p>
        </p:txBody>
      </p:sp>
    </p:spTree>
    <p:extLst>
      <p:ext uri="{BB962C8B-B14F-4D97-AF65-F5344CB8AC3E}">
        <p14:creationId xmlns:p14="http://schemas.microsoft.com/office/powerpoint/2010/main" val="1961193152"/>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951AD8A6-5C67-3353-0AED-53E1BE45EB93}"/>
              </a:ext>
            </a:extLst>
          </p:cNvPr>
          <p:cNvSpPr>
            <a:spLocks noGrp="1"/>
          </p:cNvSpPr>
          <p:nvPr>
            <p:ph type="title"/>
          </p:nvPr>
        </p:nvSpPr>
        <p:spPr>
          <a:xfrm>
            <a:off x="614998" y="564514"/>
            <a:ext cx="6564622" cy="1280160"/>
          </a:xfrm>
        </p:spPr>
        <p:txBody>
          <a:bodyPr>
            <a:normAutofit fontScale="90000"/>
          </a:bodyPr>
          <a:lstStyle/>
          <a:p>
            <a:r>
              <a:rPr lang="es-ES" dirty="0"/>
              <a:t>Aquí hay algunos ejemplos bíblicos:
</a:t>
            </a:r>
            <a:endParaRPr lang="pt-BR" dirty="0"/>
          </a:p>
        </p:txBody>
      </p:sp>
      <p:sp>
        <p:nvSpPr>
          <p:cNvPr id="4" name="Espaço Reservado para Texto 3">
            <a:extLst>
              <a:ext uri="{FF2B5EF4-FFF2-40B4-BE49-F238E27FC236}">
                <a16:creationId xmlns:a16="http://schemas.microsoft.com/office/drawing/2014/main" id="{5AFF7C4A-03F9-1F46-5920-4B4B1C651CA3}"/>
              </a:ext>
            </a:extLst>
          </p:cNvPr>
          <p:cNvSpPr>
            <a:spLocks noGrp="1"/>
          </p:cNvSpPr>
          <p:nvPr>
            <p:ph type="body" sz="half" idx="2"/>
          </p:nvPr>
        </p:nvSpPr>
        <p:spPr>
          <a:xfrm>
            <a:off x="614998" y="1844674"/>
            <a:ext cx="6128702" cy="4556125"/>
          </a:xfrm>
        </p:spPr>
        <p:txBody>
          <a:bodyPr>
            <a:noAutofit/>
          </a:bodyPr>
          <a:lstStyle/>
          <a:p>
            <a:pPr>
              <a:lnSpc>
                <a:spcPct val="100000"/>
              </a:lnSpc>
              <a:spcAft>
                <a:spcPts val="1200"/>
              </a:spcAft>
            </a:pPr>
            <a:r>
              <a:rPr lang="es-ES" dirty="0"/>
              <a:t>No era el plan que hubiera odio entre José y los hermanos.
No era el plan de Dios que Moisés matara a un egipcio y tuviera que huir. 
El pueblo de Israel vagó durante 40 años en el desierto por arruinar el plan inicial de Dios en el Éxodo.</a:t>
            </a:r>
            <a:endParaRPr lang="pt-BR" dirty="0"/>
          </a:p>
        </p:txBody>
      </p:sp>
      <p:pic>
        <p:nvPicPr>
          <p:cNvPr id="8" name="Imagem 7" descr="Placa de lousa ao fundo&#10;&#10;Descrição gerada automaticamente">
            <a:extLst>
              <a:ext uri="{FF2B5EF4-FFF2-40B4-BE49-F238E27FC236}">
                <a16:creationId xmlns:a16="http://schemas.microsoft.com/office/drawing/2014/main" id="{E120FAEB-81D3-1D14-F665-3329385115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3310" y="457200"/>
            <a:ext cx="3231302" cy="5497830"/>
          </a:xfrm>
          <a:prstGeom prst="rect">
            <a:avLst/>
          </a:prstGeom>
        </p:spPr>
      </p:pic>
    </p:spTree>
    <p:extLst>
      <p:ext uri="{BB962C8B-B14F-4D97-AF65-F5344CB8AC3E}">
        <p14:creationId xmlns:p14="http://schemas.microsoft.com/office/powerpoint/2010/main" val="3597849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7EB84B0F-4CFC-B434-C6DF-5AC29AE56384}"/>
              </a:ext>
            </a:extLst>
          </p:cNvPr>
          <p:cNvSpPr>
            <a:spLocks noGrp="1"/>
          </p:cNvSpPr>
          <p:nvPr>
            <p:ph idx="1"/>
          </p:nvPr>
        </p:nvSpPr>
        <p:spPr>
          <a:xfrm>
            <a:off x="262410" y="1182976"/>
            <a:ext cx="3577791" cy="4492048"/>
          </a:xfrm>
        </p:spPr>
        <p:txBody>
          <a:bodyPr>
            <a:normAutofit/>
          </a:bodyPr>
          <a:lstStyle/>
          <a:p>
            <a:pPr lvl="1"/>
            <a:r>
              <a:rPr lang="es-ES" dirty="0">
                <a:solidFill>
                  <a:schemeClr val="bg1"/>
                </a:solidFill>
                <a:latin typeface="Basic Sans" pitchFamily="2" charset="77"/>
              </a:rPr>
              <a:t>Poner la violencia en la cuenta de Dios es una ACTITUD totalmente errónea.</a:t>
            </a:r>
            <a:endParaRPr lang="pt-BR" dirty="0">
              <a:solidFill>
                <a:schemeClr val="bg1"/>
              </a:solidFill>
              <a:effectLst/>
              <a:latin typeface="Basic Sans" pitchFamily="2" charset="77"/>
            </a:endParaRPr>
          </a:p>
        </p:txBody>
      </p:sp>
    </p:spTree>
    <p:extLst>
      <p:ext uri="{BB962C8B-B14F-4D97-AF65-F5344CB8AC3E}">
        <p14:creationId xmlns:p14="http://schemas.microsoft.com/office/powerpoint/2010/main" val="2728796118"/>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15A1B50D-0BFD-627D-0ABA-945C5728C041}"/>
              </a:ext>
            </a:extLst>
          </p:cNvPr>
          <p:cNvSpPr>
            <a:spLocks noGrp="1"/>
          </p:cNvSpPr>
          <p:nvPr>
            <p:ph sz="half" idx="2"/>
          </p:nvPr>
        </p:nvSpPr>
        <p:spPr>
          <a:xfrm>
            <a:off x="329227" y="1906587"/>
            <a:ext cx="3565522" cy="3044825"/>
          </a:xfrm>
          <a:solidFill>
            <a:schemeClr val="accent3">
              <a:lumMod val="20000"/>
              <a:lumOff val="80000"/>
            </a:schemeClr>
          </a:solidFill>
        </p:spPr>
        <p:txBody>
          <a:bodyPr>
            <a:normAutofit fontScale="92500"/>
          </a:bodyPr>
          <a:lstStyle/>
          <a:p>
            <a:pPr algn="ctr"/>
            <a:r>
              <a:rPr lang="es-ES" cap="all" dirty="0"/>
              <a:t>A veces tomamos EL LÁPIZ de las manos de Dios y escribimos capítulos que nunca deberían haber sido escritos.</a:t>
            </a:r>
            <a:endParaRPr lang="pt-BR" cap="all" dirty="0">
              <a:effectLst/>
              <a:latin typeface="Basic Sans" pitchFamily="2" charset="77"/>
            </a:endParaRPr>
          </a:p>
        </p:txBody>
      </p:sp>
      <p:sp>
        <p:nvSpPr>
          <p:cNvPr id="4" name="Espaço Reservado para Conteúdo 3">
            <a:extLst>
              <a:ext uri="{FF2B5EF4-FFF2-40B4-BE49-F238E27FC236}">
                <a16:creationId xmlns:a16="http://schemas.microsoft.com/office/drawing/2014/main" id="{97C8BA3D-4047-A89F-D543-66B4FF5E01DD}"/>
              </a:ext>
            </a:extLst>
          </p:cNvPr>
          <p:cNvSpPr>
            <a:spLocks noGrp="1"/>
          </p:cNvSpPr>
          <p:nvPr>
            <p:ph sz="quarter" idx="4"/>
          </p:nvPr>
        </p:nvSpPr>
        <p:spPr>
          <a:xfrm>
            <a:off x="4351339" y="1906587"/>
            <a:ext cx="3565522" cy="3044825"/>
          </a:xfrm>
          <a:solidFill>
            <a:schemeClr val="accent1">
              <a:lumMod val="40000"/>
              <a:lumOff val="60000"/>
            </a:schemeClr>
          </a:solidFill>
        </p:spPr>
        <p:txBody>
          <a:bodyPr/>
          <a:lstStyle/>
          <a:p>
            <a:pPr algn="ctr"/>
            <a:r>
              <a:rPr lang="es-ES" cap="all" dirty="0"/>
              <a:t>Pero siempre es posible devolverle EL LÁPIZ a Dios.</a:t>
            </a:r>
            <a:endParaRPr lang="pt-BR" cap="all" dirty="0"/>
          </a:p>
        </p:txBody>
      </p:sp>
      <p:sp>
        <p:nvSpPr>
          <p:cNvPr id="5" name="Espaço Reservado para Conteúdo 4">
            <a:extLst>
              <a:ext uri="{FF2B5EF4-FFF2-40B4-BE49-F238E27FC236}">
                <a16:creationId xmlns:a16="http://schemas.microsoft.com/office/drawing/2014/main" id="{C0EC1F33-36D8-FBF8-840B-38A46695825C}"/>
              </a:ext>
            </a:extLst>
          </p:cNvPr>
          <p:cNvSpPr>
            <a:spLocks noGrp="1"/>
          </p:cNvSpPr>
          <p:nvPr>
            <p:ph sz="quarter" idx="10"/>
          </p:nvPr>
        </p:nvSpPr>
        <p:spPr>
          <a:xfrm>
            <a:off x="8373451" y="1906587"/>
            <a:ext cx="3565522" cy="3044825"/>
          </a:xfrm>
          <a:solidFill>
            <a:schemeClr val="accent5">
              <a:lumMod val="40000"/>
              <a:lumOff val="60000"/>
            </a:schemeClr>
          </a:solidFill>
        </p:spPr>
        <p:txBody>
          <a:bodyPr/>
          <a:lstStyle/>
          <a:p>
            <a:pPr algn="ctr"/>
            <a:r>
              <a:rPr lang="es-ES" cap="all" dirty="0"/>
              <a:t>No hay historia que Dios no pueda reescribir. </a:t>
            </a:r>
            <a:endParaRPr lang="pt-BR" cap="all" dirty="0">
              <a:effectLst/>
              <a:latin typeface="Basic Sans" pitchFamily="2" charset="77"/>
            </a:endParaRPr>
          </a:p>
        </p:txBody>
      </p:sp>
    </p:spTree>
    <p:extLst>
      <p:ext uri="{BB962C8B-B14F-4D97-AF65-F5344CB8AC3E}">
        <p14:creationId xmlns:p14="http://schemas.microsoft.com/office/powerpoint/2010/main" val="395874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88000"/>
          </a:schemeClr>
        </a:solidFill>
        <a:effectLst/>
      </p:bgPr>
    </p:bg>
    <p:spTree>
      <p:nvGrpSpPr>
        <p:cNvPr id="1" name=""/>
        <p:cNvGrpSpPr/>
        <p:nvPr/>
      </p:nvGrpSpPr>
      <p:grpSpPr>
        <a:xfrm>
          <a:off x="0" y="0"/>
          <a:ext cx="0" cy="0"/>
          <a:chOff x="0" y="0"/>
          <a:chExt cx="0" cy="0"/>
        </a:xfrm>
      </p:grpSpPr>
      <p:sp>
        <p:nvSpPr>
          <p:cNvPr id="2" name="Espaço Reservado para Conteúdo 1">
            <a:extLst>
              <a:ext uri="{FF2B5EF4-FFF2-40B4-BE49-F238E27FC236}">
                <a16:creationId xmlns:a16="http://schemas.microsoft.com/office/drawing/2014/main" id="{3F4F1F7D-2CBD-2DFD-2712-19D1C6E11B46}"/>
              </a:ext>
            </a:extLst>
          </p:cNvPr>
          <p:cNvSpPr>
            <a:spLocks noGrp="1"/>
          </p:cNvSpPr>
          <p:nvPr>
            <p:ph idx="1"/>
          </p:nvPr>
        </p:nvSpPr>
        <p:spPr>
          <a:xfrm>
            <a:off x="749733" y="1222952"/>
            <a:ext cx="5974451" cy="4776067"/>
          </a:xfrm>
        </p:spPr>
        <p:txBody>
          <a:bodyPr>
            <a:normAutofit/>
          </a:bodyPr>
          <a:lstStyle/>
          <a:p>
            <a:pPr lvl="1"/>
            <a:r>
              <a:rPr lang="es-ES" dirty="0">
                <a:latin typeface="Basic Sans" pitchFamily="2" charset="77"/>
              </a:rPr>
              <a:t>No pongas a Dios en el </a:t>
            </a:r>
            <a:r>
              <a:rPr lang="es-ES" dirty="0" err="1">
                <a:latin typeface="Basic Sans" pitchFamily="2" charset="77"/>
              </a:rPr>
              <a:t>banCO</a:t>
            </a:r>
            <a:r>
              <a:rPr lang="es-ES" dirty="0">
                <a:latin typeface="Basic Sans" pitchFamily="2" charset="77"/>
              </a:rPr>
              <a:t> de los acusados. Ponlo en tu corazón y deja que Él cumpla sus planes para ti</a:t>
            </a:r>
            <a:r>
              <a:rPr lang="pt-BR" dirty="0">
                <a:effectLst/>
                <a:latin typeface="Basic Sans" pitchFamily="2" charset="77"/>
              </a:rPr>
              <a:t>. </a:t>
            </a:r>
          </a:p>
        </p:txBody>
      </p:sp>
      <p:pic>
        <p:nvPicPr>
          <p:cNvPr id="3" name="Imagem 2">
            <a:extLst>
              <a:ext uri="{FF2B5EF4-FFF2-40B4-BE49-F238E27FC236}">
                <a16:creationId xmlns:a16="http://schemas.microsoft.com/office/drawing/2014/main" id="{1EEC1E07-37BE-F1BC-E4ED-8C533B2CE5B2}"/>
              </a:ext>
            </a:extLst>
          </p:cNvPr>
          <p:cNvPicPr>
            <a:picLocks noChangeAspect="1"/>
          </p:cNvPicPr>
          <p:nvPr/>
        </p:nvPicPr>
        <p:blipFill>
          <a:blip r:embed="rId3"/>
          <a:srcRect/>
          <a:stretch/>
        </p:blipFill>
        <p:spPr>
          <a:xfrm>
            <a:off x="6869391" y="-298902"/>
            <a:ext cx="5426952" cy="7338886"/>
          </a:xfrm>
          <a:prstGeom prst="rect">
            <a:avLst/>
          </a:prstGeom>
        </p:spPr>
      </p:pic>
      <p:pic>
        <p:nvPicPr>
          <p:cNvPr id="5" name="Gráfico 4">
            <a:extLst>
              <a:ext uri="{FF2B5EF4-FFF2-40B4-BE49-F238E27FC236}">
                <a16:creationId xmlns:a16="http://schemas.microsoft.com/office/drawing/2014/main" id="{1A6EB19B-FB24-5A87-A4BC-6925EE1CD9F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rot="21352726">
            <a:off x="9424401" y="1394602"/>
            <a:ext cx="1871809" cy="1065600"/>
          </a:xfrm>
          <a:prstGeom prst="rect">
            <a:avLst/>
          </a:prstGeom>
        </p:spPr>
      </p:pic>
    </p:spTree>
    <p:extLst>
      <p:ext uri="{BB962C8B-B14F-4D97-AF65-F5344CB8AC3E}">
        <p14:creationId xmlns:p14="http://schemas.microsoft.com/office/powerpoint/2010/main" val="2105223706"/>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638ACF4-79EF-67DB-D440-81F805CA214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759151" y="108985"/>
            <a:ext cx="4673698" cy="891139"/>
          </a:xfrm>
          <a:prstGeom prst="rect">
            <a:avLst/>
          </a:prstGeom>
        </p:spPr>
      </p:pic>
      <p:pic>
        <p:nvPicPr>
          <p:cNvPr id="4" name="Imagem 3">
            <a:extLst>
              <a:ext uri="{FF2B5EF4-FFF2-40B4-BE49-F238E27FC236}">
                <a16:creationId xmlns:a16="http://schemas.microsoft.com/office/drawing/2014/main" id="{162B5198-291C-B3CA-6FEF-8B97099452DC}"/>
              </a:ext>
            </a:extLst>
          </p:cNvPr>
          <p:cNvPicPr>
            <a:picLocks noChangeAspect="1"/>
          </p:cNvPicPr>
          <p:nvPr/>
        </p:nvPicPr>
        <p:blipFill>
          <a:blip r:embed="rId6"/>
          <a:srcRect/>
          <a:stretch/>
        </p:blipFill>
        <p:spPr>
          <a:xfrm>
            <a:off x="2894933" y="1085445"/>
            <a:ext cx="6402133" cy="5343930"/>
          </a:xfrm>
          <a:prstGeom prst="rect">
            <a:avLst/>
          </a:prstGeom>
        </p:spPr>
      </p:pic>
    </p:spTree>
    <p:extLst>
      <p:ext uri="{BB962C8B-B14F-4D97-AF65-F5344CB8AC3E}">
        <p14:creationId xmlns:p14="http://schemas.microsoft.com/office/powerpoint/2010/main" val="95843517"/>
      </p:ext>
    </p:extLst>
  </p:cSld>
  <p:clrMapOvr>
    <a:masterClrMapping/>
  </p:clrMapOvr>
  <p:transition>
    <p:fade/>
  </p:transition>
</p:sld>
</file>

<file path=ppt/theme/theme1.xml><?xml version="1.0" encoding="utf-8"?>
<a:theme xmlns:a="http://schemas.openxmlformats.org/drawingml/2006/main" name="Tema do Office">
  <a:themeElements>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BE518BC-FC54-AB4B-BA22-CAFCE1D6D36D}">
  <we:reference id="wa200000729" version="3.19.222.0" store="pt-BR" storeType="OMEX"/>
  <we:alternateReferences>
    <we:reference id="WA200000729" version="3.19.222.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18" ma:contentTypeDescription="Crie um novo documento." ma:contentTypeScope="" ma:versionID="67f46b3b2321bc14d09d2e979ecc836f">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dd2a0a0eab5a26ba825fba841632d9f9"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7e5e28a-6981-44d9-947a-1619d35bb1a9}"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05385F-EDD4-466B-9EDD-74CFF9A59C9A}"/>
</file>

<file path=customXml/itemProps2.xml><?xml version="1.0" encoding="utf-8"?>
<ds:datastoreItem xmlns:ds="http://schemas.openxmlformats.org/officeDocument/2006/customXml" ds:itemID="{991910FA-BFB0-4C78-A9F2-A8668168C2FB}"/>
</file>

<file path=docProps/app.xml><?xml version="1.0" encoding="utf-8"?>
<Properties xmlns="http://schemas.openxmlformats.org/officeDocument/2006/extended-properties" xmlns:vt="http://schemas.openxmlformats.org/officeDocument/2006/docPropsVTypes">
  <TotalTime>3732</TotalTime>
  <Words>2753</Words>
  <Application>Microsoft Office PowerPoint</Application>
  <PresentationFormat>Widescreen</PresentationFormat>
  <Paragraphs>183</Paragraphs>
  <Slides>95</Slides>
  <Notes>21</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95</vt:i4>
      </vt:variant>
    </vt:vector>
  </HeadingPairs>
  <TitlesOfParts>
    <vt:vector size="101" baseType="lpstr">
      <vt:lpstr>Basic Sans</vt:lpstr>
      <vt:lpstr>Basic Sans Black</vt:lpstr>
      <vt:lpstr>Arial</vt:lpstr>
      <vt:lpstr>BasicSans</vt:lpstr>
      <vt:lpstr>Basic Sans Bold</vt:lpstr>
      <vt:lpstr>Tema do Office</vt:lpstr>
      <vt:lpstr>Apresentação do PowerPoint</vt:lpstr>
      <vt:lpstr>Apresentação do PowerPoint</vt:lpstr>
      <vt:lpstr>A veces el miedo a quedarse solo(a)  lleva a sentirte presionado(a) para ponerte de novio:</vt:lpstr>
      <vt:lpstr>Las presiones pueden venir de varias direcciones: 
</vt:lpstr>
      <vt:lpstr>Apresentação do PowerPoint</vt:lpstr>
      <vt:lpstr>Apresentação do PowerPoint</vt:lpstr>
      <vt:lpstr>Apresentação do PowerPoint</vt:lpstr>
      <vt:lpstr>Apresentação do PowerPoint</vt:lpstr>
      <vt:lpstr>Apresentação do PowerPoint</vt:lpstr>
      <vt:lpstr>Algunos problemas</vt:lpstr>
      <vt:lpstr>Apresentação do PowerPoint</vt:lpstr>
      <vt:lpstr>Apresentação do PowerPoint</vt:lpstr>
      <vt:lpstr>Apresentação do PowerPoint</vt:lpstr>
      <vt:lpstr>PREVENCIÓN DE EMBARAZO PRECOZ</vt:lpstr>
      <vt:lpstr>Apresentação do PowerPoint</vt:lpstr>
      <vt:lpstr>Apresentação do PowerPoint</vt:lpstr>
      <vt:lpstr>Apresentação do PowerPoint</vt:lpstr>
      <vt:lpstr>grandes elecciones</vt:lpstr>
      <vt:lpstr>¿Sabías que? </vt:lpstr>
      <vt:lpstr>Riesgos biológicos para adolescentes embarazadas: </vt:lpstr>
      <vt:lpstr>Riesgos para el bebé: </vt:lpstr>
      <vt:lpstr>Riesgos para el padre adolescente:</vt:lpstr>
      <vt:lpstr>Apresentação do PowerPoint</vt:lpstr>
      <vt:lpstr>Pensemos en lo que es GENERAR UN BEBÉ:
</vt:lpstr>
      <vt:lpstr>Nacerá UNA PERSONA que debe ser:</vt:lpstr>
      <vt:lpstr>cuidados para la salud  de la embarazada</vt:lpstr>
      <vt:lpstr>Apresentação do PowerPoint</vt:lpstr>
      <vt:lpstr>Apresentação do PowerPoint</vt:lpstr>
      <vt:lpstr>Pero ¿cuáles son los cuidados que debe tener una mujer embarazada?</vt:lpstr>
      <vt:lpstr>Cuidado PRENATAL 
</vt:lpstr>
      <vt:lpstr>VACUNAS </vt:lpstr>
      <vt:lpstr>ALIMENTACIÓN </vt:lpstr>
      <vt:lpstr>Descanso adecuado</vt:lpstr>
      <vt:lpstr>AGUA </vt:lpstr>
      <vt:lpstr>LUZ SOLAR </vt:lpstr>
      <vt:lpstr>AiRe PURO </vt:lpstr>
      <vt:lpstr>EXERCÍCIOS FÍSICOS </vt:lpstr>
      <vt:lpstr>ABSTINENCIA</vt:lpstr>
      <vt:lpstr>Apresentação do PowerPoint</vt:lpstr>
      <vt:lpstr>CUIDADOs para la  SAlud MENTAL  DE UNA EMBARAZADA</vt:lpstr>
      <vt:lpstr>Apresentação do PowerPoint</vt:lpstr>
      <vt:lpstr>Apresentação do PowerPoint</vt:lpstr>
      <vt:lpstr>Apresentação do PowerPoint</vt:lpstr>
      <vt:lpstr>¿Qué son las hormonas?
</vt:lpstr>
      <vt:lpstr>¿Existen problemas emocionales de los que preocuparse en la adolescente embarazada?</vt:lpstr>
      <vt:lpstr>Apresentação do PowerPoint</vt:lpstr>
      <vt:lpstr>Apresentação do PowerPoint</vt:lpstr>
      <vt:lpstr>Apresentação do PowerPoint</vt:lpstr>
      <vt:lpstr>Piensa en estas actividades... </vt:lpstr>
      <vt:lpstr>Y un último consejo
</vt:lpstr>
      <vt:lpstr>ORGANISMOS COMPETENTES 
</vt:lpstr>
      <vt:lpstr>Apresentação do PowerPoint</vt:lpstr>
      <vt:lpstr>Apresentação do PowerPoint</vt:lpstr>
      <vt:lpstr>VIOLENCIA EN EL EMBARAZO</vt:lpstr>
      <vt:lpstr>Apresentação do PowerPoint</vt:lpstr>
      <vt:lpstr>Apresentação do PowerPoint</vt:lpstr>
      <vt:lpstr>Pero, ¿por qué sucede esto? </vt:lpstr>
      <vt:lpstr>Apresentação do PowerPoint</vt:lpstr>
      <vt:lpstr>Apresentação do PowerPoint</vt:lpstr>
      <vt:lpstr>Apresentação do PowerPoint</vt:lpstr>
      <vt:lpstr>VIOLENCIA </vt:lpstr>
      <vt:lpstr>VIOLeNCIA OBSTÉTRICA </vt:lpstr>
      <vt:lpstr>VIOLeNCIA FÍSICA 
</vt:lpstr>
      <vt:lpstr>VIOLENCIA VERBAL y PSICOLÓGICA  se conectan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Maternidad con dignidad
</vt:lpstr>
      <vt:lpstr>QUEDÓ EMBARAZADA, ¿Y AHORA QUÉ?</vt:lpstr>
      <vt:lpstr>Apresentação do PowerPoint</vt:lpstr>
      <vt:lpstr>Apresentação do PowerPoint</vt:lpstr>
      <vt:lpstr>Apresentação do PowerPoint</vt:lpstr>
      <vt:lpstr>Apresentação do PowerPoint</vt:lpstr>
      <vt:lpstr>motivos que llevan a evitar los exámenes  PReNATALes</vt:lpstr>
      <vt:lpstr>SÍ A LA VIDA
</vt:lpstr>
      <vt:lpstr>MI compañera QUEDÓ EMBARAZADA, ¿Qué hacer?</vt:lpstr>
      <vt:lpstr>Apresentação do PowerPoint</vt:lpstr>
      <vt:lpstr>MI COMPAÑERA QUEDÓ EMBARAZADA, ¿Qué hacer?</vt:lpstr>
      <vt:lpstr>MI COMPAÑERA QUEDÓ EMBARAZADA, ¿Qué hacer?</vt:lpstr>
      <vt:lpstr>Apresentação do PowerPoint</vt:lpstr>
      <vt:lpstr>MI COMPAÑERA QUEDÓ EMBARAZADA, ¿Qué hacer?</vt:lpstr>
      <vt:lpstr>Apresentação do PowerPoint</vt:lpstr>
      <vt:lpstr>DIOS EN EL BANCO DE LOS ACUSADOS</vt:lpstr>
      <vt:lpstr>Apresentação do PowerPoint</vt:lpstr>
      <vt:lpstr>Apresentação do PowerPoint</vt:lpstr>
      <vt:lpstr>Apresentação do PowerPoint</vt:lpstr>
      <vt:lpstr>Aquí hay algunos ejemplos bíblicos:
</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marcos aurelio gularte de castro</dc:creator>
  <cp:lastModifiedBy>DSA - Diana Steffen</cp:lastModifiedBy>
  <cp:revision>18</cp:revision>
  <dcterms:created xsi:type="dcterms:W3CDTF">2023-03-18T23:59:51Z</dcterms:created>
  <dcterms:modified xsi:type="dcterms:W3CDTF">2023-07-17T23:16:13Z</dcterms:modified>
</cp:coreProperties>
</file>