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75" r:id="rId10"/>
    <p:sldId id="263" r:id="rId11"/>
    <p:sldId id="276" r:id="rId12"/>
    <p:sldId id="277" r:id="rId13"/>
    <p:sldId id="264" r:id="rId14"/>
    <p:sldId id="265" r:id="rId15"/>
    <p:sldId id="266" r:id="rId16"/>
    <p:sldId id="273" r:id="rId17"/>
    <p:sldId id="267" r:id="rId18"/>
    <p:sldId id="268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7CB0"/>
    <a:srgbClr val="063C55"/>
    <a:srgbClr val="612182"/>
    <a:srgbClr val="FA0000"/>
    <a:srgbClr val="EBCF13"/>
    <a:srgbClr val="C7BC22"/>
    <a:srgbClr val="5C7C63"/>
    <a:srgbClr val="907DB1"/>
    <a:srgbClr val="65C2B8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52956-E3A6-433E-8582-85572F20D09D}" v="29" dt="2023-06-13T15:30:20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859FB-D533-6F94-B50E-D0AB7059B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FCC9C6-4ACE-B6B1-2A5D-1E6ECCE8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2267C5-B9BD-4F96-A5C6-EB3938B1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0EA22C-8E46-EB68-B1F4-C550828DE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3045CC-C051-8A2C-2557-4B13DCFF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35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0C743-BA55-CFDA-C9AA-81C4A878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B8AFA5D-0E37-E498-A688-4C4FD433C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CB86FD-1ED0-A9B2-AC50-9B6F3C49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7E03D0-8C31-9253-AE9D-EE4452F7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074BB-A0F1-234B-F54B-8CEA0035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91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BEF5D2-5D60-3C0D-08AD-16DB4D162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8338A4A-DA5C-6F27-852B-709CDF4F5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D20541-E7AB-6CAF-5447-648C1ECB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028D21-A953-D1FD-8876-80C170C5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E47D4A-FA01-CCD6-B4B8-716BB59D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10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17988-2A77-42FF-F27A-5D7AE5E0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9B5842-20B5-DFF0-58D3-7C3CB750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D02BC2-1583-2E54-353B-49799996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524315-7895-C4FC-29E1-45BE27603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F35394-9B0A-3D98-EE43-30E76434A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231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026D9-3690-AAA2-2E13-DDD3DB09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65CB50-70CF-FAEA-96E0-D166166B3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D26EF4-43FC-1CBF-0B1C-AB1B56CA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28AE6-6DD3-2C2E-52A2-5193D9AB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34FE4C-0516-1914-C4D5-B766E76F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24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A26E8-5328-EB32-BFEE-5E0BB0C1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6EFCFB-579A-C55F-E939-6263EB3E6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F093FE-3A3A-4E9A-2EFC-C0596CE2E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BEBFD2-35EA-2F5A-0A95-94B99E3F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B2A708-688D-82F5-3F28-F0451699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106D75-946F-2724-D1C8-261BE676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50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D577A-AEEB-9DA6-6796-F892374D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572D44-70AE-CFBE-3C00-0234A364C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AD4573-93A8-6979-771F-FD476CF29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D9C0207-FF42-EB88-E662-961F3BAAB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21F5232-EA4D-0445-EB85-E9C502D09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7CCB10F-26F0-56D5-4D58-1684E776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B0952F-6AEC-5C9B-C8B6-794AD360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FC58F2A-41D1-1CF6-7851-9A42FD5D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05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59F5B-A070-F0B3-D8CE-DB8AC53FC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EA64F9-940E-1364-A182-2CD50228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7EA5AA-B483-F9F8-9D52-486447B5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FD8F24-8E50-E1B6-2214-F507230C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0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1DC3A9-1019-AD77-12F4-01B68F7C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C38374-994B-7AC2-1019-6A2C25EC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BFFA12-101C-B83E-91D9-F591EC36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92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8EEB4-738B-BE61-08BC-09A2F088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102308-7FED-A655-B126-AEF69E1C0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304131-9E95-7402-A2AF-CAC4F798F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42F9A9-1D0A-D399-7456-37001D60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17B886A-6090-9630-443A-4D0CE337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9ADE03-E976-3FB4-2DB9-198D38C1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49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C5624-CCE5-96C5-C132-69F925C3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6FFF515-9436-9640-7EE7-75F75E522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392157-63CB-B969-B077-BA19B0AA7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609BD-7E72-23B9-CAB0-8CB82AC5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C5D789-511E-5915-999D-9DE1F292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654DA5-06A7-36D4-52C4-D1A9CBE4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8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DD744EA-0F73-E834-C6DC-4EE85B2E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EA4729-B0A2-1426-E2B5-E40CAE7EC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555C0B-CB24-152A-B422-76D2B7EF2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B4B0C-F6EA-41DB-BB17-0CE929065D0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07310A-AA55-9A71-3C62-CAC4687E4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6EACAA-849A-2C85-9079-4F0429080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D7B3D-BCA4-409D-97F6-07349BD4AEA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70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Imagem 18" descr="Uma imagem contendo ao ar livre, pendurado, coberto, fio&#10;&#10;Descrição gerada automaticamente">
            <a:extLst>
              <a:ext uri="{FF2B5EF4-FFF2-40B4-BE49-F238E27FC236}">
                <a16:creationId xmlns:a16="http://schemas.microsoft.com/office/drawing/2014/main" id="{14F330FC-FA1C-D505-7FFE-113B651EA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t="10954" r="12958" b="55964"/>
          <a:stretch/>
        </p:blipFill>
        <p:spPr>
          <a:xfrm>
            <a:off x="-1124712" y="-383541"/>
            <a:ext cx="14891512" cy="8704081"/>
          </a:xfrm>
          <a:prstGeom prst="rect">
            <a:avLst/>
          </a:prstGeom>
        </p:spPr>
      </p:pic>
      <p:pic>
        <p:nvPicPr>
          <p:cNvPr id="21" name="Imagem 20" descr="Logotipo&#10;&#10;Descrição gerada automaticamente com confiança média">
            <a:extLst>
              <a:ext uri="{FF2B5EF4-FFF2-40B4-BE49-F238E27FC236}">
                <a16:creationId xmlns:a16="http://schemas.microsoft.com/office/drawing/2014/main" id="{2430A6A8-7009-C3FF-EEB0-2E3FCEADD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66" y="-934720"/>
            <a:ext cx="7014798" cy="39522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 descr="Boneca de pano com 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2B560796-2E81-3B3F-DEF9-7EAE85369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370943"/>
            <a:ext cx="5836006" cy="548705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B6689652-D34D-4CB9-20B9-DDFF99DC2BB5}"/>
              </a:ext>
            </a:extLst>
          </p:cNvPr>
          <p:cNvSpPr txBox="1"/>
          <p:nvPr/>
        </p:nvSpPr>
        <p:spPr>
          <a:xfrm>
            <a:off x="4082756" y="5234760"/>
            <a:ext cx="4442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n w="38100">
                  <a:solidFill>
                    <a:schemeClr val="bg1"/>
                  </a:solidFill>
                </a:ln>
                <a:solidFill>
                  <a:srgbClr val="907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LA FAMILIA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4EAE583-97A6-8F3B-5537-C3ECDD360FC4}"/>
              </a:ext>
            </a:extLst>
          </p:cNvPr>
          <p:cNvSpPr txBox="1"/>
          <p:nvPr/>
        </p:nvSpPr>
        <p:spPr>
          <a:xfrm>
            <a:off x="3467100" y="6069143"/>
            <a:ext cx="799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n w="3175">
                  <a:solidFill>
                    <a:srgbClr val="907DB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DE LOS SUE</a:t>
            </a:r>
            <a:r>
              <a:rPr lang="es-419" sz="5400" dirty="0">
                <a:ln w="3175">
                  <a:solidFill>
                    <a:srgbClr val="907DB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ÑOS</a:t>
            </a:r>
            <a:endParaRPr lang="pt-BR" sz="5400" dirty="0">
              <a:ln w="3175">
                <a:solidFill>
                  <a:srgbClr val="907DB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rilledCheese BTN Toasted" panose="020B0904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1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ruz 9">
            <a:extLst>
              <a:ext uri="{FF2B5EF4-FFF2-40B4-BE49-F238E27FC236}">
                <a16:creationId xmlns:a16="http://schemas.microsoft.com/office/drawing/2014/main" id="{E6025BAB-2C91-B906-E57C-B929E96952EB}"/>
              </a:ext>
            </a:extLst>
          </p:cNvPr>
          <p:cNvSpPr/>
          <p:nvPr/>
        </p:nvSpPr>
        <p:spPr>
          <a:xfrm rot="18814255">
            <a:off x="5717788" y="5169518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A3A98015-068A-7B0C-F42E-DCB5F1832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765163" y="537071"/>
            <a:ext cx="1704777" cy="115252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AE8D733-C280-B1CA-08B4-EAA9BC2471B7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738D5E-59DD-9EAE-F2B6-A9740266243F}"/>
              </a:ext>
            </a:extLst>
          </p:cNvPr>
          <p:cNvSpPr txBox="1"/>
          <p:nvPr/>
        </p:nvSpPr>
        <p:spPr>
          <a:xfrm>
            <a:off x="6016439" y="1308345"/>
            <a:ext cx="582941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latin typeface="Arnold 2.1" panose="00000400000000000000" pitchFamily="50" charset="0"/>
              </a:rPr>
              <a:t>¿CÓMO PIENSAS QUE SE SIENTEN LOS COMPAÑEROS CON ESAS ACTITUDES?</a:t>
            </a:r>
          </a:p>
        </p:txBody>
      </p:sp>
      <p:pic>
        <p:nvPicPr>
          <p:cNvPr id="12" name="Imagem 11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C8C501DA-73CA-1FDA-7CF2-1905FAF3C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b="8750"/>
          <a:stretch/>
        </p:blipFill>
        <p:spPr>
          <a:xfrm>
            <a:off x="451369" y="387597"/>
            <a:ext cx="4995193" cy="608280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3D81B7C-B71D-F0F0-94C9-BD2E90A28781}"/>
              </a:ext>
            </a:extLst>
          </p:cNvPr>
          <p:cNvSpPr txBox="1"/>
          <p:nvPr/>
        </p:nvSpPr>
        <p:spPr>
          <a:xfrm>
            <a:off x="5316754" y="3428999"/>
            <a:ext cx="430637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3200" dirty="0">
                <a:latin typeface="Arnold 2.1" panose="00000400000000000000" pitchFamily="50" charset="0"/>
              </a:rPr>
              <a:t>(     ) Felices</a:t>
            </a:r>
          </a:p>
          <a:p>
            <a:pPr>
              <a:lnSpc>
                <a:spcPct val="150000"/>
              </a:lnSpc>
            </a:pPr>
            <a:r>
              <a:rPr lang="es-419" sz="3200" dirty="0">
                <a:latin typeface="Arnold 2.1" panose="00000400000000000000" pitchFamily="50" charset="0"/>
              </a:rPr>
              <a:t>(     ) Emocionados</a:t>
            </a:r>
          </a:p>
          <a:p>
            <a:pPr>
              <a:lnSpc>
                <a:spcPct val="150000"/>
              </a:lnSpc>
            </a:pPr>
            <a:r>
              <a:rPr lang="es-419" sz="3200" dirty="0">
                <a:latin typeface="Arnold 2.1" panose="00000400000000000000" pitchFamily="50" charset="0"/>
              </a:rPr>
              <a:t>(     ) Tristes</a:t>
            </a:r>
          </a:p>
          <a:p>
            <a:pPr>
              <a:lnSpc>
                <a:spcPct val="150000"/>
              </a:lnSpc>
            </a:pPr>
            <a:r>
              <a:rPr lang="es-419" sz="3200" dirty="0">
                <a:latin typeface="Arnold 2.1" panose="00000400000000000000" pitchFamily="50" charset="0"/>
              </a:rPr>
              <a:t>(     ) Entusiasmados</a:t>
            </a:r>
          </a:p>
        </p:txBody>
      </p:sp>
    </p:spTree>
    <p:extLst>
      <p:ext uri="{BB962C8B-B14F-4D97-AF65-F5344CB8AC3E}">
        <p14:creationId xmlns:p14="http://schemas.microsoft.com/office/powerpoint/2010/main" val="367000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9A3F7B4C-23A1-1615-9786-CB95AD54B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F4B6F89-17D6-F6DA-FDA8-01C4129F6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3840286" y="2477155"/>
            <a:ext cx="1642949" cy="1110726"/>
          </a:xfrm>
          <a:prstGeom prst="rect">
            <a:avLst/>
          </a:prstGeom>
        </p:spPr>
      </p:pic>
      <p:sp>
        <p:nvSpPr>
          <p:cNvPr id="9" name="Cruz 8">
            <a:extLst>
              <a:ext uri="{FF2B5EF4-FFF2-40B4-BE49-F238E27FC236}">
                <a16:creationId xmlns:a16="http://schemas.microsoft.com/office/drawing/2014/main" id="{4D2A1A4A-428D-8FD3-0751-9A2A0E1E4F85}"/>
              </a:ext>
            </a:extLst>
          </p:cNvPr>
          <p:cNvSpPr/>
          <p:nvPr/>
        </p:nvSpPr>
        <p:spPr>
          <a:xfrm rot="18814255">
            <a:off x="5632226" y="3332608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DC7C8F9-7F86-A43D-9F4E-79832DB21227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Padrão do plano de fundo&#10;&#10;Descrição gerada automaticamente">
            <a:extLst>
              <a:ext uri="{FF2B5EF4-FFF2-40B4-BE49-F238E27FC236}">
                <a16:creationId xmlns:a16="http://schemas.microsoft.com/office/drawing/2014/main" id="{22538C26-FB2B-577A-718D-B8543EB52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5" t="4072" r="18115" b="72721"/>
          <a:stretch/>
        </p:blipFill>
        <p:spPr>
          <a:xfrm rot="639490">
            <a:off x="9244552" y="4812433"/>
            <a:ext cx="1552567" cy="1484877"/>
          </a:xfrm>
          <a:prstGeom prst="rect">
            <a:avLst/>
          </a:prstGeom>
        </p:spPr>
      </p:pic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1D67C664-82F9-9CF9-E42B-DA980346F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505473" y="886122"/>
            <a:ext cx="1704777" cy="1152525"/>
          </a:xfrm>
          <a:prstGeom prst="rect">
            <a:avLst/>
          </a:prstGeom>
        </p:spPr>
      </p:pic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85DD6441-8FB1-7B0F-F9B7-3A79A9108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b="6270"/>
          <a:stretch/>
        </p:blipFill>
        <p:spPr>
          <a:xfrm>
            <a:off x="423729" y="131345"/>
            <a:ext cx="5184934" cy="663140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28A1D3A-A08E-7F20-C4B4-A16E3B229EFA}"/>
              </a:ext>
            </a:extLst>
          </p:cNvPr>
          <p:cNvSpPr txBox="1"/>
          <p:nvPr/>
        </p:nvSpPr>
        <p:spPr>
          <a:xfrm>
            <a:off x="5218873" y="1424347"/>
            <a:ext cx="6843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ction Man" panose="00000400000000000000" pitchFamily="2" charset="0"/>
              </a:rPr>
              <a:t>¿CUÁL FUE LA REACCIÓN DE SUS AMIGOS?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15B939E-F408-042B-CA12-FC5994B88C42}"/>
              </a:ext>
            </a:extLst>
          </p:cNvPr>
          <p:cNvSpPr txBox="1"/>
          <p:nvPr/>
        </p:nvSpPr>
        <p:spPr>
          <a:xfrm>
            <a:off x="5348803" y="3163223"/>
            <a:ext cx="684319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2400" dirty="0">
                <a:latin typeface="Action Man" panose="00000400000000000000" pitchFamily="2" charset="0"/>
              </a:rPr>
              <a:t>(    ) Lo ayudaron a entender cómo debemos tratar a las personas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ction Man" panose="00000400000000000000" pitchFamily="2" charset="0"/>
              </a:rPr>
              <a:t>(    ) Se quedaron enojados con él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ction Man" panose="00000400000000000000" pitchFamily="2" charset="0"/>
              </a:rPr>
              <a:t>(    ) Dejaron de jugar con él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ction Man" panose="00000400000000000000" pitchFamily="2" charset="0"/>
              </a:rPr>
              <a:t>(    ) Se alegraron</a:t>
            </a:r>
          </a:p>
          <a:p>
            <a:endParaRPr lang="es-419" sz="3200" dirty="0">
              <a:latin typeface="Action Ma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0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CAC2600C-8DC5-A1A0-B81F-42C6B5131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2"/>
            <a:ext cx="12192000" cy="6961217"/>
          </a:xfrm>
          <a:prstGeom prst="rect">
            <a:avLst/>
          </a:prstGeom>
        </p:spPr>
      </p:pic>
      <p:sp>
        <p:nvSpPr>
          <p:cNvPr id="8" name="Cruz 7">
            <a:extLst>
              <a:ext uri="{FF2B5EF4-FFF2-40B4-BE49-F238E27FC236}">
                <a16:creationId xmlns:a16="http://schemas.microsoft.com/office/drawing/2014/main" id="{80D795A7-E651-2FA5-E5A4-57B33F3946C2}"/>
              </a:ext>
            </a:extLst>
          </p:cNvPr>
          <p:cNvSpPr/>
          <p:nvPr/>
        </p:nvSpPr>
        <p:spPr>
          <a:xfrm rot="18814255">
            <a:off x="5871535" y="3865363"/>
            <a:ext cx="308787" cy="311396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DEC845-840A-C08C-ACAE-7DC7FB2F9394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2126552-3B5D-FAF0-A196-CA8A87905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392763" y="6008662"/>
            <a:ext cx="1704777" cy="1152525"/>
          </a:xfrm>
          <a:prstGeom prst="rect">
            <a:avLst/>
          </a:prstGeom>
        </p:spPr>
      </p:pic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679522FC-7A1E-ABEF-6324-515F0A155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7358" r="84402" b="72642"/>
          <a:stretch/>
        </p:blipFill>
        <p:spPr>
          <a:xfrm>
            <a:off x="10455185" y="2491096"/>
            <a:ext cx="963330" cy="895823"/>
          </a:xfrm>
          <a:prstGeom prst="rect">
            <a:avLst/>
          </a:prstGeom>
        </p:spPr>
      </p:pic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AB01AFD-CDC9-8A3C-6038-6EF411C85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13067412">
            <a:off x="6858928" y="406709"/>
            <a:ext cx="1642949" cy="1110726"/>
          </a:xfrm>
          <a:prstGeom prst="rect">
            <a:avLst/>
          </a:prstGeom>
        </p:spPr>
      </p:pic>
      <p:pic>
        <p:nvPicPr>
          <p:cNvPr id="4" name="Imagem 3" descr="Uma imagem contendo Aplicativo&#10;&#10;Descrição gerada automaticamente">
            <a:extLst>
              <a:ext uri="{FF2B5EF4-FFF2-40B4-BE49-F238E27FC236}">
                <a16:creationId xmlns:a16="http://schemas.microsoft.com/office/drawing/2014/main" id="{F4445D73-FE2F-E202-3F53-1D80E07CC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b="8472"/>
          <a:stretch/>
        </p:blipFill>
        <p:spPr>
          <a:xfrm>
            <a:off x="394179" y="373580"/>
            <a:ext cx="5128959" cy="63224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0C6E22-B54B-8EE8-F5DD-0A1E848763FB}"/>
              </a:ext>
            </a:extLst>
          </p:cNvPr>
          <p:cNvSpPr txBox="1"/>
          <p:nvPr/>
        </p:nvSpPr>
        <p:spPr>
          <a:xfrm>
            <a:off x="5619014" y="1720130"/>
            <a:ext cx="6510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ction Man" panose="00000400000000000000" pitchFamily="2" charset="0"/>
              </a:rPr>
              <a:t>¿</a:t>
            </a:r>
            <a:r>
              <a:rPr lang="es-419" sz="3200" b="1" dirty="0">
                <a:latin typeface="Action Man" panose="00000400000000000000" pitchFamily="2" charset="0"/>
              </a:rPr>
              <a:t>Cuál fue la decisión que tomó el papá cuando era niño?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E0AB072-F0F7-5FEC-2677-AB2971F516A8}"/>
              </a:ext>
            </a:extLst>
          </p:cNvPr>
          <p:cNvSpPr txBox="1"/>
          <p:nvPr/>
        </p:nvSpPr>
        <p:spPr>
          <a:xfrm>
            <a:off x="5523139" y="2961792"/>
            <a:ext cx="666886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2800" dirty="0">
                <a:latin typeface="Action Man" panose="00000400000000000000" pitchFamily="2" charset="0"/>
              </a:rPr>
              <a:t>(    ) Tener otros amigos</a:t>
            </a:r>
          </a:p>
          <a:p>
            <a:pPr>
              <a:lnSpc>
                <a:spcPct val="150000"/>
              </a:lnSpc>
            </a:pPr>
            <a:r>
              <a:rPr lang="es-419" sz="2800" dirty="0">
                <a:latin typeface="Action Man" panose="00000400000000000000" pitchFamily="2" charset="0"/>
              </a:rPr>
              <a:t>(    ) Cambiar sus actitudes</a:t>
            </a:r>
          </a:p>
          <a:p>
            <a:pPr>
              <a:lnSpc>
                <a:spcPct val="150000"/>
              </a:lnSpc>
            </a:pPr>
            <a:r>
              <a:rPr lang="es-419" sz="2800" dirty="0">
                <a:latin typeface="Action Man" panose="00000400000000000000" pitchFamily="2" charset="0"/>
              </a:rPr>
              <a:t>(    ) Continuar con el mismo comportamiento</a:t>
            </a:r>
          </a:p>
          <a:p>
            <a:pPr>
              <a:lnSpc>
                <a:spcPct val="150000"/>
              </a:lnSpc>
            </a:pPr>
            <a:r>
              <a:rPr lang="es-419" sz="2800" dirty="0">
                <a:latin typeface="Action Man" panose="00000400000000000000" pitchFamily="2" charset="0"/>
              </a:rPr>
              <a:t>(    ) Cambiarse de escuela</a:t>
            </a:r>
          </a:p>
          <a:p>
            <a:endParaRPr lang="es-419" sz="3200" dirty="0">
              <a:latin typeface="Action Ma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8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7A03231-2F67-E968-A064-8CC53EE0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54307E91-703C-5FC1-F83C-F5C0A899F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32963" r="14509" b="47037"/>
          <a:stretch/>
        </p:blipFill>
        <p:spPr>
          <a:xfrm rot="20592340">
            <a:off x="1262177" y="5284991"/>
            <a:ext cx="1642949" cy="1110726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051B1B7-63D0-9F44-F48C-797799579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t="55185" r="68061" b="24815"/>
          <a:stretch/>
        </p:blipFill>
        <p:spPr>
          <a:xfrm rot="20592340">
            <a:off x="2894186" y="398420"/>
            <a:ext cx="1018202" cy="68836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6501EFA-48AE-45D2-86B1-88F2349C685D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Desenho de personagens&#10;&#10;Descrição gerada automaticamente com confiança média">
            <a:extLst>
              <a:ext uri="{FF2B5EF4-FFF2-40B4-BE49-F238E27FC236}">
                <a16:creationId xmlns:a16="http://schemas.microsoft.com/office/drawing/2014/main" id="{0C83239D-8E2D-6589-8AF5-B737B8660A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22"/>
          <a:stretch/>
        </p:blipFill>
        <p:spPr>
          <a:xfrm>
            <a:off x="345994" y="-510188"/>
            <a:ext cx="6533779" cy="6858000"/>
          </a:xfrm>
          <a:prstGeom prst="rect">
            <a:avLst/>
          </a:prstGeom>
        </p:spPr>
      </p:pic>
      <p:pic>
        <p:nvPicPr>
          <p:cNvPr id="18" name="Imagem 17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828F176-42AE-BA12-9F58-B428BD82E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47" y="-771761"/>
            <a:ext cx="10730770" cy="604587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F50C5E2-E57A-2AE3-91DF-4E90FF661566}"/>
              </a:ext>
            </a:extLst>
          </p:cNvPr>
          <p:cNvSpPr txBox="1"/>
          <p:nvPr/>
        </p:nvSpPr>
        <p:spPr>
          <a:xfrm>
            <a:off x="1466697" y="4516915"/>
            <a:ext cx="9869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4000" b="1" dirty="0">
                <a:latin typeface="Action Man" panose="00000400000000000000" pitchFamily="2" charset="0"/>
              </a:rPr>
              <a:t>¿QUÉ es lo que debemos hacer cuando nos equivocamos?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892610D-98B1-AC52-DCEB-3DD55D3FDDB0}"/>
              </a:ext>
            </a:extLst>
          </p:cNvPr>
          <p:cNvSpPr txBox="1"/>
          <p:nvPr/>
        </p:nvSpPr>
        <p:spPr>
          <a:xfrm>
            <a:off x="1310261" y="5718029"/>
            <a:ext cx="9869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6000" b="1" dirty="0">
                <a:solidFill>
                  <a:srgbClr val="FF0000"/>
                </a:solidFill>
                <a:latin typeface="Arnold 2.1" panose="00000400000000000000" pitchFamily="50" charset="0"/>
              </a:rPr>
              <a:t>PEDIR PERDÓN</a:t>
            </a:r>
          </a:p>
        </p:txBody>
      </p:sp>
    </p:spTree>
    <p:extLst>
      <p:ext uri="{BB962C8B-B14F-4D97-AF65-F5344CB8AC3E}">
        <p14:creationId xmlns:p14="http://schemas.microsoft.com/office/powerpoint/2010/main" val="345644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E4A207F2-D968-8A2B-67C3-03B3177E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37"/>
            <a:ext cx="12192000" cy="6953611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30A8C7E-A075-6F0A-EDC8-EDEE4F36D73C}"/>
              </a:ext>
            </a:extLst>
          </p:cNvPr>
          <p:cNvSpPr/>
          <p:nvPr/>
        </p:nvSpPr>
        <p:spPr>
          <a:xfrm>
            <a:off x="1333500" y="542925"/>
            <a:ext cx="4010025" cy="174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8D4E1229-2722-D1C2-CF14-926633D2B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2" t="49957" r="2460" b="9643"/>
          <a:stretch/>
        </p:blipFill>
        <p:spPr>
          <a:xfrm>
            <a:off x="8853797" y="3732550"/>
            <a:ext cx="2661026" cy="2344039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095DEB6-AB6B-487B-76F5-CC7AB0DDB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12162088">
            <a:off x="6145226" y="5118236"/>
            <a:ext cx="1642949" cy="111072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9FE38DF-4ED4-2437-B293-3CFB9D6AAD7C}"/>
              </a:ext>
            </a:extLst>
          </p:cNvPr>
          <p:cNvSpPr/>
          <p:nvPr/>
        </p:nvSpPr>
        <p:spPr>
          <a:xfrm>
            <a:off x="1" y="-28937"/>
            <a:ext cx="291964" cy="68869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7497B61E-2889-33E0-3072-2FE2FED6C7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6667"/>
          <a:stretch/>
        </p:blipFill>
        <p:spPr>
          <a:xfrm>
            <a:off x="291964" y="38100"/>
            <a:ext cx="5438852" cy="6781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25FD117-6BB7-510E-AC1E-E126EA6A0498}"/>
              </a:ext>
            </a:extLst>
          </p:cNvPr>
          <p:cNvSpPr txBox="1"/>
          <p:nvPr/>
        </p:nvSpPr>
        <p:spPr>
          <a:xfrm>
            <a:off x="5924493" y="355031"/>
            <a:ext cx="5829412" cy="257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2800" dirty="0">
                <a:latin typeface="Arnold 2.1" panose="00000400000000000000" pitchFamily="50" charset="0"/>
              </a:rPr>
              <a:t>Además de nuestra familia y amigos que nos aman, ¿quién está dispuesto a ayudarnos en cualquier situación</a:t>
            </a:r>
            <a:r>
              <a:rPr lang="pt-BR" sz="2800" dirty="0">
                <a:latin typeface="Arnold 2.1" panose="00000400000000000000" pitchFamily="50" charset="0"/>
              </a:rPr>
              <a:t>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D29694-6DAE-C623-40B0-138CC5888416}"/>
              </a:ext>
            </a:extLst>
          </p:cNvPr>
          <p:cNvSpPr txBox="1"/>
          <p:nvPr/>
        </p:nvSpPr>
        <p:spPr>
          <a:xfrm>
            <a:off x="5809101" y="2716933"/>
            <a:ext cx="3525399" cy="232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11500" dirty="0">
                <a:solidFill>
                  <a:srgbClr val="FF0000"/>
                </a:solidFill>
                <a:latin typeface="Arnold 2.1" panose="00000400000000000000" pitchFamily="50" charset="0"/>
              </a:rPr>
              <a:t>DIOS</a:t>
            </a:r>
            <a:endParaRPr lang="pt-BR" sz="11500" dirty="0">
              <a:solidFill>
                <a:srgbClr val="FF0000"/>
              </a:solidFill>
              <a:latin typeface="Arnold 2.1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5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0B723461-F460-C271-BDBB-16A3D5E6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 rot="5400000">
            <a:off x="9930997" y="3196526"/>
            <a:ext cx="1704777" cy="1152525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14A4EDB3-E1E2-6879-E327-F36EE48FA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87" t="55417" r="26798" b="24305"/>
          <a:stretch/>
        </p:blipFill>
        <p:spPr>
          <a:xfrm rot="10800000">
            <a:off x="236263" y="285750"/>
            <a:ext cx="763501" cy="79057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4B70FBA-D52F-0B3B-339B-BD36297C29F1}"/>
              </a:ext>
            </a:extLst>
          </p:cNvPr>
          <p:cNvSpPr txBox="1"/>
          <p:nvPr/>
        </p:nvSpPr>
        <p:spPr>
          <a:xfrm>
            <a:off x="2484419" y="149797"/>
            <a:ext cx="7722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5400" dirty="0">
                <a:ln w="38100">
                  <a:solidFill>
                    <a:srgbClr val="65C2B8"/>
                  </a:solidFill>
                </a:ln>
                <a:solidFill>
                  <a:schemeClr val="bg1"/>
                </a:solidFill>
                <a:latin typeface="GrilledCheese BTN Toasted" panose="020B0904060402040206" pitchFamily="34" charset="0"/>
              </a:rPr>
              <a:t>UN NUEVO COMIENZO</a:t>
            </a:r>
            <a:endParaRPr lang="pt-BR" sz="5400" dirty="0">
              <a:ln w="38100">
                <a:solidFill>
                  <a:srgbClr val="65C2B8"/>
                </a:solidFill>
              </a:ln>
              <a:solidFill>
                <a:schemeClr val="bg1"/>
              </a:solidFill>
              <a:latin typeface="GrilledCheese BTN Toasted" panose="020B0904060402040206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EA118A-1424-911A-0A9F-0C37684B320F}"/>
              </a:ext>
            </a:extLst>
          </p:cNvPr>
          <p:cNvSpPr txBox="1"/>
          <p:nvPr/>
        </p:nvSpPr>
        <p:spPr>
          <a:xfrm>
            <a:off x="419100" y="1076325"/>
            <a:ext cx="10839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En una familia feliz, las personas reconocen cuando se equivocan, piden perdón y cambian de actitud. Cada vez que alguien se siente decepcionado, es momento de una charla especial y de un nuevo comienzo. A algunas personas les resulta difícil pedir perdón. En esta página encontrarás algunas maneras de hacerlo. Completa los espacios, recorta los cuadros y entrégaselos a quienes los necesiten. </a:t>
            </a:r>
            <a:endParaRPr lang="pt-BR" dirty="0"/>
          </a:p>
        </p:txBody>
      </p:sp>
      <p:pic>
        <p:nvPicPr>
          <p:cNvPr id="13" name="Imagem 12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33458AE-133F-A961-EAC3-1AD9F1E82A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r="55794" b="44649"/>
          <a:stretch/>
        </p:blipFill>
        <p:spPr>
          <a:xfrm>
            <a:off x="236262" y="1993259"/>
            <a:ext cx="3426464" cy="4017039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480AE353-4B8A-72EB-224C-BDAE1C3D0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31" y="1676489"/>
            <a:ext cx="12172208" cy="6858000"/>
          </a:xfrm>
          <a:prstGeom prst="rect">
            <a:avLst/>
          </a:prstGeom>
        </p:spPr>
      </p:pic>
      <p:pic>
        <p:nvPicPr>
          <p:cNvPr id="16" name="Imagem 1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1571F7A-13FB-2D0A-E2C9-6CEC1681B6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5" t="2648" r="19605" b="42001"/>
          <a:stretch/>
        </p:blipFill>
        <p:spPr>
          <a:xfrm>
            <a:off x="3662726" y="2059046"/>
            <a:ext cx="3426464" cy="40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Descrição gerada automaticamente com confiança média">
            <a:extLst>
              <a:ext uri="{FF2B5EF4-FFF2-40B4-BE49-F238E27FC236}">
                <a16:creationId xmlns:a16="http://schemas.microsoft.com/office/drawing/2014/main" id="{60B07323-E87E-1B3A-F002-85CE82619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44"/>
            <a:ext cx="12192001" cy="6858001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55E1B23C-6A46-56AC-7105-54F2D4287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56389" r="55547" b="25972"/>
          <a:stretch/>
        </p:blipFill>
        <p:spPr>
          <a:xfrm>
            <a:off x="866775" y="609600"/>
            <a:ext cx="838125" cy="714375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4571A2D0-5C32-4CC5-3DBB-24CCF12E71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 t="30753" r="34655" b="49492"/>
          <a:stretch/>
        </p:blipFill>
        <p:spPr>
          <a:xfrm rot="5400000">
            <a:off x="10427213" y="2225636"/>
            <a:ext cx="1208765" cy="85324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5F98288-FEF2-5BEF-F0FA-43D6B22D8942}"/>
              </a:ext>
            </a:extLst>
          </p:cNvPr>
          <p:cNvSpPr txBox="1"/>
          <p:nvPr/>
        </p:nvSpPr>
        <p:spPr>
          <a:xfrm>
            <a:off x="2006354" y="823168"/>
            <a:ext cx="59125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600" dirty="0">
                <a:ln w="381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907DB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COMENZANDO</a:t>
            </a:r>
          </a:p>
          <a:p>
            <a:pPr algn="ctr"/>
            <a:r>
              <a:rPr lang="es-419" sz="6600" dirty="0">
                <a:ln w="381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907DB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 OTRA VEZ</a:t>
            </a:r>
            <a:endParaRPr lang="pt-BR" sz="6600" dirty="0">
              <a:ln w="38100">
                <a:solidFill>
                  <a:schemeClr val="bg1">
                    <a:lumMod val="95000"/>
                  </a:schemeClr>
                </a:solidFill>
              </a:ln>
              <a:solidFill>
                <a:srgbClr val="907DB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rilledCheese BTN Toasted" panose="020B0904060402040206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36D185-6BE4-616C-1A41-9E8BF026B50A}"/>
              </a:ext>
            </a:extLst>
          </p:cNvPr>
          <p:cNvSpPr txBox="1"/>
          <p:nvPr/>
        </p:nvSpPr>
        <p:spPr>
          <a:xfrm>
            <a:off x="1600888" y="3973815"/>
            <a:ext cx="93186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800" b="1" dirty="0">
                <a:solidFill>
                  <a:schemeClr val="bg1"/>
                </a:solidFill>
              </a:rPr>
              <a:t>¿Hay alguien a quien necesitas perdonar? Anota su nombre en un papel, guárdalo en un lugar especial y pídele a Dios que te ayude a perdonarlo.</a:t>
            </a:r>
            <a:r>
              <a:rPr lang="es-419" sz="2800" dirty="0"/>
              <a:t> </a:t>
            </a:r>
          </a:p>
          <a:p>
            <a:pPr algn="ctr"/>
            <a:r>
              <a:rPr lang="es-419" sz="2800" b="1" dirty="0">
                <a:solidFill>
                  <a:srgbClr val="FFFF00"/>
                </a:solidFill>
              </a:rPr>
              <a:t>Conversa sobre esto con un adulto de confianza.</a:t>
            </a:r>
            <a:endParaRPr lang="pt-B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8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3174D36A-1848-F064-616B-DA0890727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A514E24A-3F98-F4D3-0B16-05C4151C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32963" r="14509" b="47037"/>
          <a:stretch/>
        </p:blipFill>
        <p:spPr>
          <a:xfrm rot="20592340">
            <a:off x="9231682" y="5266123"/>
            <a:ext cx="1347321" cy="910865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52CC24E-3E01-CB2E-9B14-126D2D117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6815250" y="1666875"/>
            <a:ext cx="1704777" cy="11525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1DC174D-F390-DEE2-DC28-8590B95BE7D1}"/>
              </a:ext>
            </a:extLst>
          </p:cNvPr>
          <p:cNvSpPr txBox="1"/>
          <p:nvPr/>
        </p:nvSpPr>
        <p:spPr>
          <a:xfrm>
            <a:off x="787153" y="687192"/>
            <a:ext cx="10617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dirty="0">
                <a:ln w="38100">
                  <a:solidFill>
                    <a:srgbClr val="C7BC22"/>
                  </a:solidFill>
                </a:ln>
                <a:solidFill>
                  <a:srgbClr val="5C7C63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AMOR PARA TODOS LADOS</a:t>
            </a:r>
            <a:endParaRPr lang="pt-BR" sz="6000" dirty="0">
              <a:ln w="38100">
                <a:solidFill>
                  <a:srgbClr val="C7BC22"/>
                </a:solidFill>
              </a:ln>
              <a:solidFill>
                <a:srgbClr val="5C7C63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rilledCheese BTN Toasted" panose="020B0904060402040206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9297B19-8700-B2FD-AE66-6D60D5185F33}"/>
              </a:ext>
            </a:extLst>
          </p:cNvPr>
          <p:cNvSpPr txBox="1"/>
          <p:nvPr/>
        </p:nvSpPr>
        <p:spPr>
          <a:xfrm>
            <a:off x="6169980" y="2390047"/>
            <a:ext cx="50750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/>
              <a:t>¡Amor es lo que no puede faltar en la familia!</a:t>
            </a:r>
          </a:p>
          <a:p>
            <a:r>
              <a:rPr lang="es-419" sz="2000" dirty="0"/>
              <a:t>Copia cada tipo de corazón en los espacios en blanco, para que los 6 modelos estén en cada línea horizontal y vertical. ¡Ten cuidado de no repetir ninguno!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18380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35C682E7-20C3-FBC1-D004-03C141DB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0DEF10DE-3C37-A7C8-1471-4D507889F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3840286" y="2477155"/>
            <a:ext cx="1642949" cy="1110726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1487ECA-1D40-F19D-55AD-231BF255F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2" t="77514" r="709" b="7833"/>
          <a:stretch/>
        </p:blipFill>
        <p:spPr>
          <a:xfrm rot="639490">
            <a:off x="7674841" y="4480320"/>
            <a:ext cx="1259063" cy="93754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886D73-706F-9EBE-D361-78A4DA0B474E}"/>
              </a:ext>
            </a:extLst>
          </p:cNvPr>
          <p:cNvSpPr txBox="1"/>
          <p:nvPr/>
        </p:nvSpPr>
        <p:spPr>
          <a:xfrm>
            <a:off x="787153" y="921731"/>
            <a:ext cx="1061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dirty="0">
                <a:ln w="38100">
                  <a:solidFill>
                    <a:srgbClr val="EBCF13"/>
                  </a:solidFill>
                </a:ln>
                <a:solidFill>
                  <a:srgbClr val="5C7C63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COSAS QUE NO PUEDEN FALTAR EN LA FAMILIA…</a:t>
            </a:r>
            <a:endParaRPr lang="pt-BR" sz="3600" dirty="0">
              <a:ln w="38100">
                <a:solidFill>
                  <a:srgbClr val="EBCF13"/>
                </a:solidFill>
              </a:ln>
              <a:solidFill>
                <a:srgbClr val="5C7C63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rilledCheese BTN Toasted" panose="020B0904060402040206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F5B549-EC35-6D1E-0816-94B6D79C9181}"/>
              </a:ext>
            </a:extLst>
          </p:cNvPr>
          <p:cNvSpPr txBox="1"/>
          <p:nvPr/>
        </p:nvSpPr>
        <p:spPr>
          <a:xfrm rot="21399653">
            <a:off x="1669651" y="2560310"/>
            <a:ext cx="486317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>
                <a:latin typeface="Action Man" panose="00000400000000000000" pitchFamily="2" charset="0"/>
              </a:rPr>
              <a:t>-JESÚS</a:t>
            </a:r>
          </a:p>
          <a:p>
            <a:r>
              <a:rPr lang="es-419" sz="3200" dirty="0">
                <a:latin typeface="Action Man" panose="00000400000000000000" pitchFamily="2" charset="0"/>
              </a:rPr>
              <a:t>-AMOR</a:t>
            </a:r>
          </a:p>
          <a:p>
            <a:r>
              <a:rPr lang="es-419" sz="3200" dirty="0">
                <a:latin typeface="Action Man" panose="00000400000000000000" pitchFamily="2" charset="0"/>
              </a:rPr>
              <a:t>-CARIÑO</a:t>
            </a:r>
          </a:p>
          <a:p>
            <a:r>
              <a:rPr lang="es-419" sz="3200" dirty="0">
                <a:latin typeface="Action Man" panose="00000400000000000000" pitchFamily="2" charset="0"/>
              </a:rPr>
              <a:t>-ACTIVIDADES</a:t>
            </a:r>
          </a:p>
          <a:p>
            <a:r>
              <a:rPr lang="es-419" sz="3200" dirty="0">
                <a:latin typeface="Action Man" panose="00000400000000000000" pitchFamily="2" charset="0"/>
              </a:rPr>
              <a:t> EN CONJUNTO</a:t>
            </a:r>
            <a:r>
              <a:rPr lang="es-419" sz="3200" dirty="0"/>
              <a:t> </a:t>
            </a: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54B1213-9236-EA75-A5D6-4FB9B03C236E}"/>
              </a:ext>
            </a:extLst>
          </p:cNvPr>
          <p:cNvSpPr txBox="1"/>
          <p:nvPr/>
        </p:nvSpPr>
        <p:spPr>
          <a:xfrm rot="21421008">
            <a:off x="5694112" y="2510246"/>
            <a:ext cx="432641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>
                <a:latin typeface="Action Man" panose="00000400000000000000" pitchFamily="2" charset="0"/>
              </a:rPr>
              <a:t>-Lectura</a:t>
            </a:r>
          </a:p>
          <a:p>
            <a:r>
              <a:rPr lang="es-419" sz="3200" dirty="0">
                <a:latin typeface="Action Man" panose="00000400000000000000" pitchFamily="2" charset="0"/>
              </a:rPr>
              <a:t>-Juegos</a:t>
            </a:r>
          </a:p>
          <a:p>
            <a:r>
              <a:rPr lang="es-419" sz="3200" dirty="0">
                <a:latin typeface="Action Man" panose="00000400000000000000" pitchFamily="2" charset="0"/>
              </a:rPr>
              <a:t>-Unión</a:t>
            </a:r>
          </a:p>
          <a:p>
            <a:r>
              <a:rPr lang="es-419" sz="3200" dirty="0">
                <a:latin typeface="Action Man" panose="00000400000000000000" pitchFamily="2" charset="0"/>
              </a:rPr>
              <a:t>-Tareas domésticas</a:t>
            </a:r>
            <a:r>
              <a:rPr lang="es-419" sz="3200" dirty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381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782FA04-D9C5-DC5E-360C-EE6328B2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" y="0"/>
            <a:ext cx="12203007" cy="6880145"/>
          </a:xfrm>
          <a:prstGeom prst="rect">
            <a:avLst/>
          </a:prstGeom>
        </p:spPr>
      </p:pic>
      <p:sp>
        <p:nvSpPr>
          <p:cNvPr id="2" name="Cruz 1">
            <a:extLst>
              <a:ext uri="{FF2B5EF4-FFF2-40B4-BE49-F238E27FC236}">
                <a16:creationId xmlns:a16="http://schemas.microsoft.com/office/drawing/2014/main" id="{65D97991-BC6D-B54A-6727-3339ED952B6B}"/>
              </a:ext>
            </a:extLst>
          </p:cNvPr>
          <p:cNvSpPr/>
          <p:nvPr/>
        </p:nvSpPr>
        <p:spPr>
          <a:xfrm rot="18814255">
            <a:off x="2573152" y="3523876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ruz 2">
            <a:extLst>
              <a:ext uri="{FF2B5EF4-FFF2-40B4-BE49-F238E27FC236}">
                <a16:creationId xmlns:a16="http://schemas.microsoft.com/office/drawing/2014/main" id="{13E86222-7F6A-4985-1BD3-31E1701C89B3}"/>
              </a:ext>
            </a:extLst>
          </p:cNvPr>
          <p:cNvSpPr/>
          <p:nvPr/>
        </p:nvSpPr>
        <p:spPr>
          <a:xfrm rot="18814255">
            <a:off x="2573152" y="4352552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ruz 4">
            <a:extLst>
              <a:ext uri="{FF2B5EF4-FFF2-40B4-BE49-F238E27FC236}">
                <a16:creationId xmlns:a16="http://schemas.microsoft.com/office/drawing/2014/main" id="{DF9C57CC-7F1A-9085-0B06-FFE93CD16072}"/>
              </a:ext>
            </a:extLst>
          </p:cNvPr>
          <p:cNvSpPr/>
          <p:nvPr/>
        </p:nvSpPr>
        <p:spPr>
          <a:xfrm rot="18814255">
            <a:off x="2573151" y="5267877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DE4806-8114-F629-A859-DA5EC595F560}"/>
              </a:ext>
            </a:extLst>
          </p:cNvPr>
          <p:cNvSpPr txBox="1"/>
          <p:nvPr/>
        </p:nvSpPr>
        <p:spPr>
          <a:xfrm>
            <a:off x="266329" y="562599"/>
            <a:ext cx="8710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dirty="0">
                <a:ln w="28575">
                  <a:solidFill>
                    <a:schemeClr val="bg1"/>
                  </a:solidFill>
                </a:ln>
                <a:solidFill>
                  <a:srgbClr val="FA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¿CÓMO TE SIENTES AL RECIBIR AMOR DE PARTE DE TU FAMILIA?</a:t>
            </a:r>
            <a:endParaRPr lang="pt-BR" sz="4400" dirty="0">
              <a:ln w="28575">
                <a:solidFill>
                  <a:schemeClr val="bg1"/>
                </a:solidFill>
              </a:ln>
              <a:solidFill>
                <a:srgbClr val="FA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rilledCheese BTN Toasted" panose="020B0904060402040206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185402-170D-C8F8-7DD1-A2516240E037}"/>
              </a:ext>
            </a:extLst>
          </p:cNvPr>
          <p:cNvSpPr txBox="1"/>
          <p:nvPr/>
        </p:nvSpPr>
        <p:spPr>
          <a:xfrm>
            <a:off x="2185261" y="3103202"/>
            <a:ext cx="45734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4000" dirty="0">
                <a:latin typeface="Action Man" panose="00000400000000000000" pitchFamily="2" charset="0"/>
              </a:rPr>
              <a:t>(   ) Feliz</a:t>
            </a:r>
          </a:p>
          <a:p>
            <a:pPr>
              <a:lnSpc>
                <a:spcPct val="150000"/>
              </a:lnSpc>
            </a:pPr>
            <a:r>
              <a:rPr lang="es-419" sz="4000" dirty="0">
                <a:latin typeface="Action Man" panose="00000400000000000000" pitchFamily="2" charset="0"/>
              </a:rPr>
              <a:t>(   ) Entusiasmado</a:t>
            </a:r>
          </a:p>
          <a:p>
            <a:pPr>
              <a:lnSpc>
                <a:spcPct val="150000"/>
              </a:lnSpc>
            </a:pPr>
            <a:r>
              <a:rPr lang="es-419" sz="4000" dirty="0">
                <a:latin typeface="Action Man" panose="00000400000000000000" pitchFamily="2" charset="0"/>
              </a:rPr>
              <a:t>(   ) Importante</a:t>
            </a:r>
            <a:endParaRPr lang="es-419" sz="4000" dirty="0"/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D54C44-DF88-5D75-E3BF-9CAA0515CCB6}"/>
              </a:ext>
            </a:extLst>
          </p:cNvPr>
          <p:cNvSpPr txBox="1"/>
          <p:nvPr/>
        </p:nvSpPr>
        <p:spPr>
          <a:xfrm>
            <a:off x="7016612" y="3110779"/>
            <a:ext cx="44851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4000" dirty="0">
                <a:latin typeface="Action Man" panose="00000400000000000000" pitchFamily="2" charset="0"/>
              </a:rPr>
              <a:t>(   ) Amado</a:t>
            </a:r>
          </a:p>
          <a:p>
            <a:pPr>
              <a:lnSpc>
                <a:spcPct val="150000"/>
              </a:lnSpc>
            </a:pPr>
            <a:r>
              <a:rPr lang="es-419" sz="4000" dirty="0">
                <a:latin typeface="Action Man" panose="00000400000000000000" pitchFamily="2" charset="0"/>
              </a:rPr>
              <a:t>(   ) Triste</a:t>
            </a:r>
          </a:p>
          <a:p>
            <a:pPr>
              <a:lnSpc>
                <a:spcPct val="150000"/>
              </a:lnSpc>
            </a:pPr>
            <a:r>
              <a:rPr lang="es-419" sz="4000" dirty="0">
                <a:latin typeface="Action Man" panose="00000400000000000000" pitchFamily="2" charset="0"/>
              </a:rPr>
              <a:t>(   ) Confiado</a:t>
            </a:r>
            <a:endParaRPr lang="es-419" sz="4000" dirty="0"/>
          </a:p>
          <a:p>
            <a:endParaRPr lang="pt-BR" dirty="0"/>
          </a:p>
        </p:txBody>
      </p:sp>
      <p:sp>
        <p:nvSpPr>
          <p:cNvPr id="6" name="Cruz 5">
            <a:extLst>
              <a:ext uri="{FF2B5EF4-FFF2-40B4-BE49-F238E27FC236}">
                <a16:creationId xmlns:a16="http://schemas.microsoft.com/office/drawing/2014/main" id="{10C7C973-0C6C-DD30-293A-31C8453F6BB3}"/>
              </a:ext>
            </a:extLst>
          </p:cNvPr>
          <p:cNvSpPr/>
          <p:nvPr/>
        </p:nvSpPr>
        <p:spPr>
          <a:xfrm rot="18814255">
            <a:off x="7408800" y="3499494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ruz 6">
            <a:extLst>
              <a:ext uri="{FF2B5EF4-FFF2-40B4-BE49-F238E27FC236}">
                <a16:creationId xmlns:a16="http://schemas.microsoft.com/office/drawing/2014/main" id="{A7CAAB4D-AF7D-E43B-0EBD-4F0DC81C8225}"/>
              </a:ext>
            </a:extLst>
          </p:cNvPr>
          <p:cNvSpPr/>
          <p:nvPr/>
        </p:nvSpPr>
        <p:spPr>
          <a:xfrm rot="18814255">
            <a:off x="7408800" y="5344077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252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0070D9B-E815-D387-9085-E13CE82EE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A587C12-B057-715D-02F8-AE3343819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912849">
            <a:off x="5971782" y="2442024"/>
            <a:ext cx="3876168" cy="384507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</a:pPr>
            <a:r>
              <a:rPr lang="es-ES" sz="20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Dreaming Outloud Pro" panose="020B0604020202020204" pitchFamily="66" charset="0"/>
              </a:rPr>
              <a:t>Imagina un lugar tranquilo, con personas sonrientes y cariñosas, que se preocupan por los que están cerca y se esfuerzan para que todos sean felices. Así es como debería ser nuestro hogar. </a:t>
            </a:r>
          </a:p>
          <a:p>
            <a:pPr>
              <a:lnSpc>
                <a:spcPct val="130000"/>
              </a:lnSpc>
            </a:pPr>
            <a:r>
              <a:rPr lang="es-ES" sz="20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Dreaming Outloud Pro" panose="020B0604020202020204" pitchFamily="66" charset="0"/>
              </a:rPr>
              <a:t>Pero ¿es posible convertir un hogar lleno de conflictos y tristeza en un lugar de paz? 
¡¡La respuesta es sí!!
</a:t>
            </a:r>
            <a:endParaRPr lang="pt-BR" sz="2000" kern="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Berlin Sans FB Demi" panose="020E0802020502020306" pitchFamily="34" charset="0"/>
              <a:ea typeface="Calibri" panose="020F0502020204030204" pitchFamily="34" charset="0"/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9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7534057-3373-AA69-E4D6-74DCD623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" y="-66675"/>
            <a:ext cx="12468225" cy="69246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CCAEDEA-0A06-0EAC-0023-558080E92325}"/>
              </a:ext>
            </a:extLst>
          </p:cNvPr>
          <p:cNvSpPr txBox="1"/>
          <p:nvPr/>
        </p:nvSpPr>
        <p:spPr>
          <a:xfrm>
            <a:off x="653823" y="589537"/>
            <a:ext cx="5439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8000" dirty="0">
                <a:ln w="38100">
                  <a:solidFill>
                    <a:schemeClr val="bg1"/>
                  </a:solidFill>
                </a:ln>
                <a:solidFill>
                  <a:srgbClr val="61218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CONSEJOS</a:t>
            </a:r>
            <a:endParaRPr lang="pt-BR" sz="8000" dirty="0">
              <a:ln w="38100">
                <a:solidFill>
                  <a:schemeClr val="bg1"/>
                </a:solidFill>
              </a:ln>
              <a:solidFill>
                <a:srgbClr val="61218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rilledCheese BTN Toasted" panose="020B0904060402040206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8A6236-0894-1746-51DE-D9D7EA2728DA}"/>
              </a:ext>
            </a:extLst>
          </p:cNvPr>
          <p:cNvSpPr txBox="1"/>
          <p:nvPr/>
        </p:nvSpPr>
        <p:spPr>
          <a:xfrm>
            <a:off x="-447485" y="1708789"/>
            <a:ext cx="784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dirty="0">
                <a:ln w="38100">
                  <a:noFill/>
                </a:ln>
                <a:solidFill>
                  <a:srgbClr val="063C55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rilledCheese BTN Toasted" panose="020B0904060402040206" pitchFamily="34" charset="0"/>
              </a:rPr>
              <a:t>para vivir feliz con tu familia…</a:t>
            </a:r>
            <a:endParaRPr lang="pt-BR" sz="3200" dirty="0">
              <a:ln w="38100">
                <a:noFill/>
              </a:ln>
              <a:solidFill>
                <a:srgbClr val="063C55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rilledCheese BTN Toasted" panose="020B0904060402040206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B6CC96-EE69-EBBC-503A-353A7E8B6756}"/>
              </a:ext>
            </a:extLst>
          </p:cNvPr>
          <p:cNvSpPr txBox="1"/>
          <p:nvPr/>
        </p:nvSpPr>
        <p:spPr>
          <a:xfrm rot="554510">
            <a:off x="6904076" y="2317429"/>
            <a:ext cx="4326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BUSCAR A DIOS TODOS LOS DÍAS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DEMOSTRAR AMOR Y CARIÑO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PASAR TIEMPO JUNTOS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TENER UN SENTIMIENTO DE GRATITUD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RESPETAR LAS DIFERENCIAS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PEDIR PERDÓN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MANTENER UN DIÁLOGO FLUIDO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TENER MOMENTOS AGRADABLES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COMPARTIR ACTIVIDADES</a:t>
            </a:r>
          </a:p>
          <a:p>
            <a:pPr>
              <a:lnSpc>
                <a:spcPct val="150000"/>
              </a:lnSpc>
            </a:pPr>
            <a:r>
              <a:rPr lang="es-419" dirty="0">
                <a:latin typeface="Action Man" panose="00000400000000000000" pitchFamily="2" charset="0"/>
              </a:rPr>
              <a:t>SER UN EJEMPLO</a:t>
            </a:r>
          </a:p>
          <a:p>
            <a:r>
              <a:rPr lang="es-419" dirty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034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65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D199348-4AAD-60B2-56B4-421C04C609B5}"/>
              </a:ext>
            </a:extLst>
          </p:cNvPr>
          <p:cNvSpPr txBox="1"/>
          <p:nvPr/>
        </p:nvSpPr>
        <p:spPr>
          <a:xfrm>
            <a:off x="587080" y="5286375"/>
            <a:ext cx="5261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ln w="38100">
                  <a:solidFill>
                    <a:schemeClr val="bg1"/>
                  </a:solidFill>
                </a:ln>
                <a:solidFill>
                  <a:srgbClr val="907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LA FAMILIA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3D5E1C-A6A6-63CC-A59B-E3DFEF85222C}"/>
              </a:ext>
            </a:extLst>
          </p:cNvPr>
          <p:cNvSpPr txBox="1"/>
          <p:nvPr/>
        </p:nvSpPr>
        <p:spPr>
          <a:xfrm>
            <a:off x="5572125" y="5332541"/>
            <a:ext cx="79957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>
                <a:ln w="3175">
                  <a:solidFill>
                    <a:srgbClr val="8F7CB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GrilledCheese BTN Toasted" panose="020B0904060402040206" pitchFamily="34" charset="0"/>
              </a:rPr>
              <a:t>DE LOS SUE</a:t>
            </a:r>
            <a:r>
              <a:rPr lang="es-419" sz="6600" dirty="0">
                <a:ln w="3175">
                  <a:solidFill>
                    <a:srgbClr val="8F7CB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GrilledCheese BTN Toasted" panose="020B0904060402040206" pitchFamily="34" charset="0"/>
              </a:rPr>
              <a:t>ÑOS</a:t>
            </a:r>
            <a:endParaRPr lang="pt-BR" sz="6600" dirty="0">
              <a:ln w="3175">
                <a:solidFill>
                  <a:srgbClr val="8F7CB0"/>
                </a:solidFill>
              </a:ln>
              <a:solidFill>
                <a:schemeClr val="bg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GrilledCheese BTN Toasted" panose="020B0904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7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AC4C64AB-336E-EE31-34EE-65D60FA17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A71523A-B4C3-28A2-1FCC-546D6B5D2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2" t="77514" r="709" b="7833"/>
          <a:stretch/>
        </p:blipFill>
        <p:spPr>
          <a:xfrm rot="639490">
            <a:off x="5120703" y="532744"/>
            <a:ext cx="1259063" cy="937546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55A4E297-85E0-C0C7-1A97-E9AD86A3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6" t="56931" r="40078" b="26158"/>
          <a:stretch/>
        </p:blipFill>
        <p:spPr>
          <a:xfrm rot="639490">
            <a:off x="10131328" y="5382928"/>
            <a:ext cx="997574" cy="68885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53C3B9D-9B2D-C6D2-1E33-85BECA360A7D}"/>
              </a:ext>
            </a:extLst>
          </p:cNvPr>
          <p:cNvSpPr txBox="1"/>
          <p:nvPr/>
        </p:nvSpPr>
        <p:spPr>
          <a:xfrm>
            <a:off x="4083728" y="2935842"/>
            <a:ext cx="8682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rgbClr val="0771BB"/>
                </a:solidFill>
                <a:latin typeface="GrilledCheese BTN Toasted" panose="020B0904060402040206" pitchFamily="34" charset="0"/>
              </a:rPr>
              <a:t>PRESENTACIÓN</a:t>
            </a:r>
            <a:r>
              <a:rPr lang="pt-BR" sz="8000" dirty="0">
                <a:solidFill>
                  <a:srgbClr val="0771BB"/>
                </a:solidFill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7313440-EFC9-8110-20A3-0BDF6AABCFB9}"/>
              </a:ext>
            </a:extLst>
          </p:cNvPr>
          <p:cNvSpPr txBox="1"/>
          <p:nvPr/>
        </p:nvSpPr>
        <p:spPr>
          <a:xfrm>
            <a:off x="4154750" y="2842415"/>
            <a:ext cx="8682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rgbClr val="FFEA00"/>
                </a:solidFill>
                <a:latin typeface="GrilledCheese BTN Toasted" panose="020B0904060402040206" pitchFamily="34" charset="0"/>
              </a:rPr>
              <a:t>PRESENTACIÓN</a:t>
            </a:r>
            <a:r>
              <a:rPr lang="pt-BR" sz="8000" dirty="0">
                <a:solidFill>
                  <a:srgbClr val="FFEA00"/>
                </a:solidFill>
              </a:rPr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4252D31-8555-ACEA-784E-B96A35BD1FE1}"/>
              </a:ext>
            </a:extLst>
          </p:cNvPr>
          <p:cNvSpPr txBox="1"/>
          <p:nvPr/>
        </p:nvSpPr>
        <p:spPr>
          <a:xfrm>
            <a:off x="3923931" y="3899693"/>
            <a:ext cx="7812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CWildWordsInt" panose="00000400000000000000" pitchFamily="2" charset="0"/>
              </a:rPr>
              <a:t>DE LOS PERSONAJES DE LA HISTORIA</a:t>
            </a:r>
          </a:p>
        </p:txBody>
      </p:sp>
    </p:spTree>
    <p:extLst>
      <p:ext uri="{BB962C8B-B14F-4D97-AF65-F5344CB8AC3E}">
        <p14:creationId xmlns:p14="http://schemas.microsoft.com/office/powerpoint/2010/main" val="68959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8E0ED2F7-3FB6-A727-3CA4-EC00B855A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381" cy="6859339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59C19A92-11F5-B131-3137-51AE28401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9" t="7500" r="34766" b="72222"/>
          <a:stretch/>
        </p:blipFill>
        <p:spPr>
          <a:xfrm rot="10800000">
            <a:off x="885825" y="857250"/>
            <a:ext cx="1343025" cy="139065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5B386C1-C002-2BB5-8F17-CCEE7A4F2B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7" t="55417" r="26798" b="24305"/>
          <a:stretch/>
        </p:blipFill>
        <p:spPr>
          <a:xfrm rot="10800000">
            <a:off x="6391275" y="4905375"/>
            <a:ext cx="1343025" cy="139065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ED563E0E-589C-AE24-6E1C-5EF5E2A5A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55278" r="84531" b="24444"/>
          <a:stretch/>
        </p:blipFill>
        <p:spPr>
          <a:xfrm rot="13665208">
            <a:off x="9229722" y="419100"/>
            <a:ext cx="1343027" cy="13906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7339957-E2C7-4D9E-DE06-D943FD329404}"/>
              </a:ext>
            </a:extLst>
          </p:cNvPr>
          <p:cNvSpPr txBox="1"/>
          <p:nvPr/>
        </p:nvSpPr>
        <p:spPr>
          <a:xfrm>
            <a:off x="5291092" y="2781794"/>
            <a:ext cx="811419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dirty="0">
                <a:solidFill>
                  <a:srgbClr val="FFEA00"/>
                </a:solidFill>
                <a:latin typeface="GrilledCheese BTN Toasted" panose="020B0904060402040206" pitchFamily="34" charset="0"/>
              </a:rPr>
              <a:t>PAPÁ</a:t>
            </a:r>
            <a:endParaRPr lang="pt-BR" dirty="0">
              <a:solidFill>
                <a:srgbClr val="FFEA00"/>
              </a:solidFill>
              <a:latin typeface="GrilledCheese BTN Toasted" panose="020B0904060402040206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65753A-9CB3-3385-1AC2-0A1C38770EE8}"/>
              </a:ext>
            </a:extLst>
          </p:cNvPr>
          <p:cNvSpPr txBox="1"/>
          <p:nvPr/>
        </p:nvSpPr>
        <p:spPr>
          <a:xfrm>
            <a:off x="5173559" y="2681057"/>
            <a:ext cx="8114190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9900" dirty="0">
                <a:ln w="57150">
                  <a:solidFill>
                    <a:srgbClr val="EE7807"/>
                  </a:solidFill>
                </a:ln>
                <a:solidFill>
                  <a:schemeClr val="bg1"/>
                </a:solidFill>
                <a:latin typeface="GrilledCheese BTN Toasted" panose="020B0904060402040206" pitchFamily="34" charset="0"/>
              </a:rPr>
              <a:t>PAPÁ</a:t>
            </a:r>
            <a:endParaRPr lang="pt-BR" dirty="0">
              <a:ln w="57150">
                <a:solidFill>
                  <a:srgbClr val="EE7807"/>
                </a:solidFill>
              </a:ln>
              <a:solidFill>
                <a:schemeClr val="bg1"/>
              </a:solidFill>
              <a:latin typeface="GrilledCheese BTN Toasted" panose="020B0904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3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195218FD-1792-7226-E41F-612803C93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-4217"/>
            <a:ext cx="12220260" cy="6873896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135C9E19-F501-480A-3B0E-A4D4316CF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77500" r="61094" b="2500"/>
          <a:stretch/>
        </p:blipFill>
        <p:spPr>
          <a:xfrm>
            <a:off x="1821611" y="4495628"/>
            <a:ext cx="2028825" cy="13716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35B5F86-6716-7589-78D6-FBA76FB7F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t="6806" r="51719" b="73194"/>
          <a:stretch/>
        </p:blipFill>
        <p:spPr>
          <a:xfrm rot="1029534">
            <a:off x="5758220" y="589604"/>
            <a:ext cx="1779298" cy="1202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2B20B61-2E09-3991-B75E-C3B83951F456}"/>
              </a:ext>
            </a:extLst>
          </p:cNvPr>
          <p:cNvSpPr txBox="1"/>
          <p:nvPr/>
        </p:nvSpPr>
        <p:spPr>
          <a:xfrm>
            <a:off x="424440" y="2398137"/>
            <a:ext cx="667769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solidFill>
                  <a:srgbClr val="FFEA00"/>
                </a:solidFill>
                <a:latin typeface="GrilledCheese BTN Toasted" panose="020B0904060402040206" pitchFamily="34" charset="0"/>
              </a:rPr>
              <a:t>MAMÁ</a:t>
            </a:r>
            <a:endParaRPr lang="pt-BR" dirty="0">
              <a:solidFill>
                <a:srgbClr val="FFEA00"/>
              </a:solidFill>
              <a:latin typeface="GrilledCheese BTN Toasted" panose="020B0904060402040206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1B98F84-5620-EF2E-B336-9480ED9F05BA}"/>
              </a:ext>
            </a:extLst>
          </p:cNvPr>
          <p:cNvSpPr txBox="1"/>
          <p:nvPr/>
        </p:nvSpPr>
        <p:spPr>
          <a:xfrm>
            <a:off x="355108" y="2299790"/>
            <a:ext cx="721532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600" dirty="0">
                <a:ln w="57150">
                  <a:solidFill>
                    <a:srgbClr val="C00000"/>
                  </a:solidFill>
                </a:ln>
                <a:solidFill>
                  <a:schemeClr val="bg1"/>
                </a:solidFill>
                <a:latin typeface="GrilledCheese BTN Toasted" panose="020B0904060402040206" pitchFamily="34" charset="0"/>
              </a:rPr>
              <a:t>MAMÁ</a:t>
            </a:r>
            <a:endParaRPr lang="pt-BR" sz="2800" dirty="0">
              <a:ln w="57150">
                <a:solidFill>
                  <a:srgbClr val="C00000"/>
                </a:solidFill>
              </a:ln>
              <a:solidFill>
                <a:schemeClr val="bg1"/>
              </a:solidFill>
              <a:latin typeface="GrilledCheese BTN Toasted" panose="020B0904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5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23DFF21-3E58-0419-528B-C6EBBC88A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0" y="-11044"/>
            <a:ext cx="12211634" cy="6869044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B1694EC7-D002-4C51-02F5-E0D092188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2" t="76250" r="43359" b="5834"/>
          <a:stretch/>
        </p:blipFill>
        <p:spPr>
          <a:xfrm rot="639490">
            <a:off x="9085718" y="818811"/>
            <a:ext cx="1475128" cy="1146335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CC7556B-CE6C-D6BD-8A81-E66EB21ED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2" t="77514" r="709" b="7833"/>
          <a:stretch/>
        </p:blipFill>
        <p:spPr>
          <a:xfrm rot="639490">
            <a:off x="6337028" y="4982270"/>
            <a:ext cx="1259063" cy="937546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95B922F3-7E47-C8AD-FFA6-371F903E8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6" t="56931" r="40078" b="26158"/>
          <a:stretch/>
        </p:blipFill>
        <p:spPr>
          <a:xfrm rot="639490">
            <a:off x="771666" y="470169"/>
            <a:ext cx="997574" cy="68885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B580E69-B69E-FA89-DFBD-C62A616FE222}"/>
              </a:ext>
            </a:extLst>
          </p:cNvPr>
          <p:cNvSpPr txBox="1"/>
          <p:nvPr/>
        </p:nvSpPr>
        <p:spPr>
          <a:xfrm>
            <a:off x="6085117" y="2341679"/>
            <a:ext cx="89807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solidFill>
                  <a:srgbClr val="FFEA00"/>
                </a:solidFill>
                <a:latin typeface="GrilledCheese BTN Toasted" panose="020B0904060402040206" pitchFamily="34" charset="0"/>
              </a:rPr>
              <a:t>HIJO</a:t>
            </a:r>
            <a:endParaRPr lang="pt-BR" sz="2400" dirty="0">
              <a:solidFill>
                <a:srgbClr val="FFEA00"/>
              </a:solidFill>
              <a:latin typeface="GrilledCheese BTN Toasted" panose="020B0904060402040206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E238D0A-15CE-0BFC-BE65-63C4185BB327}"/>
              </a:ext>
            </a:extLst>
          </p:cNvPr>
          <p:cNvSpPr txBox="1"/>
          <p:nvPr/>
        </p:nvSpPr>
        <p:spPr>
          <a:xfrm>
            <a:off x="6029159" y="2227047"/>
            <a:ext cx="50661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ln w="57150">
                  <a:solidFill>
                    <a:srgbClr val="00B050"/>
                  </a:solidFill>
                </a:ln>
                <a:solidFill>
                  <a:schemeClr val="bg1"/>
                </a:solidFill>
                <a:latin typeface="GrilledCheese BTN Toasted" panose="020B0904060402040206" pitchFamily="34" charset="0"/>
              </a:rPr>
              <a:t>HIJO</a:t>
            </a:r>
            <a:endParaRPr lang="pt-BR" sz="2400" dirty="0">
              <a:ln w="57150">
                <a:solidFill>
                  <a:srgbClr val="00B050"/>
                </a:solidFill>
              </a:ln>
              <a:solidFill>
                <a:schemeClr val="bg1"/>
              </a:solidFill>
              <a:latin typeface="GrilledCheese BTN Toasted" panose="020B0904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36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A6F0ED9F-3C42-AB6C-6A7E-AE26D4229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3917728-3F52-D946-6673-35A4E5922229}"/>
              </a:ext>
            </a:extLst>
          </p:cNvPr>
          <p:cNvSpPr/>
          <p:nvPr/>
        </p:nvSpPr>
        <p:spPr>
          <a:xfrm>
            <a:off x="4790716" y="5508069"/>
            <a:ext cx="241540" cy="974785"/>
          </a:xfrm>
          <a:prstGeom prst="rect">
            <a:avLst/>
          </a:prstGeom>
          <a:solidFill>
            <a:srgbClr val="F8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446AFCE-F6A9-E728-0F68-6F83DB265DF5}"/>
              </a:ext>
            </a:extLst>
          </p:cNvPr>
          <p:cNvGrpSpPr/>
          <p:nvPr/>
        </p:nvGrpSpPr>
        <p:grpSpPr>
          <a:xfrm>
            <a:off x="541521" y="5572578"/>
            <a:ext cx="4655507" cy="1104536"/>
            <a:chOff x="320614" y="5382883"/>
            <a:chExt cx="4544684" cy="1095556"/>
          </a:xfrm>
          <a:solidFill>
            <a:srgbClr val="F8FFFF"/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38AE662-6403-F567-6BD6-2385F488DB17}"/>
                </a:ext>
              </a:extLst>
            </p:cNvPr>
            <p:cNvSpPr/>
            <p:nvPr/>
          </p:nvSpPr>
          <p:spPr>
            <a:xfrm>
              <a:off x="4623758" y="5382883"/>
              <a:ext cx="241540" cy="974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0F1184C-DFE3-9E9C-9D6F-718730CACCC1}"/>
                </a:ext>
              </a:extLst>
            </p:cNvPr>
            <p:cNvSpPr/>
            <p:nvPr/>
          </p:nvSpPr>
          <p:spPr>
            <a:xfrm rot="5400000">
              <a:off x="687237" y="5870276"/>
              <a:ext cx="241540" cy="974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Cruz 15">
            <a:extLst>
              <a:ext uri="{FF2B5EF4-FFF2-40B4-BE49-F238E27FC236}">
                <a16:creationId xmlns:a16="http://schemas.microsoft.com/office/drawing/2014/main" id="{86C499A1-91AD-8FE8-AF5C-1D38A300226A}"/>
              </a:ext>
            </a:extLst>
          </p:cNvPr>
          <p:cNvSpPr/>
          <p:nvPr/>
        </p:nvSpPr>
        <p:spPr>
          <a:xfrm rot="18814255">
            <a:off x="6476894" y="4078966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id="{5B7DFE5A-E43E-C023-3A18-C86027DF2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10320064" y="4094777"/>
            <a:ext cx="1642949" cy="1110726"/>
          </a:xfrm>
          <a:prstGeom prst="rect">
            <a:avLst/>
          </a:prstGeom>
        </p:spPr>
      </p:pic>
      <p:pic>
        <p:nvPicPr>
          <p:cNvPr id="19" name="Imagem 18" descr="Padrão do plano de fundo&#10;&#10;Descrição gerada automaticamente">
            <a:extLst>
              <a:ext uri="{FF2B5EF4-FFF2-40B4-BE49-F238E27FC236}">
                <a16:creationId xmlns:a16="http://schemas.microsoft.com/office/drawing/2014/main" id="{F10D94FF-AC07-7708-2C43-26C2083873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 rot="16200000">
            <a:off x="4951396" y="5106422"/>
            <a:ext cx="1379048" cy="932314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D7215FEE-5E9F-363C-4406-9F647340A811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63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Desenho técnico, Calendário&#10;&#10;Descrição gerada automaticamente">
            <a:extLst>
              <a:ext uri="{FF2B5EF4-FFF2-40B4-BE49-F238E27FC236}">
                <a16:creationId xmlns:a16="http://schemas.microsoft.com/office/drawing/2014/main" id="{337D7E4C-8014-820F-EB45-36535F00A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754">
            <a:off x="999899" y="71023"/>
            <a:ext cx="469796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937A6EC-D648-FF96-2689-02A63C7EE4B8}"/>
              </a:ext>
            </a:extLst>
          </p:cNvPr>
          <p:cNvSpPr txBox="1"/>
          <p:nvPr/>
        </p:nvSpPr>
        <p:spPr>
          <a:xfrm>
            <a:off x="5581220" y="840071"/>
            <a:ext cx="6117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ction Man" panose="00000400000000000000" pitchFamily="2" charset="0"/>
              </a:rPr>
              <a:t>¿DE QUÉ MOMENTO ESPECIAL DEL DÍA, ESTÁ DISFRUTANDO LA FAMILIA?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74D9B3-ED04-0241-7BF8-584C617D0D99}"/>
              </a:ext>
            </a:extLst>
          </p:cNvPr>
          <p:cNvSpPr txBox="1"/>
          <p:nvPr/>
        </p:nvSpPr>
        <p:spPr>
          <a:xfrm>
            <a:off x="5640920" y="1823612"/>
            <a:ext cx="6088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C00000"/>
                </a:solidFill>
                <a:latin typeface="Action Man" panose="00000400000000000000" pitchFamily="2" charset="0"/>
              </a:rPr>
              <a:t>LECTURA DE HISTORIAS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0B91D0-2289-CE6F-FEEA-05DFD57729B5}"/>
              </a:ext>
            </a:extLst>
          </p:cNvPr>
          <p:cNvSpPr txBox="1"/>
          <p:nvPr/>
        </p:nvSpPr>
        <p:spPr>
          <a:xfrm>
            <a:off x="6016044" y="2548387"/>
            <a:ext cx="6088216" cy="389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ction Man" panose="00000400000000000000" pitchFamily="2" charset="0"/>
              </a:rPr>
              <a:t>¿QUÉ ES LO QUE ESTÁ POR PASAR EN ALGUNOS DÍAS?</a:t>
            </a:r>
          </a:p>
          <a:p>
            <a:endParaRPr lang="pt-BR" sz="2800" dirty="0">
              <a:latin typeface="Action Man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 ) EL NACIMIENTO DE Un BEBÉ</a:t>
            </a:r>
          </a:p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 ) LA LLEGADA DE LA ABUELA</a:t>
            </a:r>
          </a:p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 ) LAS VACACIONES EN FAMILIA </a:t>
            </a:r>
          </a:p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 ) EL COMIENZO DE CLASES</a:t>
            </a:r>
          </a:p>
        </p:txBody>
      </p:sp>
    </p:spTree>
    <p:extLst>
      <p:ext uri="{BB962C8B-B14F-4D97-AF65-F5344CB8AC3E}">
        <p14:creationId xmlns:p14="http://schemas.microsoft.com/office/powerpoint/2010/main" val="313032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D37C858-74A4-15BE-53C3-61BC26031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ruz 7">
            <a:extLst>
              <a:ext uri="{FF2B5EF4-FFF2-40B4-BE49-F238E27FC236}">
                <a16:creationId xmlns:a16="http://schemas.microsoft.com/office/drawing/2014/main" id="{971111C5-DE56-5465-968C-D2C9F635181D}"/>
              </a:ext>
            </a:extLst>
          </p:cNvPr>
          <p:cNvSpPr/>
          <p:nvPr/>
        </p:nvSpPr>
        <p:spPr>
          <a:xfrm rot="18814255">
            <a:off x="6499420" y="4657427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C89AD0C3-4683-7A50-0C86-388A77BE5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32963" r="14509" b="47037"/>
          <a:stretch/>
        </p:blipFill>
        <p:spPr>
          <a:xfrm rot="20592340">
            <a:off x="9209301" y="3313855"/>
            <a:ext cx="1642949" cy="1110726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7E963B1-7C50-954E-3BDD-6AF040969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6858928" y="406709"/>
            <a:ext cx="1642949" cy="1110726"/>
          </a:xfrm>
          <a:prstGeom prst="rect">
            <a:avLst/>
          </a:prstGeom>
        </p:spPr>
      </p:pic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E87B33DF-AF90-DA7E-688C-F8DDFC521E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831456" y="5623465"/>
            <a:ext cx="1704777" cy="115252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0F94371-E528-2B4B-011B-FF2B6866EDC2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8EC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B0D0B123-D1D3-1EE9-7263-D0F8EA45E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1" b="8403"/>
          <a:stretch/>
        </p:blipFill>
        <p:spPr>
          <a:xfrm>
            <a:off x="441183" y="54056"/>
            <a:ext cx="5395957" cy="651819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6BC2B1-01F9-07A7-A20D-C55EDCC5555C}"/>
              </a:ext>
            </a:extLst>
          </p:cNvPr>
          <p:cNvSpPr txBox="1"/>
          <p:nvPr/>
        </p:nvSpPr>
        <p:spPr>
          <a:xfrm>
            <a:off x="5961875" y="1811611"/>
            <a:ext cx="5829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ction Man" panose="00000400000000000000" pitchFamily="2" charset="0"/>
              </a:rPr>
              <a:t>¿CUÁL ES EL VALOR IMPORTANTE QUE EL PAPÁ TUVO QUE APRENDER CUANDO ERA NIÑO?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AF1EC1-8C69-E1EA-D51D-2D8777B7C02B}"/>
              </a:ext>
            </a:extLst>
          </p:cNvPr>
          <p:cNvSpPr txBox="1"/>
          <p:nvPr/>
        </p:nvSpPr>
        <p:spPr>
          <a:xfrm>
            <a:off x="6096000" y="3147240"/>
            <a:ext cx="5829412" cy="2603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) AMOR</a:t>
            </a:r>
          </a:p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) GRATITUD</a:t>
            </a:r>
          </a:p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) GENTILEZA</a:t>
            </a:r>
          </a:p>
          <a:p>
            <a:pPr>
              <a:lnSpc>
                <a:spcPct val="150000"/>
              </a:lnSpc>
            </a:pPr>
            <a:r>
              <a:rPr lang="pt-BR" sz="2800" dirty="0">
                <a:latin typeface="Action Man" panose="00000400000000000000" pitchFamily="2" charset="0"/>
              </a:rPr>
              <a:t>(     ) RESPETO</a:t>
            </a:r>
          </a:p>
        </p:txBody>
      </p:sp>
    </p:spTree>
    <p:extLst>
      <p:ext uri="{BB962C8B-B14F-4D97-AF65-F5344CB8AC3E}">
        <p14:creationId xmlns:p14="http://schemas.microsoft.com/office/powerpoint/2010/main" val="264551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7" ma:contentTypeDescription="Crie um novo documento." ma:contentTypeScope="" ma:versionID="d85cce8a89fe5dcf2e302eaa190842ad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0a5700c6bc858909be4be37f02e1053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8AF934-156B-4AB9-973D-5F40AF924CFF}"/>
</file>

<file path=customXml/itemProps2.xml><?xml version="1.0" encoding="utf-8"?>
<ds:datastoreItem xmlns:ds="http://schemas.openxmlformats.org/officeDocument/2006/customXml" ds:itemID="{08F8C456-967E-4108-803B-BBB070E2A0F1}"/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571</Words>
  <Application>Microsoft Macintosh PowerPoint</Application>
  <PresentationFormat>Widescreen</PresentationFormat>
  <Paragraphs>86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Action Man</vt:lpstr>
      <vt:lpstr>Arial</vt:lpstr>
      <vt:lpstr>Arnold 2.1</vt:lpstr>
      <vt:lpstr>Berlin Sans FB Demi</vt:lpstr>
      <vt:lpstr>Calibri</vt:lpstr>
      <vt:lpstr>Calibri Light</vt:lpstr>
      <vt:lpstr>CCWildWordsInt</vt:lpstr>
      <vt:lpstr>GrilledCheese BTN Toasted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Daniele Santos</dc:creator>
  <cp:lastModifiedBy>DSA - Gretel Fontana</cp:lastModifiedBy>
  <cp:revision>14</cp:revision>
  <dcterms:created xsi:type="dcterms:W3CDTF">2023-05-23T11:04:45Z</dcterms:created>
  <dcterms:modified xsi:type="dcterms:W3CDTF">2023-06-21T12:25:00Z</dcterms:modified>
</cp:coreProperties>
</file>