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3B5"/>
    <a:srgbClr val="DADF8C"/>
    <a:srgbClr val="04A9A8"/>
    <a:srgbClr val="F07B8E"/>
    <a:srgbClr val="F5E2C0"/>
    <a:srgbClr val="84BDBE"/>
    <a:srgbClr val="D0479B"/>
    <a:srgbClr val="E06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888B8D-CD9D-4CB0-828E-B2AE6EFC58A7}" v="10" dt="2023-07-05T11:59:05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1"/>
    <p:restoredTop sz="90979" autoAdjust="0"/>
  </p:normalViewPr>
  <p:slideViewPr>
    <p:cSldViewPr snapToGrid="0" showGuides="1">
      <p:cViewPr varScale="1">
        <p:scale>
          <a:sx n="75" d="100"/>
          <a:sy n="75" d="100"/>
        </p:scale>
        <p:origin x="99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23B68FB-359F-284A-A400-45A3059B2B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7C561C-D99A-D48C-CD7B-A193A5AD14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154A9-2AEA-BC4B-A49B-6962A3396104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4FE5B2A-A395-47F0-7A21-3E1DFB2713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C128B3-2EB1-18CC-C4B6-0ED0D7F1D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94FA8-D355-0646-B45D-7C84BE674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92091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A2A4-BF9D-F841-8650-160E7B24B7F2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89652-35BD-CD42-A5E8-BAAFD1E1A8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33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721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527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72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8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85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566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193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192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264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1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84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9652-35BD-CD42-A5E8-BAAFD1E1A8E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08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 Branco">
    <p:bg>
      <p:bgPr>
        <a:solidFill>
          <a:schemeClr val="accent2">
            <a:alpha val="4193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171AC3EE-71C6-279C-CA10-459AF4734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400" y="-14288"/>
            <a:ext cx="12217400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2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údo com Legenda">
    <p:bg>
      <p:bgPr>
        <a:solidFill>
          <a:srgbClr val="F5E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43C90B32-E4D5-A85C-DBA6-16E697C4E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4D8AE9-E130-6058-DBB8-5CEFBE5B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4288"/>
            <a:ext cx="12217400" cy="6872288"/>
          </a:xfrm>
          <a:gradFill>
            <a:gsLst>
              <a:gs pos="12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90500"/>
                </a:schemeClr>
              </a:gs>
            </a:gsLst>
            <a:lin ang="5400000" scaled="1"/>
          </a:gradFill>
        </p:spPr>
        <p:txBody>
          <a:bodyPr lIns="360000" tIns="360000" rIns="360000" bIns="360000" anchor="b"/>
          <a:lstStyle>
            <a:lvl1pPr marL="0" indent="0" algn="ctr">
              <a:spcAft>
                <a:spcPts val="1200"/>
              </a:spcAft>
              <a:buNone/>
              <a:defRPr sz="32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9951"/>
                    </a:prstClr>
                  </a:outerShdw>
                </a:effectLst>
                <a:latin typeface="+mj-lt"/>
              </a:defRPr>
            </a:lvl1pPr>
            <a:lvl2pPr marL="0" indent="0" algn="ctr">
              <a:spcBef>
                <a:spcPts val="1100"/>
              </a:spcBef>
              <a:spcAft>
                <a:spcPts val="600"/>
              </a:spcAft>
              <a:buNone/>
              <a:defRPr sz="4800" b="1" i="0" cap="all" baseline="0">
                <a:solidFill>
                  <a:schemeClr val="bg1"/>
                </a:solidFill>
                <a:latin typeface="Franklin Gothic Demi Cond" panose="020B0603020102020204" pitchFamily="34" charset="0"/>
              </a:defRPr>
            </a:lvl2pPr>
            <a:lvl3pPr marL="0" indent="0" algn="ctr">
              <a:spcAft>
                <a:spcPts val="600"/>
              </a:spcAft>
              <a:buNone/>
              <a:defRPr sz="3200">
                <a:solidFill>
                  <a:schemeClr val="bg1"/>
                </a:solidFill>
              </a:defRPr>
            </a:lvl3pPr>
            <a:lvl4pPr algn="ctr">
              <a:defRPr sz="2000">
                <a:solidFill>
                  <a:schemeClr val="bg1"/>
                </a:solidFill>
              </a:defRPr>
            </a:lvl4pPr>
            <a:lvl5pPr algn="ctr"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AEFCB4B-173A-340C-0F54-94F7EC2FAA42}"/>
              </a:ext>
            </a:extLst>
          </p:cNvPr>
          <p:cNvSpPr/>
          <p:nvPr userDrawn="1"/>
        </p:nvSpPr>
        <p:spPr>
          <a:xfrm>
            <a:off x="0" y="175847"/>
            <a:ext cx="3774831" cy="1077240"/>
          </a:xfrm>
          <a:custGeom>
            <a:avLst/>
            <a:gdLst>
              <a:gd name="connsiteX0" fmla="*/ 0 w 3165231"/>
              <a:gd name="connsiteY0" fmla="*/ 0 h 1207477"/>
              <a:gd name="connsiteX1" fmla="*/ 11723 w 3165231"/>
              <a:gd name="connsiteY1" fmla="*/ 1043354 h 1207477"/>
              <a:gd name="connsiteX2" fmla="*/ 2977662 w 3165231"/>
              <a:gd name="connsiteY2" fmla="*/ 1207477 h 1207477"/>
              <a:gd name="connsiteX3" fmla="*/ 3165231 w 3165231"/>
              <a:gd name="connsiteY3" fmla="*/ 117231 h 1207477"/>
              <a:gd name="connsiteX4" fmla="*/ 0 w 3165231"/>
              <a:gd name="connsiteY4" fmla="*/ 0 h 120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5231" h="1207477">
                <a:moveTo>
                  <a:pt x="0" y="0"/>
                </a:moveTo>
                <a:lnTo>
                  <a:pt x="11723" y="1043354"/>
                </a:lnTo>
                <a:lnTo>
                  <a:pt x="2977662" y="1207477"/>
                </a:lnTo>
                <a:lnTo>
                  <a:pt x="3165231" y="117231"/>
                </a:lnTo>
                <a:lnTo>
                  <a:pt x="0" y="0"/>
                </a:lnTo>
                <a:close/>
              </a:path>
            </a:pathLst>
          </a:custGeom>
          <a:solidFill>
            <a:srgbClr val="F07B8E"/>
          </a:solidFill>
          <a:ln>
            <a:noFill/>
          </a:ln>
          <a:effectLst>
            <a:outerShdw dist="137318" dir="2700000" algn="tl" rotWithShape="0">
              <a:prstClr val="black">
                <a:alpha val="21437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2EE272B-8EF1-84CD-199E-0C49070D62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6524" y="175847"/>
            <a:ext cx="3269514" cy="108983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27E6C22-6712-96B4-E556-118E18772E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086283" y="220506"/>
            <a:ext cx="1012017" cy="1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5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084E6-65BE-61AC-ABD9-0326442C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06632" cy="12801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122A2B-F5F6-DB74-73A6-18D9CB264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0840" y="0"/>
            <a:ext cx="547116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5D180B-4D3E-977E-3832-65A5E6CDA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1720"/>
            <a:ext cx="4806632" cy="4069080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07194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084E6-65BE-61AC-ABD9-0326442C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06632" cy="12801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5D180B-4D3E-977E-3832-65A5E6CDA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31720"/>
            <a:ext cx="4806632" cy="4069080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800"/>
            </a:lvl1pPr>
            <a:lvl2pPr marL="0" indent="0">
              <a:spcAft>
                <a:spcPts val="600"/>
              </a:spcAft>
              <a:buNone/>
              <a:defRPr sz="4000" b="1" i="0">
                <a:latin typeface="Basic Sans Bold" pitchFamily="2" charset="77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2380791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F640D-ED88-8C76-5F08-C3C2F36C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033157-506D-74BD-72E4-9A747F979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99709E-1596-04AB-0AB7-D77ADD73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04D398-73F4-807B-7D93-51CD54D1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EC0C00-CD58-9F43-7FC2-61AE1DD6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649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DBF326-22C2-19AB-DF1F-453621033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224AF4-27FE-3D50-079A-F01859B85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C4DAED-29A6-CFD6-7117-F79A9678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CF2782-1322-D496-57DF-AC243FC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10F9BF-07FD-5C9C-40A1-8AF66FFC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39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bg>
      <p:bgPr>
        <a:solidFill>
          <a:srgbClr val="DAD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lógio de ponteiros&#10;&#10;Descrição gerada automaticamente">
            <a:extLst>
              <a:ext uri="{FF2B5EF4-FFF2-40B4-BE49-F238E27FC236}">
                <a16:creationId xmlns:a16="http://schemas.microsoft.com/office/drawing/2014/main" id="{CEFA9664-1D26-AD98-9A08-5F0955352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654" y="104211"/>
            <a:ext cx="4542692" cy="454269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64FCFB7-62F1-A66B-76E5-E4550C8771E8}"/>
              </a:ext>
            </a:extLst>
          </p:cNvPr>
          <p:cNvSpPr txBox="1"/>
          <p:nvPr userDrawn="1"/>
        </p:nvSpPr>
        <p:spPr>
          <a:xfrm>
            <a:off x="2414954" y="2391508"/>
            <a:ext cx="7244861" cy="1446550"/>
          </a:xfrm>
          <a:prstGeom prst="rect">
            <a:avLst/>
          </a:prstGeom>
          <a:solidFill>
            <a:srgbClr val="04A9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800" b="1" cap="all" dirty="0">
                <a:solidFill>
                  <a:schemeClr val="bg1"/>
                </a:solidFill>
                <a:latin typeface="+mj-lt"/>
              </a:rPr>
              <a:t>VALE LA PENA </a:t>
            </a:r>
          </a:p>
        </p:txBody>
      </p:sp>
      <p:sp>
        <p:nvSpPr>
          <p:cNvPr id="2" name="Forma Livre 1">
            <a:extLst>
              <a:ext uri="{FF2B5EF4-FFF2-40B4-BE49-F238E27FC236}">
                <a16:creationId xmlns:a16="http://schemas.microsoft.com/office/drawing/2014/main" id="{35743398-C1E9-F947-045F-2C20C720AC3F}"/>
              </a:ext>
            </a:extLst>
          </p:cNvPr>
          <p:cNvSpPr/>
          <p:nvPr/>
        </p:nvSpPr>
        <p:spPr>
          <a:xfrm>
            <a:off x="1585278" y="3543883"/>
            <a:ext cx="8904212" cy="3314117"/>
          </a:xfrm>
          <a:custGeom>
            <a:avLst/>
            <a:gdLst>
              <a:gd name="connsiteX0" fmla="*/ 6785144 w 8904212"/>
              <a:gd name="connsiteY0" fmla="*/ 468683 h 3314117"/>
              <a:gd name="connsiteX1" fmla="*/ 6700862 w 8904212"/>
              <a:gd name="connsiteY1" fmla="*/ 511826 h 3314117"/>
              <a:gd name="connsiteX2" fmla="*/ 6580318 w 8904212"/>
              <a:gd name="connsiteY2" fmla="*/ 648118 h 3314117"/>
              <a:gd name="connsiteX3" fmla="*/ 6425472 w 8904212"/>
              <a:gd name="connsiteY3" fmla="*/ 929522 h 3314117"/>
              <a:gd name="connsiteX4" fmla="*/ 6320610 w 8904212"/>
              <a:gd name="connsiteY4" fmla="*/ 1219753 h 3314117"/>
              <a:gd name="connsiteX5" fmla="*/ 6311790 w 8904212"/>
              <a:gd name="connsiteY5" fmla="*/ 1369770 h 3314117"/>
              <a:gd name="connsiteX6" fmla="*/ 6370591 w 8904212"/>
              <a:gd name="connsiteY6" fmla="*/ 1433504 h 3314117"/>
              <a:gd name="connsiteX7" fmla="*/ 6538176 w 8904212"/>
              <a:gd name="connsiteY7" fmla="*/ 1354083 h 3314117"/>
              <a:gd name="connsiteX8" fmla="*/ 6688121 w 8904212"/>
              <a:gd name="connsiteY8" fmla="*/ 1143274 h 3314117"/>
              <a:gd name="connsiteX9" fmla="*/ 6838067 w 8904212"/>
              <a:gd name="connsiteY9" fmla="*/ 825589 h 3314117"/>
              <a:gd name="connsiteX10" fmla="*/ 6842967 w 8904212"/>
              <a:gd name="connsiteY10" fmla="*/ 816764 h 3314117"/>
              <a:gd name="connsiteX11" fmla="*/ 6857668 w 8904212"/>
              <a:gd name="connsiteY11" fmla="*/ 774603 h 3314117"/>
              <a:gd name="connsiteX12" fmla="*/ 6889027 w 8904212"/>
              <a:gd name="connsiteY12" fmla="*/ 622625 h 3314117"/>
              <a:gd name="connsiteX13" fmla="*/ 6882167 w 8904212"/>
              <a:gd name="connsiteY13" fmla="*/ 531437 h 3314117"/>
              <a:gd name="connsiteX14" fmla="*/ 6854726 w 8904212"/>
              <a:gd name="connsiteY14" fmla="*/ 486333 h 3314117"/>
              <a:gd name="connsiteX15" fmla="*/ 6830225 w 8904212"/>
              <a:gd name="connsiteY15" fmla="*/ 470645 h 3314117"/>
              <a:gd name="connsiteX16" fmla="*/ 6785144 w 8904212"/>
              <a:gd name="connsiteY16" fmla="*/ 468683 h 3314117"/>
              <a:gd name="connsiteX17" fmla="*/ 4260588 w 8904212"/>
              <a:gd name="connsiteY17" fmla="*/ 465743 h 3314117"/>
              <a:gd name="connsiteX18" fmla="*/ 4201785 w 8904212"/>
              <a:gd name="connsiteY18" fmla="*/ 481431 h 3314117"/>
              <a:gd name="connsiteX19" fmla="*/ 4117503 w 8904212"/>
              <a:gd name="connsiteY19" fmla="*/ 545163 h 3314117"/>
              <a:gd name="connsiteX20" fmla="*/ 4010679 w 8904212"/>
              <a:gd name="connsiteY20" fmla="*/ 683415 h 3314117"/>
              <a:gd name="connsiteX21" fmla="*/ 3884257 w 8904212"/>
              <a:gd name="connsiteY21" fmla="*/ 928542 h 3314117"/>
              <a:gd name="connsiteX22" fmla="*/ 3854855 w 8904212"/>
              <a:gd name="connsiteY22" fmla="*/ 992275 h 3314117"/>
              <a:gd name="connsiteX23" fmla="*/ 3834274 w 8904212"/>
              <a:gd name="connsiteY23" fmla="*/ 1047183 h 3314117"/>
              <a:gd name="connsiteX24" fmla="*/ 4043021 w 8904212"/>
              <a:gd name="connsiteY24" fmla="*/ 969723 h 3314117"/>
              <a:gd name="connsiteX25" fmla="*/ 4188064 w 8904212"/>
              <a:gd name="connsiteY25" fmla="*/ 838335 h 3314117"/>
              <a:gd name="connsiteX26" fmla="*/ 4276269 w 8904212"/>
              <a:gd name="connsiteY26" fmla="*/ 695181 h 3314117"/>
              <a:gd name="connsiteX27" fmla="*/ 4310569 w 8904212"/>
              <a:gd name="connsiteY27" fmla="*/ 579482 h 3314117"/>
              <a:gd name="connsiteX28" fmla="*/ 4294888 w 8904212"/>
              <a:gd name="connsiteY28" fmla="*/ 481431 h 3314117"/>
              <a:gd name="connsiteX29" fmla="*/ 4260588 w 8904212"/>
              <a:gd name="connsiteY29" fmla="*/ 465743 h 3314117"/>
              <a:gd name="connsiteX30" fmla="*/ 851065 w 8904212"/>
              <a:gd name="connsiteY30" fmla="*/ 465743 h 3314117"/>
              <a:gd name="connsiteX31" fmla="*/ 792263 w 8904212"/>
              <a:gd name="connsiteY31" fmla="*/ 481431 h 3314117"/>
              <a:gd name="connsiteX32" fmla="*/ 707980 w 8904212"/>
              <a:gd name="connsiteY32" fmla="*/ 545163 h 3314117"/>
              <a:gd name="connsiteX33" fmla="*/ 601157 w 8904212"/>
              <a:gd name="connsiteY33" fmla="*/ 683415 h 3314117"/>
              <a:gd name="connsiteX34" fmla="*/ 474734 w 8904212"/>
              <a:gd name="connsiteY34" fmla="*/ 928542 h 3314117"/>
              <a:gd name="connsiteX35" fmla="*/ 445333 w 8904212"/>
              <a:gd name="connsiteY35" fmla="*/ 992275 h 3314117"/>
              <a:gd name="connsiteX36" fmla="*/ 424752 w 8904212"/>
              <a:gd name="connsiteY36" fmla="*/ 1047183 h 3314117"/>
              <a:gd name="connsiteX37" fmla="*/ 633498 w 8904212"/>
              <a:gd name="connsiteY37" fmla="*/ 969723 h 3314117"/>
              <a:gd name="connsiteX38" fmla="*/ 778542 w 8904212"/>
              <a:gd name="connsiteY38" fmla="*/ 838335 h 3314117"/>
              <a:gd name="connsiteX39" fmla="*/ 866746 w 8904212"/>
              <a:gd name="connsiteY39" fmla="*/ 695181 h 3314117"/>
              <a:gd name="connsiteX40" fmla="*/ 901046 w 8904212"/>
              <a:gd name="connsiteY40" fmla="*/ 579482 h 3314117"/>
              <a:gd name="connsiteX41" fmla="*/ 885366 w 8904212"/>
              <a:gd name="connsiteY41" fmla="*/ 481431 h 3314117"/>
              <a:gd name="connsiteX42" fmla="*/ 851065 w 8904212"/>
              <a:gd name="connsiteY42" fmla="*/ 465743 h 3314117"/>
              <a:gd name="connsiteX43" fmla="*/ 3016930 w 8904212"/>
              <a:gd name="connsiteY43" fmla="*/ 406911 h 3314117"/>
              <a:gd name="connsiteX44" fmla="*/ 2775844 w 8904212"/>
              <a:gd name="connsiteY44" fmla="*/ 624585 h 3314117"/>
              <a:gd name="connsiteX45" fmla="*/ 2575917 w 8904212"/>
              <a:gd name="connsiteY45" fmla="*/ 838335 h 3314117"/>
              <a:gd name="connsiteX46" fmla="*/ 2417152 w 8904212"/>
              <a:gd name="connsiteY46" fmla="*/ 1074637 h 3314117"/>
              <a:gd name="connsiteX47" fmla="*/ 2408331 w 8904212"/>
              <a:gd name="connsiteY47" fmla="*/ 1110916 h 3314117"/>
              <a:gd name="connsiteX48" fmla="*/ 2399512 w 8904212"/>
              <a:gd name="connsiteY48" fmla="*/ 1147195 h 3314117"/>
              <a:gd name="connsiteX49" fmla="*/ 2415191 w 8904212"/>
              <a:gd name="connsiteY49" fmla="*/ 1221713 h 3314117"/>
              <a:gd name="connsiteX50" fmla="*/ 2446553 w 8904212"/>
              <a:gd name="connsiteY50" fmla="*/ 1328590 h 3314117"/>
              <a:gd name="connsiteX51" fmla="*/ 2501434 w 8904212"/>
              <a:gd name="connsiteY51" fmla="*/ 1428601 h 3314117"/>
              <a:gd name="connsiteX52" fmla="*/ 2585718 w 8904212"/>
              <a:gd name="connsiteY52" fmla="*/ 1478606 h 3314117"/>
              <a:gd name="connsiteX53" fmla="*/ 2676861 w 8904212"/>
              <a:gd name="connsiteY53" fmla="*/ 1423699 h 3314117"/>
              <a:gd name="connsiteX54" fmla="*/ 2785643 w 8904212"/>
              <a:gd name="connsiteY54" fmla="*/ 1266817 h 3314117"/>
              <a:gd name="connsiteX55" fmla="*/ 2892466 w 8904212"/>
              <a:gd name="connsiteY55" fmla="*/ 1046203 h 3314117"/>
              <a:gd name="connsiteX56" fmla="*/ 2978710 w 8904212"/>
              <a:gd name="connsiteY56" fmla="*/ 803036 h 3314117"/>
              <a:gd name="connsiteX57" fmla="*/ 3026731 w 8904212"/>
              <a:gd name="connsiteY57" fmla="*/ 575558 h 3314117"/>
              <a:gd name="connsiteX58" fmla="*/ 3016930 w 8904212"/>
              <a:gd name="connsiteY58" fmla="*/ 406911 h 3314117"/>
              <a:gd name="connsiteX59" fmla="*/ 4993283 w 8904212"/>
              <a:gd name="connsiteY59" fmla="*/ 71331 h 3314117"/>
              <a:gd name="connsiteX60" fmla="*/ 5019131 w 8904212"/>
              <a:gd name="connsiteY60" fmla="*/ 73538 h 3314117"/>
              <a:gd name="connsiteX61" fmla="*/ 5121054 w 8904212"/>
              <a:gd name="connsiteY61" fmla="*/ 116681 h 3314117"/>
              <a:gd name="connsiteX62" fmla="*/ 5241598 w 8904212"/>
              <a:gd name="connsiteY62" fmla="*/ 214730 h 3314117"/>
              <a:gd name="connsiteX63" fmla="*/ 5255319 w 8904212"/>
              <a:gd name="connsiteY63" fmla="*/ 233360 h 3314117"/>
              <a:gd name="connsiteX64" fmla="*/ 5264139 w 8904212"/>
              <a:gd name="connsiteY64" fmla="*/ 255913 h 3314117"/>
              <a:gd name="connsiteX65" fmla="*/ 5269039 w 8904212"/>
              <a:gd name="connsiteY65" fmla="*/ 287288 h 3314117"/>
              <a:gd name="connsiteX66" fmla="*/ 5237678 w 8904212"/>
              <a:gd name="connsiteY66" fmla="*/ 392203 h 3314117"/>
              <a:gd name="connsiteX67" fmla="*/ 5235718 w 8904212"/>
              <a:gd name="connsiteY67" fmla="*/ 399067 h 3314117"/>
              <a:gd name="connsiteX68" fmla="*/ 5233758 w 8904212"/>
              <a:gd name="connsiteY68" fmla="*/ 405929 h 3314117"/>
              <a:gd name="connsiteX69" fmla="*/ 5204356 w 8904212"/>
              <a:gd name="connsiteY69" fmla="*/ 462799 h 3314117"/>
              <a:gd name="connsiteX70" fmla="*/ 5166136 w 8904212"/>
              <a:gd name="connsiteY70" fmla="*/ 547123 h 3314117"/>
              <a:gd name="connsiteX71" fmla="*/ 5131834 w 8904212"/>
              <a:gd name="connsiteY71" fmla="*/ 624583 h 3314117"/>
              <a:gd name="connsiteX72" fmla="*/ 5101453 w 8904212"/>
              <a:gd name="connsiteY72" fmla="*/ 688317 h 3314117"/>
              <a:gd name="connsiteX73" fmla="*/ 5056372 w 8904212"/>
              <a:gd name="connsiteY73" fmla="*/ 810880 h 3314117"/>
              <a:gd name="connsiteX74" fmla="*/ 5011290 w 8904212"/>
              <a:gd name="connsiteY74" fmla="*/ 938346 h 3314117"/>
              <a:gd name="connsiteX75" fmla="*/ 5199456 w 8904212"/>
              <a:gd name="connsiteY75" fmla="*/ 641252 h 3314117"/>
              <a:gd name="connsiteX76" fmla="*/ 5403302 w 8904212"/>
              <a:gd name="connsiteY76" fmla="*/ 373574 h 3314117"/>
              <a:gd name="connsiteX77" fmla="*/ 5603229 w 8904212"/>
              <a:gd name="connsiteY77" fmla="*/ 199043 h 3314117"/>
              <a:gd name="connsiteX78" fmla="*/ 5782574 w 8904212"/>
              <a:gd name="connsiteY78" fmla="*/ 180413 h 3314117"/>
              <a:gd name="connsiteX79" fmla="*/ 5882537 w 8904212"/>
              <a:gd name="connsiteY79" fmla="*/ 235322 h 3314117"/>
              <a:gd name="connsiteX80" fmla="*/ 5996221 w 8904212"/>
              <a:gd name="connsiteY80" fmla="*/ 330431 h 3314117"/>
              <a:gd name="connsiteX81" fmla="*/ 6014842 w 8904212"/>
              <a:gd name="connsiteY81" fmla="*/ 380436 h 3314117"/>
              <a:gd name="connsiteX82" fmla="*/ 6014842 w 8904212"/>
              <a:gd name="connsiteY82" fmla="*/ 439268 h 3314117"/>
              <a:gd name="connsiteX83" fmla="*/ 5983480 w 8904212"/>
              <a:gd name="connsiteY83" fmla="*/ 525552 h 3314117"/>
              <a:gd name="connsiteX84" fmla="*/ 5895278 w 8904212"/>
              <a:gd name="connsiteY84" fmla="*/ 684393 h 3314117"/>
              <a:gd name="connsiteX85" fmla="*/ 5774734 w 8904212"/>
              <a:gd name="connsiteY85" fmla="*/ 938346 h 3314117"/>
              <a:gd name="connsiteX86" fmla="*/ 5719853 w 8904212"/>
              <a:gd name="connsiteY86" fmla="*/ 965800 h 3314117"/>
              <a:gd name="connsiteX87" fmla="*/ 5633610 w 8904212"/>
              <a:gd name="connsiteY87" fmla="*/ 952074 h 3314117"/>
              <a:gd name="connsiteX88" fmla="*/ 5542467 w 8904212"/>
              <a:gd name="connsiteY88" fmla="*/ 920697 h 3314117"/>
              <a:gd name="connsiteX89" fmla="*/ 5474844 w 8904212"/>
              <a:gd name="connsiteY89" fmla="*/ 893244 h 3314117"/>
              <a:gd name="connsiteX90" fmla="*/ 5433684 w 8904212"/>
              <a:gd name="connsiteY90" fmla="*/ 850101 h 3314117"/>
              <a:gd name="connsiteX91" fmla="*/ 5428784 w 8904212"/>
              <a:gd name="connsiteY91" fmla="*/ 811860 h 3314117"/>
              <a:gd name="connsiteX92" fmla="*/ 5483665 w 8904212"/>
              <a:gd name="connsiteY92" fmla="*/ 661842 h 3314117"/>
              <a:gd name="connsiteX93" fmla="*/ 5538547 w 8904212"/>
              <a:gd name="connsiteY93" fmla="*/ 525552 h 3314117"/>
              <a:gd name="connsiteX94" fmla="*/ 5529727 w 8904212"/>
              <a:gd name="connsiteY94" fmla="*/ 530455 h 3314117"/>
              <a:gd name="connsiteX95" fmla="*/ 5279818 w 8904212"/>
              <a:gd name="connsiteY95" fmla="*/ 830489 h 3314117"/>
              <a:gd name="connsiteX96" fmla="*/ 5052452 w 8904212"/>
              <a:gd name="connsiteY96" fmla="*/ 1194259 h 3314117"/>
              <a:gd name="connsiteX97" fmla="*/ 4825085 w 8904212"/>
              <a:gd name="connsiteY97" fmla="*/ 1698240 h 3314117"/>
              <a:gd name="connsiteX98" fmla="*/ 4825085 w 8904212"/>
              <a:gd name="connsiteY98" fmla="*/ 1711967 h 3314117"/>
              <a:gd name="connsiteX99" fmla="*/ 4804504 w 8904212"/>
              <a:gd name="connsiteY99" fmla="*/ 1746284 h 3314117"/>
              <a:gd name="connsiteX100" fmla="*/ 4780004 w 8904212"/>
              <a:gd name="connsiteY100" fmla="*/ 1753148 h 3314117"/>
              <a:gd name="connsiteX101" fmla="*/ 4636919 w 8904212"/>
              <a:gd name="connsiteY101" fmla="*/ 1711967 h 3314117"/>
              <a:gd name="connsiteX102" fmla="*/ 4552637 w 8904212"/>
              <a:gd name="connsiteY102" fmla="*/ 1644313 h 3314117"/>
              <a:gd name="connsiteX103" fmla="*/ 4530095 w 8904212"/>
              <a:gd name="connsiteY103" fmla="*/ 1589404 h 3314117"/>
              <a:gd name="connsiteX104" fmla="*/ 4530095 w 8904212"/>
              <a:gd name="connsiteY104" fmla="*/ 1561949 h 3314117"/>
              <a:gd name="connsiteX105" fmla="*/ 4551766 w 8904212"/>
              <a:gd name="connsiteY105" fmla="*/ 1380960 h 3314117"/>
              <a:gd name="connsiteX106" fmla="*/ 4550677 w 8904212"/>
              <a:gd name="connsiteY106" fmla="*/ 1382518 h 3314117"/>
              <a:gd name="connsiteX107" fmla="*/ 4521276 w 8904212"/>
              <a:gd name="connsiteY107" fmla="*/ 1420757 h 3314117"/>
              <a:gd name="connsiteX108" fmla="*/ 4296848 w 8904212"/>
              <a:gd name="connsiteY108" fmla="*/ 1627645 h 3314117"/>
              <a:gd name="connsiteX109" fmla="*/ 3981278 w 8904212"/>
              <a:gd name="connsiteY109" fmla="*/ 1738442 h 3314117"/>
              <a:gd name="connsiteX110" fmla="*/ 3858775 w 8904212"/>
              <a:gd name="connsiteY110" fmla="*/ 1738442 h 3314117"/>
              <a:gd name="connsiteX111" fmla="*/ 3598088 w 8904212"/>
              <a:gd name="connsiteY111" fmla="*/ 1660982 h 3314117"/>
              <a:gd name="connsiteX112" fmla="*/ 3459903 w 8904212"/>
              <a:gd name="connsiteY112" fmla="*/ 1515866 h 3314117"/>
              <a:gd name="connsiteX113" fmla="*/ 3411882 w 8904212"/>
              <a:gd name="connsiteY113" fmla="*/ 1348199 h 3314117"/>
              <a:gd name="connsiteX114" fmla="*/ 3418742 w 8904212"/>
              <a:gd name="connsiteY114" fmla="*/ 1166806 h 3314117"/>
              <a:gd name="connsiteX115" fmla="*/ 3418742 w 8904212"/>
              <a:gd name="connsiteY115" fmla="*/ 1161904 h 3314117"/>
              <a:gd name="connsiteX116" fmla="*/ 3503023 w 8904212"/>
              <a:gd name="connsiteY116" fmla="*/ 855985 h 3314117"/>
              <a:gd name="connsiteX117" fmla="*/ 3698051 w 8904212"/>
              <a:gd name="connsiteY117" fmla="*/ 481431 h 3314117"/>
              <a:gd name="connsiteX118" fmla="*/ 3915616 w 8904212"/>
              <a:gd name="connsiteY118" fmla="*/ 263757 h 3314117"/>
              <a:gd name="connsiteX119" fmla="*/ 4131223 w 8904212"/>
              <a:gd name="connsiteY119" fmla="*/ 175511 h 3314117"/>
              <a:gd name="connsiteX120" fmla="*/ 4231921 w 8904212"/>
              <a:gd name="connsiteY120" fmla="*/ 173429 h 3314117"/>
              <a:gd name="connsiteX121" fmla="*/ 4319389 w 8904212"/>
              <a:gd name="connsiteY121" fmla="*/ 194141 h 3314117"/>
              <a:gd name="connsiteX122" fmla="*/ 4431113 w 8904212"/>
              <a:gd name="connsiteY122" fmla="*/ 287290 h 3314117"/>
              <a:gd name="connsiteX123" fmla="*/ 4474233 w 8904212"/>
              <a:gd name="connsiteY123" fmla="*/ 416717 h 3314117"/>
              <a:gd name="connsiteX124" fmla="*/ 4481094 w 8904212"/>
              <a:gd name="connsiteY124" fmla="*/ 466723 h 3314117"/>
              <a:gd name="connsiteX125" fmla="*/ 4479133 w 8904212"/>
              <a:gd name="connsiteY125" fmla="*/ 530456 h 3314117"/>
              <a:gd name="connsiteX126" fmla="*/ 4447774 w 8904212"/>
              <a:gd name="connsiteY126" fmla="*/ 696161 h 3314117"/>
              <a:gd name="connsiteX127" fmla="*/ 4347810 w 8904212"/>
              <a:gd name="connsiteY127" fmla="*/ 903049 h 3314117"/>
              <a:gd name="connsiteX128" fmla="*/ 4141024 w 8904212"/>
              <a:gd name="connsiteY128" fmla="*/ 1101112 h 3314117"/>
              <a:gd name="connsiteX129" fmla="*/ 3784293 w 8904212"/>
              <a:gd name="connsiteY129" fmla="*/ 1235442 h 3314117"/>
              <a:gd name="connsiteX130" fmla="*/ 3793112 w 8904212"/>
              <a:gd name="connsiteY130" fmla="*/ 1385460 h 3314117"/>
              <a:gd name="connsiteX131" fmla="*/ 3897975 w 8904212"/>
              <a:gd name="connsiteY131" fmla="*/ 1490373 h 3314117"/>
              <a:gd name="connsiteX132" fmla="*/ 3939137 w 8904212"/>
              <a:gd name="connsiteY132" fmla="*/ 1499199 h 3314117"/>
              <a:gd name="connsiteX133" fmla="*/ 3944038 w 8904212"/>
              <a:gd name="connsiteY133" fmla="*/ 1499199 h 3314117"/>
              <a:gd name="connsiteX134" fmla="*/ 3948938 w 8904212"/>
              <a:gd name="connsiteY134" fmla="*/ 1504101 h 3314117"/>
              <a:gd name="connsiteX135" fmla="*/ 4102802 w 8904212"/>
              <a:gd name="connsiteY135" fmla="*/ 1495277 h 3314117"/>
              <a:gd name="connsiteX136" fmla="*/ 4237067 w 8904212"/>
              <a:gd name="connsiteY136" fmla="*/ 1443308 h 3314117"/>
              <a:gd name="connsiteX137" fmla="*/ 4345850 w 8904212"/>
              <a:gd name="connsiteY137" fmla="*/ 1365849 h 3314117"/>
              <a:gd name="connsiteX138" fmla="*/ 4430133 w 8904212"/>
              <a:gd name="connsiteY138" fmla="*/ 1281525 h 3314117"/>
              <a:gd name="connsiteX139" fmla="*/ 4445814 w 8904212"/>
              <a:gd name="connsiteY139" fmla="*/ 1262895 h 3314117"/>
              <a:gd name="connsiteX140" fmla="*/ 4461493 w 8904212"/>
              <a:gd name="connsiteY140" fmla="*/ 1244266 h 3314117"/>
              <a:gd name="connsiteX141" fmla="*/ 4492854 w 8904212"/>
              <a:gd name="connsiteY141" fmla="*/ 1203085 h 3314117"/>
              <a:gd name="connsiteX142" fmla="*/ 4583997 w 8904212"/>
              <a:gd name="connsiteY142" fmla="*/ 1061891 h 3314117"/>
              <a:gd name="connsiteX143" fmla="*/ 4647698 w 8904212"/>
              <a:gd name="connsiteY143" fmla="*/ 939328 h 3314117"/>
              <a:gd name="connsiteX144" fmla="*/ 4653129 w 8904212"/>
              <a:gd name="connsiteY144" fmla="*/ 930588 h 3314117"/>
              <a:gd name="connsiteX145" fmla="*/ 4666198 w 8904212"/>
              <a:gd name="connsiteY145" fmla="*/ 881967 h 3314117"/>
              <a:gd name="connsiteX146" fmla="*/ 4689840 w 8904212"/>
              <a:gd name="connsiteY146" fmla="*/ 800094 h 3314117"/>
              <a:gd name="connsiteX147" fmla="*/ 4732962 w 8904212"/>
              <a:gd name="connsiteY147" fmla="*/ 677531 h 3314117"/>
              <a:gd name="connsiteX148" fmla="*/ 4767264 w 8904212"/>
              <a:gd name="connsiteY148" fmla="*/ 577518 h 3314117"/>
              <a:gd name="connsiteX149" fmla="*/ 4779024 w 8904212"/>
              <a:gd name="connsiteY149" fmla="*/ 543201 h 3314117"/>
              <a:gd name="connsiteX150" fmla="*/ 4790785 w 8904212"/>
              <a:gd name="connsiteY150" fmla="*/ 508884 h 3314117"/>
              <a:gd name="connsiteX151" fmla="*/ 4838805 w 8904212"/>
              <a:gd name="connsiteY151" fmla="*/ 370632 h 3314117"/>
              <a:gd name="connsiteX152" fmla="*/ 4886828 w 8904212"/>
              <a:gd name="connsiteY152" fmla="*/ 254931 h 3314117"/>
              <a:gd name="connsiteX153" fmla="*/ 4927988 w 8904212"/>
              <a:gd name="connsiteY153" fmla="*/ 150018 h 3314117"/>
              <a:gd name="connsiteX154" fmla="*/ 4932888 w 8904212"/>
              <a:gd name="connsiteY154" fmla="*/ 141192 h 3314117"/>
              <a:gd name="connsiteX155" fmla="*/ 4941709 w 8904212"/>
              <a:gd name="connsiteY155" fmla="*/ 118641 h 3314117"/>
              <a:gd name="connsiteX156" fmla="*/ 4971110 w 8904212"/>
              <a:gd name="connsiteY156" fmla="*/ 82362 h 3314117"/>
              <a:gd name="connsiteX157" fmla="*/ 4993283 w 8904212"/>
              <a:gd name="connsiteY157" fmla="*/ 71331 h 3314117"/>
              <a:gd name="connsiteX158" fmla="*/ 7880451 w 8904212"/>
              <a:gd name="connsiteY158" fmla="*/ 71331 h 3314117"/>
              <a:gd name="connsiteX159" fmla="*/ 7906298 w 8904212"/>
              <a:gd name="connsiteY159" fmla="*/ 73538 h 3314117"/>
              <a:gd name="connsiteX160" fmla="*/ 8008221 w 8904212"/>
              <a:gd name="connsiteY160" fmla="*/ 116681 h 3314117"/>
              <a:gd name="connsiteX161" fmla="*/ 8128765 w 8904212"/>
              <a:gd name="connsiteY161" fmla="*/ 214730 h 3314117"/>
              <a:gd name="connsiteX162" fmla="*/ 8142486 w 8904212"/>
              <a:gd name="connsiteY162" fmla="*/ 233360 h 3314117"/>
              <a:gd name="connsiteX163" fmla="*/ 8151306 w 8904212"/>
              <a:gd name="connsiteY163" fmla="*/ 255913 h 3314117"/>
              <a:gd name="connsiteX164" fmla="*/ 8156207 w 8904212"/>
              <a:gd name="connsiteY164" fmla="*/ 287288 h 3314117"/>
              <a:gd name="connsiteX165" fmla="*/ 8124845 w 8904212"/>
              <a:gd name="connsiteY165" fmla="*/ 392203 h 3314117"/>
              <a:gd name="connsiteX166" fmla="*/ 8122885 w 8904212"/>
              <a:gd name="connsiteY166" fmla="*/ 399067 h 3314117"/>
              <a:gd name="connsiteX167" fmla="*/ 8120925 w 8904212"/>
              <a:gd name="connsiteY167" fmla="*/ 405929 h 3314117"/>
              <a:gd name="connsiteX168" fmla="*/ 8091523 w 8904212"/>
              <a:gd name="connsiteY168" fmla="*/ 462799 h 3314117"/>
              <a:gd name="connsiteX169" fmla="*/ 8053303 w 8904212"/>
              <a:gd name="connsiteY169" fmla="*/ 547123 h 3314117"/>
              <a:gd name="connsiteX170" fmla="*/ 8019002 w 8904212"/>
              <a:gd name="connsiteY170" fmla="*/ 624583 h 3314117"/>
              <a:gd name="connsiteX171" fmla="*/ 7988620 w 8904212"/>
              <a:gd name="connsiteY171" fmla="*/ 688317 h 3314117"/>
              <a:gd name="connsiteX172" fmla="*/ 7943540 w 8904212"/>
              <a:gd name="connsiteY172" fmla="*/ 810880 h 3314117"/>
              <a:gd name="connsiteX173" fmla="*/ 7898457 w 8904212"/>
              <a:gd name="connsiteY173" fmla="*/ 938346 h 3314117"/>
              <a:gd name="connsiteX174" fmla="*/ 8086623 w 8904212"/>
              <a:gd name="connsiteY174" fmla="*/ 641252 h 3314117"/>
              <a:gd name="connsiteX175" fmla="*/ 8290470 w 8904212"/>
              <a:gd name="connsiteY175" fmla="*/ 373574 h 3314117"/>
              <a:gd name="connsiteX176" fmla="*/ 8490396 w 8904212"/>
              <a:gd name="connsiteY176" fmla="*/ 199043 h 3314117"/>
              <a:gd name="connsiteX177" fmla="*/ 8669741 w 8904212"/>
              <a:gd name="connsiteY177" fmla="*/ 180413 h 3314117"/>
              <a:gd name="connsiteX178" fmla="*/ 8769704 w 8904212"/>
              <a:gd name="connsiteY178" fmla="*/ 235322 h 3314117"/>
              <a:gd name="connsiteX179" fmla="*/ 8883388 w 8904212"/>
              <a:gd name="connsiteY179" fmla="*/ 330431 h 3314117"/>
              <a:gd name="connsiteX180" fmla="*/ 8902009 w 8904212"/>
              <a:gd name="connsiteY180" fmla="*/ 380436 h 3314117"/>
              <a:gd name="connsiteX181" fmla="*/ 8902009 w 8904212"/>
              <a:gd name="connsiteY181" fmla="*/ 439268 h 3314117"/>
              <a:gd name="connsiteX182" fmla="*/ 8870647 w 8904212"/>
              <a:gd name="connsiteY182" fmla="*/ 525552 h 3314117"/>
              <a:gd name="connsiteX183" fmla="*/ 8782445 w 8904212"/>
              <a:gd name="connsiteY183" fmla="*/ 684393 h 3314117"/>
              <a:gd name="connsiteX184" fmla="*/ 8661901 w 8904212"/>
              <a:gd name="connsiteY184" fmla="*/ 938346 h 3314117"/>
              <a:gd name="connsiteX185" fmla="*/ 8607020 w 8904212"/>
              <a:gd name="connsiteY185" fmla="*/ 965800 h 3314117"/>
              <a:gd name="connsiteX186" fmla="*/ 8520777 w 8904212"/>
              <a:gd name="connsiteY186" fmla="*/ 952074 h 3314117"/>
              <a:gd name="connsiteX187" fmla="*/ 8429633 w 8904212"/>
              <a:gd name="connsiteY187" fmla="*/ 920697 h 3314117"/>
              <a:gd name="connsiteX188" fmla="*/ 8362013 w 8904212"/>
              <a:gd name="connsiteY188" fmla="*/ 893244 h 3314117"/>
              <a:gd name="connsiteX189" fmla="*/ 8320851 w 8904212"/>
              <a:gd name="connsiteY189" fmla="*/ 850101 h 3314117"/>
              <a:gd name="connsiteX190" fmla="*/ 8315951 w 8904212"/>
              <a:gd name="connsiteY190" fmla="*/ 811860 h 3314117"/>
              <a:gd name="connsiteX191" fmla="*/ 8370832 w 8904212"/>
              <a:gd name="connsiteY191" fmla="*/ 661842 h 3314117"/>
              <a:gd name="connsiteX192" fmla="*/ 8425715 w 8904212"/>
              <a:gd name="connsiteY192" fmla="*/ 525552 h 3314117"/>
              <a:gd name="connsiteX193" fmla="*/ 8416894 w 8904212"/>
              <a:gd name="connsiteY193" fmla="*/ 530455 h 3314117"/>
              <a:gd name="connsiteX194" fmla="*/ 8166987 w 8904212"/>
              <a:gd name="connsiteY194" fmla="*/ 830489 h 3314117"/>
              <a:gd name="connsiteX195" fmla="*/ 7939619 w 8904212"/>
              <a:gd name="connsiteY195" fmla="*/ 1194259 h 3314117"/>
              <a:gd name="connsiteX196" fmla="*/ 7712252 w 8904212"/>
              <a:gd name="connsiteY196" fmla="*/ 1698240 h 3314117"/>
              <a:gd name="connsiteX197" fmla="*/ 7712252 w 8904212"/>
              <a:gd name="connsiteY197" fmla="*/ 1711967 h 3314117"/>
              <a:gd name="connsiteX198" fmla="*/ 7691673 w 8904212"/>
              <a:gd name="connsiteY198" fmla="*/ 1746284 h 3314117"/>
              <a:gd name="connsiteX199" fmla="*/ 7667171 w 8904212"/>
              <a:gd name="connsiteY199" fmla="*/ 1753148 h 3314117"/>
              <a:gd name="connsiteX200" fmla="*/ 7524086 w 8904212"/>
              <a:gd name="connsiteY200" fmla="*/ 1711967 h 3314117"/>
              <a:gd name="connsiteX201" fmla="*/ 7439804 w 8904212"/>
              <a:gd name="connsiteY201" fmla="*/ 1644313 h 3314117"/>
              <a:gd name="connsiteX202" fmla="*/ 7417263 w 8904212"/>
              <a:gd name="connsiteY202" fmla="*/ 1589404 h 3314117"/>
              <a:gd name="connsiteX203" fmla="*/ 7417263 w 8904212"/>
              <a:gd name="connsiteY203" fmla="*/ 1561949 h 3314117"/>
              <a:gd name="connsiteX204" fmla="*/ 7439804 w 8904212"/>
              <a:gd name="connsiteY204" fmla="*/ 1373692 h 3314117"/>
              <a:gd name="connsiteX205" fmla="*/ 7441068 w 8904212"/>
              <a:gd name="connsiteY205" fmla="*/ 1367431 h 3314117"/>
              <a:gd name="connsiteX206" fmla="*/ 7332000 w 8904212"/>
              <a:gd name="connsiteY206" fmla="*/ 1512924 h 3314117"/>
              <a:gd name="connsiteX207" fmla="*/ 7175196 w 8904212"/>
              <a:gd name="connsiteY207" fmla="*/ 1647255 h 3314117"/>
              <a:gd name="connsiteX208" fmla="*/ 7075233 w 8904212"/>
              <a:gd name="connsiteY208" fmla="*/ 1685495 h 3314117"/>
              <a:gd name="connsiteX209" fmla="*/ 6984090 w 8904212"/>
              <a:gd name="connsiteY209" fmla="*/ 1687456 h 3314117"/>
              <a:gd name="connsiteX210" fmla="*/ 6892948 w 8904212"/>
              <a:gd name="connsiteY210" fmla="*/ 1668826 h 3314117"/>
              <a:gd name="connsiteX211" fmla="*/ 6768483 w 8904212"/>
              <a:gd name="connsiteY211" fmla="*/ 1541360 h 3314117"/>
              <a:gd name="connsiteX212" fmla="*/ 6739082 w 8904212"/>
              <a:gd name="connsiteY212" fmla="*/ 1337415 h 3314117"/>
              <a:gd name="connsiteX213" fmla="*/ 6509756 w 8904212"/>
              <a:gd name="connsiteY213" fmla="*/ 1587444 h 3314117"/>
              <a:gd name="connsiteX214" fmla="*/ 6271608 w 8904212"/>
              <a:gd name="connsiteY214" fmla="*/ 1668826 h 3314117"/>
              <a:gd name="connsiteX215" fmla="*/ 6110884 w 8904212"/>
              <a:gd name="connsiteY215" fmla="*/ 1623723 h 3314117"/>
              <a:gd name="connsiteX216" fmla="*/ 5988379 w 8904212"/>
              <a:gd name="connsiteY216" fmla="*/ 1489393 h 3314117"/>
              <a:gd name="connsiteX217" fmla="*/ 5952119 w 8904212"/>
              <a:gd name="connsiteY217" fmla="*/ 1242306 h 3314117"/>
              <a:gd name="connsiteX218" fmla="*/ 6045222 w 8904212"/>
              <a:gd name="connsiteY218" fmla="*/ 855984 h 3314117"/>
              <a:gd name="connsiteX219" fmla="*/ 6240248 w 8904212"/>
              <a:gd name="connsiteY219" fmla="*/ 481431 h 3314117"/>
              <a:gd name="connsiteX220" fmla="*/ 6457813 w 8904212"/>
              <a:gd name="connsiteY220" fmla="*/ 263758 h 3314117"/>
              <a:gd name="connsiteX221" fmla="*/ 6673421 w 8904212"/>
              <a:gd name="connsiteY221" fmla="*/ 175511 h 3314117"/>
              <a:gd name="connsiteX222" fmla="*/ 6861586 w 8904212"/>
              <a:gd name="connsiteY222" fmla="*/ 194141 h 3314117"/>
              <a:gd name="connsiteX223" fmla="*/ 6963509 w 8904212"/>
              <a:gd name="connsiteY223" fmla="*/ 271602 h 3314117"/>
              <a:gd name="connsiteX224" fmla="*/ 7011532 w 8904212"/>
              <a:gd name="connsiteY224" fmla="*/ 380438 h 3314117"/>
              <a:gd name="connsiteX225" fmla="*/ 7052692 w 8904212"/>
              <a:gd name="connsiteY225" fmla="*/ 289252 h 3314117"/>
              <a:gd name="connsiteX226" fmla="*/ 7071313 w 8904212"/>
              <a:gd name="connsiteY226" fmla="*/ 252973 h 3314117"/>
              <a:gd name="connsiteX227" fmla="*/ 7098754 w 8904212"/>
              <a:gd name="connsiteY227" fmla="*/ 207868 h 3314117"/>
              <a:gd name="connsiteX228" fmla="*/ 7130114 w 8904212"/>
              <a:gd name="connsiteY228" fmla="*/ 176493 h 3314117"/>
              <a:gd name="connsiteX229" fmla="*/ 7171276 w 8904212"/>
              <a:gd name="connsiteY229" fmla="*/ 171589 h 3314117"/>
              <a:gd name="connsiteX230" fmla="*/ 7280059 w 8904212"/>
              <a:gd name="connsiteY230" fmla="*/ 226498 h 3314117"/>
              <a:gd name="connsiteX231" fmla="*/ 7407464 w 8904212"/>
              <a:gd name="connsiteY231" fmla="*/ 335335 h 3314117"/>
              <a:gd name="connsiteX232" fmla="*/ 7430003 w 8904212"/>
              <a:gd name="connsiteY232" fmla="*/ 380438 h 3314117"/>
              <a:gd name="connsiteX233" fmla="*/ 7428043 w 8904212"/>
              <a:gd name="connsiteY233" fmla="*/ 439268 h 3314117"/>
              <a:gd name="connsiteX234" fmla="*/ 7393743 w 8904212"/>
              <a:gd name="connsiteY234" fmla="*/ 525553 h 3314117"/>
              <a:gd name="connsiteX235" fmla="*/ 7338861 w 8904212"/>
              <a:gd name="connsiteY235" fmla="*/ 625565 h 3314117"/>
              <a:gd name="connsiteX236" fmla="*/ 7259478 w 8904212"/>
              <a:gd name="connsiteY236" fmla="*/ 782446 h 3314117"/>
              <a:gd name="connsiteX237" fmla="*/ 7175196 w 8904212"/>
              <a:gd name="connsiteY237" fmla="*/ 968743 h 3314117"/>
              <a:gd name="connsiteX238" fmla="*/ 7111493 w 8904212"/>
              <a:gd name="connsiteY238" fmla="*/ 1150136 h 3314117"/>
              <a:gd name="connsiteX239" fmla="*/ 7092874 w 8904212"/>
              <a:gd name="connsiteY239" fmla="*/ 1293292 h 3314117"/>
              <a:gd name="connsiteX240" fmla="*/ 7142855 w 8904212"/>
              <a:gd name="connsiteY240" fmla="*/ 1365848 h 3314117"/>
              <a:gd name="connsiteX241" fmla="*/ 7249678 w 8904212"/>
              <a:gd name="connsiteY241" fmla="*/ 1336433 h 3314117"/>
              <a:gd name="connsiteX242" fmla="*/ 7360421 w 8904212"/>
              <a:gd name="connsiteY242" fmla="*/ 1218772 h 3314117"/>
              <a:gd name="connsiteX243" fmla="*/ 7458425 w 8904212"/>
              <a:gd name="connsiteY243" fmla="*/ 1068755 h 3314117"/>
              <a:gd name="connsiteX244" fmla="*/ 7528986 w 8904212"/>
              <a:gd name="connsiteY244" fmla="*/ 939328 h 3314117"/>
              <a:gd name="connsiteX245" fmla="*/ 7544778 w 8904212"/>
              <a:gd name="connsiteY245" fmla="*/ 913911 h 3314117"/>
              <a:gd name="connsiteX246" fmla="*/ 7553365 w 8904212"/>
              <a:gd name="connsiteY246" fmla="*/ 881967 h 3314117"/>
              <a:gd name="connsiteX247" fmla="*/ 7577007 w 8904212"/>
              <a:gd name="connsiteY247" fmla="*/ 800094 h 3314117"/>
              <a:gd name="connsiteX248" fmla="*/ 7620129 w 8904212"/>
              <a:gd name="connsiteY248" fmla="*/ 677531 h 3314117"/>
              <a:gd name="connsiteX249" fmla="*/ 7654431 w 8904212"/>
              <a:gd name="connsiteY249" fmla="*/ 577518 h 3314117"/>
              <a:gd name="connsiteX250" fmla="*/ 7666191 w 8904212"/>
              <a:gd name="connsiteY250" fmla="*/ 543201 h 3314117"/>
              <a:gd name="connsiteX251" fmla="*/ 7677952 w 8904212"/>
              <a:gd name="connsiteY251" fmla="*/ 508884 h 3314117"/>
              <a:gd name="connsiteX252" fmla="*/ 7725973 w 8904212"/>
              <a:gd name="connsiteY252" fmla="*/ 370632 h 3314117"/>
              <a:gd name="connsiteX253" fmla="*/ 7773995 w 8904212"/>
              <a:gd name="connsiteY253" fmla="*/ 254931 h 3314117"/>
              <a:gd name="connsiteX254" fmla="*/ 7815155 w 8904212"/>
              <a:gd name="connsiteY254" fmla="*/ 150018 h 3314117"/>
              <a:gd name="connsiteX255" fmla="*/ 7820055 w 8904212"/>
              <a:gd name="connsiteY255" fmla="*/ 141192 h 3314117"/>
              <a:gd name="connsiteX256" fmla="*/ 7828876 w 8904212"/>
              <a:gd name="connsiteY256" fmla="*/ 118641 h 3314117"/>
              <a:gd name="connsiteX257" fmla="*/ 7858277 w 8904212"/>
              <a:gd name="connsiteY257" fmla="*/ 82362 h 3314117"/>
              <a:gd name="connsiteX258" fmla="*/ 7880451 w 8904212"/>
              <a:gd name="connsiteY258" fmla="*/ 71331 h 3314117"/>
              <a:gd name="connsiteX259" fmla="*/ 1846775 w 8904212"/>
              <a:gd name="connsiteY259" fmla="*/ 41180 h 3314117"/>
              <a:gd name="connsiteX260" fmla="*/ 1964377 w 8904212"/>
              <a:gd name="connsiteY260" fmla="*/ 43142 h 3314117"/>
              <a:gd name="connsiteX261" fmla="*/ 2000638 w 8904212"/>
              <a:gd name="connsiteY261" fmla="*/ 70598 h 3314117"/>
              <a:gd name="connsiteX262" fmla="*/ 2009459 w 8904212"/>
              <a:gd name="connsiteY262" fmla="*/ 120602 h 3314117"/>
              <a:gd name="connsiteX263" fmla="*/ 1986918 w 8904212"/>
              <a:gd name="connsiteY263" fmla="*/ 215712 h 3314117"/>
              <a:gd name="connsiteX264" fmla="*/ 1943797 w 8904212"/>
              <a:gd name="connsiteY264" fmla="*/ 345138 h 3314117"/>
              <a:gd name="connsiteX265" fmla="*/ 1907536 w 8904212"/>
              <a:gd name="connsiteY265" fmla="*/ 522611 h 3314117"/>
              <a:gd name="connsiteX266" fmla="*/ 1888915 w 8904212"/>
              <a:gd name="connsiteY266" fmla="*/ 729498 h 3314117"/>
              <a:gd name="connsiteX267" fmla="*/ 1900675 w 8904212"/>
              <a:gd name="connsiteY267" fmla="*/ 938346 h 3314117"/>
              <a:gd name="connsiteX268" fmla="*/ 1936937 w 8904212"/>
              <a:gd name="connsiteY268" fmla="*/ 1181513 h 3314117"/>
              <a:gd name="connsiteX269" fmla="*/ 1932037 w 8904212"/>
              <a:gd name="connsiteY269" fmla="*/ 1447230 h 3314117"/>
              <a:gd name="connsiteX270" fmla="*/ 1818353 w 8904212"/>
              <a:gd name="connsiteY270" fmla="*/ 1667844 h 3314117"/>
              <a:gd name="connsiteX271" fmla="*/ 1523364 w 8904212"/>
              <a:gd name="connsiteY271" fmla="*/ 1769818 h 3314117"/>
              <a:gd name="connsiteX272" fmla="*/ 1319518 w 8904212"/>
              <a:gd name="connsiteY272" fmla="*/ 1738442 h 3314117"/>
              <a:gd name="connsiteX273" fmla="*/ 1197015 w 8904212"/>
              <a:gd name="connsiteY273" fmla="*/ 1643333 h 3314117"/>
              <a:gd name="connsiteX274" fmla="*/ 1174474 w 8904212"/>
              <a:gd name="connsiteY274" fmla="*/ 1443308 h 3314117"/>
              <a:gd name="connsiteX275" fmla="*/ 1188193 w 8904212"/>
              <a:gd name="connsiteY275" fmla="*/ 1393302 h 3314117"/>
              <a:gd name="connsiteX276" fmla="*/ 1210734 w 8904212"/>
              <a:gd name="connsiteY276" fmla="*/ 1350161 h 3314117"/>
              <a:gd name="connsiteX277" fmla="*/ 1246996 w 8904212"/>
              <a:gd name="connsiteY277" fmla="*/ 1315842 h 3314117"/>
              <a:gd name="connsiteX278" fmla="*/ 1260717 w 8904212"/>
              <a:gd name="connsiteY278" fmla="*/ 1310940 h 3314117"/>
              <a:gd name="connsiteX279" fmla="*/ 1305797 w 8904212"/>
              <a:gd name="connsiteY279" fmla="*/ 1315842 h 3314117"/>
              <a:gd name="connsiteX280" fmla="*/ 1348919 w 8904212"/>
              <a:gd name="connsiteY280" fmla="*/ 1336433 h 3314117"/>
              <a:gd name="connsiteX281" fmla="*/ 1378321 w 8904212"/>
              <a:gd name="connsiteY281" fmla="*/ 1373692 h 3314117"/>
              <a:gd name="connsiteX282" fmla="*/ 1383221 w 8904212"/>
              <a:gd name="connsiteY282" fmla="*/ 1382518 h 3314117"/>
              <a:gd name="connsiteX283" fmla="*/ 1374400 w 8904212"/>
              <a:gd name="connsiteY283" fmla="*/ 1413893 h 3314117"/>
              <a:gd name="connsiteX284" fmla="*/ 1360680 w 8904212"/>
              <a:gd name="connsiteY284" fmla="*/ 1441348 h 3314117"/>
              <a:gd name="connsiteX285" fmla="*/ 1355779 w 8904212"/>
              <a:gd name="connsiteY285" fmla="*/ 1475665 h 3314117"/>
              <a:gd name="connsiteX286" fmla="*/ 1367540 w 8904212"/>
              <a:gd name="connsiteY286" fmla="*/ 1507043 h 3314117"/>
              <a:gd name="connsiteX287" fmla="*/ 1410660 w 8904212"/>
              <a:gd name="connsiteY287" fmla="*/ 1527632 h 3314117"/>
              <a:gd name="connsiteX288" fmla="*/ 1472404 w 8904212"/>
              <a:gd name="connsiteY288" fmla="*/ 1513905 h 3314117"/>
              <a:gd name="connsiteX289" fmla="*/ 1499843 w 8904212"/>
              <a:gd name="connsiteY289" fmla="*/ 1452134 h 3314117"/>
              <a:gd name="connsiteX290" fmla="*/ 1501803 w 8904212"/>
              <a:gd name="connsiteY290" fmla="*/ 1360947 h 3314117"/>
              <a:gd name="connsiteX291" fmla="*/ 1492985 w 8904212"/>
              <a:gd name="connsiteY291" fmla="*/ 1258973 h 3314117"/>
              <a:gd name="connsiteX292" fmla="*/ 1472404 w 8904212"/>
              <a:gd name="connsiteY292" fmla="*/ 1067775 h 3314117"/>
              <a:gd name="connsiteX293" fmla="*/ 1451822 w 8904212"/>
              <a:gd name="connsiteY293" fmla="*/ 890302 h 3314117"/>
              <a:gd name="connsiteX294" fmla="*/ 1451822 w 8904212"/>
              <a:gd name="connsiteY294" fmla="*/ 835393 h 3314117"/>
              <a:gd name="connsiteX295" fmla="*/ 1381261 w 8904212"/>
              <a:gd name="connsiteY295" fmla="*/ 966781 h 3314117"/>
              <a:gd name="connsiteX296" fmla="*/ 1350267 w 8904212"/>
              <a:gd name="connsiteY296" fmla="*/ 1020219 h 3314117"/>
              <a:gd name="connsiteX297" fmla="*/ 1350001 w 8904212"/>
              <a:gd name="connsiteY297" fmla="*/ 1020648 h 3314117"/>
              <a:gd name="connsiteX298" fmla="*/ 1322460 w 8904212"/>
              <a:gd name="connsiteY298" fmla="*/ 1077580 h 3314117"/>
              <a:gd name="connsiteX299" fmla="*/ 1247978 w 8904212"/>
              <a:gd name="connsiteY299" fmla="*/ 1211909 h 3314117"/>
              <a:gd name="connsiteX300" fmla="*/ 1161734 w 8904212"/>
              <a:gd name="connsiteY300" fmla="*/ 1353103 h 3314117"/>
              <a:gd name="connsiteX301" fmla="*/ 1141154 w 8904212"/>
              <a:gd name="connsiteY301" fmla="*/ 1382518 h 3314117"/>
              <a:gd name="connsiteX302" fmla="*/ 1111753 w 8904212"/>
              <a:gd name="connsiteY302" fmla="*/ 1420757 h 3314117"/>
              <a:gd name="connsiteX303" fmla="*/ 887326 w 8904212"/>
              <a:gd name="connsiteY303" fmla="*/ 1627645 h 3314117"/>
              <a:gd name="connsiteX304" fmla="*/ 571757 w 8904212"/>
              <a:gd name="connsiteY304" fmla="*/ 1738442 h 3314117"/>
              <a:gd name="connsiteX305" fmla="*/ 449253 w 8904212"/>
              <a:gd name="connsiteY305" fmla="*/ 1738442 h 3314117"/>
              <a:gd name="connsiteX306" fmla="*/ 188566 w 8904212"/>
              <a:gd name="connsiteY306" fmla="*/ 1660982 h 3314117"/>
              <a:gd name="connsiteX307" fmla="*/ 50381 w 8904212"/>
              <a:gd name="connsiteY307" fmla="*/ 1515866 h 3314117"/>
              <a:gd name="connsiteX308" fmla="*/ 2359 w 8904212"/>
              <a:gd name="connsiteY308" fmla="*/ 1348199 h 3314117"/>
              <a:gd name="connsiteX309" fmla="*/ 9219 w 8904212"/>
              <a:gd name="connsiteY309" fmla="*/ 1166806 h 3314117"/>
              <a:gd name="connsiteX310" fmla="*/ 9219 w 8904212"/>
              <a:gd name="connsiteY310" fmla="*/ 1161904 h 3314117"/>
              <a:gd name="connsiteX311" fmla="*/ 93503 w 8904212"/>
              <a:gd name="connsiteY311" fmla="*/ 855985 h 3314117"/>
              <a:gd name="connsiteX312" fmla="*/ 288529 w 8904212"/>
              <a:gd name="connsiteY312" fmla="*/ 481431 h 3314117"/>
              <a:gd name="connsiteX313" fmla="*/ 506094 w 8904212"/>
              <a:gd name="connsiteY313" fmla="*/ 263757 h 3314117"/>
              <a:gd name="connsiteX314" fmla="*/ 721701 w 8904212"/>
              <a:gd name="connsiteY314" fmla="*/ 175511 h 3314117"/>
              <a:gd name="connsiteX315" fmla="*/ 822399 w 8904212"/>
              <a:gd name="connsiteY315" fmla="*/ 173429 h 3314117"/>
              <a:gd name="connsiteX316" fmla="*/ 909867 w 8904212"/>
              <a:gd name="connsiteY316" fmla="*/ 194141 h 3314117"/>
              <a:gd name="connsiteX317" fmla="*/ 1020610 w 8904212"/>
              <a:gd name="connsiteY317" fmla="*/ 287290 h 3314117"/>
              <a:gd name="connsiteX318" fmla="*/ 1063731 w 8904212"/>
              <a:gd name="connsiteY318" fmla="*/ 416717 h 3314117"/>
              <a:gd name="connsiteX319" fmla="*/ 1070591 w 8904212"/>
              <a:gd name="connsiteY319" fmla="*/ 466723 h 3314117"/>
              <a:gd name="connsiteX320" fmla="*/ 1068631 w 8904212"/>
              <a:gd name="connsiteY320" fmla="*/ 530456 h 3314117"/>
              <a:gd name="connsiteX321" fmla="*/ 1037271 w 8904212"/>
              <a:gd name="connsiteY321" fmla="*/ 696161 h 3314117"/>
              <a:gd name="connsiteX322" fmla="*/ 937308 w 8904212"/>
              <a:gd name="connsiteY322" fmla="*/ 903049 h 3314117"/>
              <a:gd name="connsiteX323" fmla="*/ 730522 w 8904212"/>
              <a:gd name="connsiteY323" fmla="*/ 1101112 h 3314117"/>
              <a:gd name="connsiteX324" fmla="*/ 373791 w 8904212"/>
              <a:gd name="connsiteY324" fmla="*/ 1235442 h 3314117"/>
              <a:gd name="connsiteX325" fmla="*/ 382611 w 8904212"/>
              <a:gd name="connsiteY325" fmla="*/ 1385460 h 3314117"/>
              <a:gd name="connsiteX326" fmla="*/ 487473 w 8904212"/>
              <a:gd name="connsiteY326" fmla="*/ 1490373 h 3314117"/>
              <a:gd name="connsiteX327" fmla="*/ 528635 w 8904212"/>
              <a:gd name="connsiteY327" fmla="*/ 1499199 h 3314117"/>
              <a:gd name="connsiteX328" fmla="*/ 533535 w 8904212"/>
              <a:gd name="connsiteY328" fmla="*/ 1499199 h 3314117"/>
              <a:gd name="connsiteX329" fmla="*/ 538436 w 8904212"/>
              <a:gd name="connsiteY329" fmla="*/ 1504101 h 3314117"/>
              <a:gd name="connsiteX330" fmla="*/ 693280 w 8904212"/>
              <a:gd name="connsiteY330" fmla="*/ 1495277 h 3314117"/>
              <a:gd name="connsiteX331" fmla="*/ 827544 w 8904212"/>
              <a:gd name="connsiteY331" fmla="*/ 1443308 h 3314117"/>
              <a:gd name="connsiteX332" fmla="*/ 936328 w 8904212"/>
              <a:gd name="connsiteY332" fmla="*/ 1365849 h 3314117"/>
              <a:gd name="connsiteX333" fmla="*/ 1020610 w 8904212"/>
              <a:gd name="connsiteY333" fmla="*/ 1281525 h 3314117"/>
              <a:gd name="connsiteX334" fmla="*/ 1036291 w 8904212"/>
              <a:gd name="connsiteY334" fmla="*/ 1262895 h 3314117"/>
              <a:gd name="connsiteX335" fmla="*/ 1051972 w 8904212"/>
              <a:gd name="connsiteY335" fmla="*/ 1244266 h 3314117"/>
              <a:gd name="connsiteX336" fmla="*/ 1083332 w 8904212"/>
              <a:gd name="connsiteY336" fmla="*/ 1203085 h 3314117"/>
              <a:gd name="connsiteX337" fmla="*/ 1174474 w 8904212"/>
              <a:gd name="connsiteY337" fmla="*/ 1061891 h 3314117"/>
              <a:gd name="connsiteX338" fmla="*/ 1210736 w 8904212"/>
              <a:gd name="connsiteY338" fmla="*/ 995094 h 3314117"/>
              <a:gd name="connsiteX339" fmla="*/ 1228064 w 8904212"/>
              <a:gd name="connsiteY339" fmla="*/ 959880 h 3314117"/>
              <a:gd name="connsiteX340" fmla="*/ 1255694 w 8904212"/>
              <a:gd name="connsiteY340" fmla="*/ 897656 h 3314117"/>
              <a:gd name="connsiteX341" fmla="*/ 1291097 w 8904212"/>
              <a:gd name="connsiteY341" fmla="*/ 820685 h 3314117"/>
              <a:gd name="connsiteX342" fmla="*/ 1363620 w 8904212"/>
              <a:gd name="connsiteY342" fmla="*/ 656940 h 3314117"/>
              <a:gd name="connsiteX343" fmla="*/ 1427321 w 8904212"/>
              <a:gd name="connsiteY343" fmla="*/ 508884 h 3314117"/>
              <a:gd name="connsiteX344" fmla="*/ 1465543 w 8904212"/>
              <a:gd name="connsiteY344" fmla="*/ 406911 h 3314117"/>
              <a:gd name="connsiteX345" fmla="*/ 1488084 w 8904212"/>
              <a:gd name="connsiteY345" fmla="*/ 229439 h 3314117"/>
              <a:gd name="connsiteX346" fmla="*/ 1524344 w 8904212"/>
              <a:gd name="connsiteY346" fmla="*/ 134330 h 3314117"/>
              <a:gd name="connsiteX347" fmla="*/ 1608626 w 8904212"/>
              <a:gd name="connsiteY347" fmla="*/ 86285 h 3314117"/>
              <a:gd name="connsiteX348" fmla="*/ 1722310 w 8904212"/>
              <a:gd name="connsiteY348" fmla="*/ 54908 h 3314117"/>
              <a:gd name="connsiteX349" fmla="*/ 1846775 w 8904212"/>
              <a:gd name="connsiteY349" fmla="*/ 41180 h 3314117"/>
              <a:gd name="connsiteX350" fmla="*/ 2457946 w 8904212"/>
              <a:gd name="connsiteY350" fmla="*/ 735 h 3314117"/>
              <a:gd name="connsiteX351" fmla="*/ 2483795 w 8904212"/>
              <a:gd name="connsiteY351" fmla="*/ 2942 h 3314117"/>
              <a:gd name="connsiteX352" fmla="*/ 2585718 w 8904212"/>
              <a:gd name="connsiteY352" fmla="*/ 46084 h 3314117"/>
              <a:gd name="connsiteX353" fmla="*/ 2710181 w 8904212"/>
              <a:gd name="connsiteY353" fmla="*/ 144134 h 3314117"/>
              <a:gd name="connsiteX354" fmla="*/ 2715081 w 8904212"/>
              <a:gd name="connsiteY354" fmla="*/ 149038 h 3314117"/>
              <a:gd name="connsiteX355" fmla="*/ 2723901 w 8904212"/>
              <a:gd name="connsiteY355" fmla="*/ 167667 h 3314117"/>
              <a:gd name="connsiteX356" fmla="*/ 2732722 w 8904212"/>
              <a:gd name="connsiteY356" fmla="*/ 217672 h 3314117"/>
              <a:gd name="connsiteX357" fmla="*/ 2701360 w 8904212"/>
              <a:gd name="connsiteY357" fmla="*/ 322587 h 3314117"/>
              <a:gd name="connsiteX358" fmla="*/ 2699400 w 8904212"/>
              <a:gd name="connsiteY358" fmla="*/ 329451 h 3314117"/>
              <a:gd name="connsiteX359" fmla="*/ 2699400 w 8904212"/>
              <a:gd name="connsiteY359" fmla="*/ 334353 h 3314117"/>
              <a:gd name="connsiteX360" fmla="*/ 2671960 w 8904212"/>
              <a:gd name="connsiteY360" fmla="*/ 391223 h 3314117"/>
              <a:gd name="connsiteX361" fmla="*/ 2630798 w 8904212"/>
              <a:gd name="connsiteY361" fmla="*/ 475547 h 3314117"/>
              <a:gd name="connsiteX362" fmla="*/ 2608257 w 8904212"/>
              <a:gd name="connsiteY362" fmla="*/ 532416 h 3314117"/>
              <a:gd name="connsiteX363" fmla="*/ 2585718 w 8904212"/>
              <a:gd name="connsiteY363" fmla="*/ 589286 h 3314117"/>
              <a:gd name="connsiteX364" fmla="*/ 2706260 w 8904212"/>
              <a:gd name="connsiteY364" fmla="*/ 430442 h 3314117"/>
              <a:gd name="connsiteX365" fmla="*/ 2842485 w 8904212"/>
              <a:gd name="connsiteY365" fmla="*/ 285328 h 3314117"/>
              <a:gd name="connsiteX366" fmla="*/ 2980670 w 8904212"/>
              <a:gd name="connsiteY366" fmla="*/ 190219 h 3314117"/>
              <a:gd name="connsiteX367" fmla="*/ 3103173 w 8904212"/>
              <a:gd name="connsiteY367" fmla="*/ 176491 h 3314117"/>
              <a:gd name="connsiteX368" fmla="*/ 3239398 w 8904212"/>
              <a:gd name="connsiteY368" fmla="*/ 257873 h 3314117"/>
              <a:gd name="connsiteX369" fmla="*/ 3330540 w 8904212"/>
              <a:gd name="connsiteY369" fmla="*/ 359846 h 3314117"/>
              <a:gd name="connsiteX370" fmla="*/ 3375621 w 8904212"/>
              <a:gd name="connsiteY370" fmla="*/ 511826 h 3314117"/>
              <a:gd name="connsiteX371" fmla="*/ 3357000 w 8904212"/>
              <a:gd name="connsiteY371" fmla="*/ 691259 h 3314117"/>
              <a:gd name="connsiteX372" fmla="*/ 3298199 w 8904212"/>
              <a:gd name="connsiteY372" fmla="*/ 938346 h 3314117"/>
              <a:gd name="connsiteX373" fmla="*/ 3191375 w 8904212"/>
              <a:gd name="connsiteY373" fmla="*/ 1204065 h 3314117"/>
              <a:gd name="connsiteX374" fmla="*/ 3034571 w 8904212"/>
              <a:gd name="connsiteY374" fmla="*/ 1445269 h 3314117"/>
              <a:gd name="connsiteX375" fmla="*/ 2825824 w 8904212"/>
              <a:gd name="connsiteY375" fmla="*/ 1617840 h 3314117"/>
              <a:gd name="connsiteX376" fmla="*/ 2562197 w 8904212"/>
              <a:gd name="connsiteY376" fmla="*/ 1674708 h 3314117"/>
              <a:gd name="connsiteX377" fmla="*/ 2462234 w 8904212"/>
              <a:gd name="connsiteY377" fmla="*/ 1647255 h 3314117"/>
              <a:gd name="connsiteX378" fmla="*/ 2382852 w 8904212"/>
              <a:gd name="connsiteY378" fmla="*/ 1576657 h 3314117"/>
              <a:gd name="connsiteX379" fmla="*/ 2321111 w 8904212"/>
              <a:gd name="connsiteY379" fmla="*/ 1438407 h 3314117"/>
              <a:gd name="connsiteX380" fmla="*/ 2229966 w 8904212"/>
              <a:gd name="connsiteY380" fmla="*/ 1924737 h 3314117"/>
              <a:gd name="connsiteX381" fmla="*/ 2179986 w 8904212"/>
              <a:gd name="connsiteY381" fmla="*/ 2344396 h 3314117"/>
              <a:gd name="connsiteX382" fmla="*/ 2166265 w 8904212"/>
              <a:gd name="connsiteY382" fmla="*/ 2687572 h 3314117"/>
              <a:gd name="connsiteX383" fmla="*/ 2171165 w 8904212"/>
              <a:gd name="connsiteY383" fmla="*/ 2937603 h 3314117"/>
              <a:gd name="connsiteX384" fmla="*/ 2171165 w 8904212"/>
              <a:gd name="connsiteY384" fmla="*/ 3082717 h 3314117"/>
              <a:gd name="connsiteX385" fmla="*/ 2114323 w 8904212"/>
              <a:gd name="connsiteY385" fmla="*/ 3191554 h 3314117"/>
              <a:gd name="connsiteX386" fmla="*/ 2005541 w 8904212"/>
              <a:gd name="connsiteY386" fmla="*/ 3264112 h 3314117"/>
              <a:gd name="connsiteX387" fmla="*/ 1881076 w 8904212"/>
              <a:gd name="connsiteY387" fmla="*/ 3302351 h 3314117"/>
              <a:gd name="connsiteX388" fmla="*/ 1781113 w 8904212"/>
              <a:gd name="connsiteY388" fmla="*/ 3314117 h 3314117"/>
              <a:gd name="connsiteX389" fmla="*/ 1726232 w 8904212"/>
              <a:gd name="connsiteY389" fmla="*/ 3289606 h 3314117"/>
              <a:gd name="connsiteX390" fmla="*/ 1698791 w 8904212"/>
              <a:gd name="connsiteY390" fmla="*/ 3237639 h 3314117"/>
              <a:gd name="connsiteX391" fmla="*/ 1685070 w 8904212"/>
              <a:gd name="connsiteY391" fmla="*/ 3160177 h 3314117"/>
              <a:gd name="connsiteX392" fmla="*/ 1721332 w 8904212"/>
              <a:gd name="connsiteY392" fmla="*/ 2669925 h 3314117"/>
              <a:gd name="connsiteX393" fmla="*/ 1800714 w 8904212"/>
              <a:gd name="connsiteY393" fmla="*/ 2129664 h 3314117"/>
              <a:gd name="connsiteX394" fmla="*/ 1957518 w 8904212"/>
              <a:gd name="connsiteY394" fmla="*/ 1453114 h 3314117"/>
              <a:gd name="connsiteX395" fmla="*/ 1980060 w 8904212"/>
              <a:gd name="connsiteY395" fmla="*/ 1361927 h 3314117"/>
              <a:gd name="connsiteX396" fmla="*/ 2007501 w 8904212"/>
              <a:gd name="connsiteY396" fmla="*/ 1257012 h 3314117"/>
              <a:gd name="connsiteX397" fmla="*/ 2028080 w 8904212"/>
              <a:gd name="connsiteY397" fmla="*/ 1193279 h 3314117"/>
              <a:gd name="connsiteX398" fmla="*/ 2048661 w 8904212"/>
              <a:gd name="connsiteY398" fmla="*/ 1125623 h 3314117"/>
              <a:gd name="connsiteX399" fmla="*/ 2080023 w 8904212"/>
              <a:gd name="connsiteY399" fmla="*/ 1009924 h 3314117"/>
              <a:gd name="connsiteX400" fmla="*/ 2111384 w 8904212"/>
              <a:gd name="connsiteY400" fmla="*/ 903047 h 3314117"/>
              <a:gd name="connsiteX401" fmla="*/ 2135884 w 8904212"/>
              <a:gd name="connsiteY401" fmla="*/ 811860 h 3314117"/>
              <a:gd name="connsiteX402" fmla="*/ 2160385 w 8904212"/>
              <a:gd name="connsiteY402" fmla="*/ 734400 h 3314117"/>
              <a:gd name="connsiteX403" fmla="*/ 2198606 w 8904212"/>
              <a:gd name="connsiteY403" fmla="*/ 609877 h 3314117"/>
              <a:gd name="connsiteX404" fmla="*/ 2232906 w 8904212"/>
              <a:gd name="connsiteY404" fmla="*/ 507904 h 3314117"/>
              <a:gd name="connsiteX405" fmla="*/ 2255448 w 8904212"/>
              <a:gd name="connsiteY405" fmla="*/ 439268 h 3314117"/>
              <a:gd name="connsiteX406" fmla="*/ 2303468 w 8904212"/>
              <a:gd name="connsiteY406" fmla="*/ 301016 h 3314117"/>
              <a:gd name="connsiteX407" fmla="*/ 2351490 w 8904212"/>
              <a:gd name="connsiteY407" fmla="*/ 185317 h 3314117"/>
              <a:gd name="connsiteX408" fmla="*/ 2392652 w 8904212"/>
              <a:gd name="connsiteY408" fmla="*/ 80402 h 3314117"/>
              <a:gd name="connsiteX409" fmla="*/ 2397552 w 8904212"/>
              <a:gd name="connsiteY409" fmla="*/ 71576 h 3314117"/>
              <a:gd name="connsiteX410" fmla="*/ 2406371 w 8904212"/>
              <a:gd name="connsiteY410" fmla="*/ 52947 h 3314117"/>
              <a:gd name="connsiteX411" fmla="*/ 2435772 w 8904212"/>
              <a:gd name="connsiteY411" fmla="*/ 11766 h 3314117"/>
              <a:gd name="connsiteX412" fmla="*/ 2457946 w 8904212"/>
              <a:gd name="connsiteY412" fmla="*/ 735 h 331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</a:cxnLst>
            <a:rect l="l" t="t" r="r" b="b"/>
            <a:pathLst>
              <a:path w="8904212" h="3314117">
                <a:moveTo>
                  <a:pt x="6785144" y="468683"/>
                </a:moveTo>
                <a:cubicBezTo>
                  <a:pt x="6763583" y="470645"/>
                  <a:pt x="6736144" y="484373"/>
                  <a:pt x="6700862" y="511826"/>
                </a:cubicBezTo>
                <a:cubicBezTo>
                  <a:pt x="6665580" y="539281"/>
                  <a:pt x="6626378" y="584384"/>
                  <a:pt x="6580318" y="648118"/>
                </a:cubicBezTo>
                <a:cubicBezTo>
                  <a:pt x="6535237" y="711850"/>
                  <a:pt x="6483295" y="805980"/>
                  <a:pt x="6425472" y="929522"/>
                </a:cubicBezTo>
                <a:cubicBezTo>
                  <a:pt x="6367652" y="1056989"/>
                  <a:pt x="6333351" y="1154060"/>
                  <a:pt x="6320610" y="1219753"/>
                </a:cubicBezTo>
                <a:cubicBezTo>
                  <a:pt x="6308850" y="1286428"/>
                  <a:pt x="6305909" y="1336433"/>
                  <a:pt x="6311790" y="1369770"/>
                </a:cubicBezTo>
                <a:cubicBezTo>
                  <a:pt x="6320610" y="1406049"/>
                  <a:pt x="6340211" y="1427621"/>
                  <a:pt x="6370591" y="1433504"/>
                </a:cubicBezTo>
                <a:cubicBezTo>
                  <a:pt x="6428414" y="1442328"/>
                  <a:pt x="6484275" y="1415855"/>
                  <a:pt x="6538176" y="1354083"/>
                </a:cubicBezTo>
                <a:cubicBezTo>
                  <a:pt x="6593058" y="1292310"/>
                  <a:pt x="6643041" y="1221714"/>
                  <a:pt x="6688121" y="1143274"/>
                </a:cubicBezTo>
                <a:cubicBezTo>
                  <a:pt x="6739082" y="1052087"/>
                  <a:pt x="6789064" y="946192"/>
                  <a:pt x="6838067" y="825589"/>
                </a:cubicBezTo>
                <a:cubicBezTo>
                  <a:pt x="6838067" y="822647"/>
                  <a:pt x="6840025" y="819705"/>
                  <a:pt x="6842967" y="816764"/>
                </a:cubicBezTo>
                <a:lnTo>
                  <a:pt x="6857668" y="774603"/>
                </a:lnTo>
                <a:cubicBezTo>
                  <a:pt x="6876287" y="710870"/>
                  <a:pt x="6886087" y="659884"/>
                  <a:pt x="6889027" y="622625"/>
                </a:cubicBezTo>
                <a:cubicBezTo>
                  <a:pt x="6891968" y="584384"/>
                  <a:pt x="6890007" y="554969"/>
                  <a:pt x="6882167" y="531437"/>
                </a:cubicBezTo>
                <a:cubicBezTo>
                  <a:pt x="6874327" y="508884"/>
                  <a:pt x="6865506" y="493196"/>
                  <a:pt x="6854726" y="486333"/>
                </a:cubicBezTo>
                <a:cubicBezTo>
                  <a:pt x="6843945" y="478489"/>
                  <a:pt x="6836105" y="473587"/>
                  <a:pt x="6830225" y="470645"/>
                </a:cubicBezTo>
                <a:cubicBezTo>
                  <a:pt x="6821404" y="467703"/>
                  <a:pt x="6805725" y="466723"/>
                  <a:pt x="6785144" y="468683"/>
                </a:cubicBezTo>
                <a:close/>
                <a:moveTo>
                  <a:pt x="4260588" y="465743"/>
                </a:moveTo>
                <a:cubicBezTo>
                  <a:pt x="4245887" y="465743"/>
                  <a:pt x="4225306" y="470645"/>
                  <a:pt x="4201785" y="481431"/>
                </a:cubicBezTo>
                <a:cubicBezTo>
                  <a:pt x="4177284" y="492217"/>
                  <a:pt x="4149844" y="512806"/>
                  <a:pt x="4117503" y="545163"/>
                </a:cubicBezTo>
                <a:cubicBezTo>
                  <a:pt x="4086141" y="576540"/>
                  <a:pt x="4049881" y="623605"/>
                  <a:pt x="4010679" y="683415"/>
                </a:cubicBezTo>
                <a:cubicBezTo>
                  <a:pt x="3972459" y="744208"/>
                  <a:pt x="3929337" y="826569"/>
                  <a:pt x="3884257" y="928542"/>
                </a:cubicBezTo>
                <a:cubicBezTo>
                  <a:pt x="3872496" y="953056"/>
                  <a:pt x="3862695" y="973645"/>
                  <a:pt x="3854855" y="992275"/>
                </a:cubicBezTo>
                <a:cubicBezTo>
                  <a:pt x="3847015" y="1010904"/>
                  <a:pt x="3840154" y="1028554"/>
                  <a:pt x="3834274" y="1047183"/>
                </a:cubicBezTo>
                <a:cubicBezTo>
                  <a:pt x="3915616" y="1035418"/>
                  <a:pt x="3985200" y="1008944"/>
                  <a:pt x="4043021" y="969723"/>
                </a:cubicBezTo>
                <a:cubicBezTo>
                  <a:pt x="4100842" y="930503"/>
                  <a:pt x="4148864" y="886380"/>
                  <a:pt x="4188064" y="838335"/>
                </a:cubicBezTo>
                <a:cubicBezTo>
                  <a:pt x="4227266" y="790290"/>
                  <a:pt x="4256668" y="742246"/>
                  <a:pt x="4276269" y="695181"/>
                </a:cubicBezTo>
                <a:cubicBezTo>
                  <a:pt x="4295868" y="648116"/>
                  <a:pt x="4307629" y="609877"/>
                  <a:pt x="4310569" y="579482"/>
                </a:cubicBezTo>
                <a:cubicBezTo>
                  <a:pt x="4316449" y="524574"/>
                  <a:pt x="4311549" y="492217"/>
                  <a:pt x="4294888" y="481431"/>
                </a:cubicBezTo>
                <a:cubicBezTo>
                  <a:pt x="4278227" y="470645"/>
                  <a:pt x="4266468" y="465743"/>
                  <a:pt x="4260588" y="465743"/>
                </a:cubicBezTo>
                <a:close/>
                <a:moveTo>
                  <a:pt x="851065" y="465743"/>
                </a:moveTo>
                <a:cubicBezTo>
                  <a:pt x="836365" y="465743"/>
                  <a:pt x="815784" y="470645"/>
                  <a:pt x="792263" y="481431"/>
                </a:cubicBezTo>
                <a:cubicBezTo>
                  <a:pt x="767764" y="492217"/>
                  <a:pt x="740322" y="512806"/>
                  <a:pt x="707980" y="545163"/>
                </a:cubicBezTo>
                <a:cubicBezTo>
                  <a:pt x="676620" y="576540"/>
                  <a:pt x="640359" y="623605"/>
                  <a:pt x="601157" y="683415"/>
                </a:cubicBezTo>
                <a:cubicBezTo>
                  <a:pt x="562937" y="744208"/>
                  <a:pt x="520794" y="826569"/>
                  <a:pt x="474734" y="928542"/>
                </a:cubicBezTo>
                <a:cubicBezTo>
                  <a:pt x="462974" y="953056"/>
                  <a:pt x="453173" y="973645"/>
                  <a:pt x="445333" y="992275"/>
                </a:cubicBezTo>
                <a:cubicBezTo>
                  <a:pt x="437493" y="1010904"/>
                  <a:pt x="430632" y="1028554"/>
                  <a:pt x="424752" y="1047183"/>
                </a:cubicBezTo>
                <a:cubicBezTo>
                  <a:pt x="506094" y="1035418"/>
                  <a:pt x="575678" y="1008944"/>
                  <a:pt x="633498" y="969723"/>
                </a:cubicBezTo>
                <a:cubicBezTo>
                  <a:pt x="691319" y="930503"/>
                  <a:pt x="739342" y="886380"/>
                  <a:pt x="778542" y="838335"/>
                </a:cubicBezTo>
                <a:cubicBezTo>
                  <a:pt x="817744" y="790290"/>
                  <a:pt x="847145" y="742246"/>
                  <a:pt x="866746" y="695181"/>
                </a:cubicBezTo>
                <a:cubicBezTo>
                  <a:pt x="886346" y="648116"/>
                  <a:pt x="898106" y="609877"/>
                  <a:pt x="901046" y="579482"/>
                </a:cubicBezTo>
                <a:cubicBezTo>
                  <a:pt x="906927" y="524574"/>
                  <a:pt x="902026" y="492217"/>
                  <a:pt x="885366" y="481431"/>
                </a:cubicBezTo>
                <a:cubicBezTo>
                  <a:pt x="868706" y="470645"/>
                  <a:pt x="856946" y="465743"/>
                  <a:pt x="851065" y="465743"/>
                </a:cubicBezTo>
                <a:close/>
                <a:moveTo>
                  <a:pt x="3016930" y="406911"/>
                </a:moveTo>
                <a:cubicBezTo>
                  <a:pt x="2935588" y="476527"/>
                  <a:pt x="2855226" y="549085"/>
                  <a:pt x="2775844" y="624585"/>
                </a:cubicBezTo>
                <a:cubicBezTo>
                  <a:pt x="2709201" y="688317"/>
                  <a:pt x="2642559" y="758913"/>
                  <a:pt x="2575917" y="838335"/>
                </a:cubicBezTo>
                <a:cubicBezTo>
                  <a:pt x="2509274" y="916775"/>
                  <a:pt x="2456353" y="996197"/>
                  <a:pt x="2417152" y="1074637"/>
                </a:cubicBezTo>
                <a:cubicBezTo>
                  <a:pt x="2414213" y="1086402"/>
                  <a:pt x="2411271" y="1099150"/>
                  <a:pt x="2408331" y="1110916"/>
                </a:cubicBezTo>
                <a:cubicBezTo>
                  <a:pt x="2405391" y="1122681"/>
                  <a:pt x="2402453" y="1135429"/>
                  <a:pt x="2399512" y="1147195"/>
                </a:cubicBezTo>
                <a:cubicBezTo>
                  <a:pt x="2402453" y="1161902"/>
                  <a:pt x="2407353" y="1187396"/>
                  <a:pt x="2415191" y="1221713"/>
                </a:cubicBezTo>
                <a:cubicBezTo>
                  <a:pt x="2423032" y="1257012"/>
                  <a:pt x="2433812" y="1292311"/>
                  <a:pt x="2446553" y="1328590"/>
                </a:cubicBezTo>
                <a:cubicBezTo>
                  <a:pt x="2460274" y="1364869"/>
                  <a:pt x="2477914" y="1398206"/>
                  <a:pt x="2501434" y="1428601"/>
                </a:cubicBezTo>
                <a:cubicBezTo>
                  <a:pt x="2523975" y="1458996"/>
                  <a:pt x="2552396" y="1475666"/>
                  <a:pt x="2585718" y="1478606"/>
                </a:cubicBezTo>
                <a:cubicBezTo>
                  <a:pt x="2610217" y="1481548"/>
                  <a:pt x="2640599" y="1463898"/>
                  <a:pt x="2676861" y="1423699"/>
                </a:cubicBezTo>
                <a:cubicBezTo>
                  <a:pt x="2713121" y="1384478"/>
                  <a:pt x="2749382" y="1332511"/>
                  <a:pt x="2785643" y="1266817"/>
                </a:cubicBezTo>
                <a:cubicBezTo>
                  <a:pt x="2821904" y="1202103"/>
                  <a:pt x="2857186" y="1128565"/>
                  <a:pt x="2892466" y="1046203"/>
                </a:cubicBezTo>
                <a:cubicBezTo>
                  <a:pt x="2926768" y="964820"/>
                  <a:pt x="2956169" y="883438"/>
                  <a:pt x="2978710" y="803036"/>
                </a:cubicBezTo>
                <a:cubicBezTo>
                  <a:pt x="3001250" y="722634"/>
                  <a:pt x="3016930" y="647136"/>
                  <a:pt x="3026731" y="575558"/>
                </a:cubicBezTo>
                <a:cubicBezTo>
                  <a:pt x="3035551" y="505942"/>
                  <a:pt x="3032611" y="449072"/>
                  <a:pt x="3016930" y="406911"/>
                </a:cubicBezTo>
                <a:close/>
                <a:moveTo>
                  <a:pt x="4993283" y="71331"/>
                </a:moveTo>
                <a:cubicBezTo>
                  <a:pt x="5001245" y="69860"/>
                  <a:pt x="5009820" y="70596"/>
                  <a:pt x="5019131" y="73538"/>
                </a:cubicBezTo>
                <a:cubicBezTo>
                  <a:pt x="5043632" y="79420"/>
                  <a:pt x="5076952" y="94128"/>
                  <a:pt x="5121054" y="116681"/>
                </a:cubicBezTo>
                <a:cubicBezTo>
                  <a:pt x="5165154" y="139232"/>
                  <a:pt x="5205336" y="171589"/>
                  <a:pt x="5241598" y="214730"/>
                </a:cubicBezTo>
                <a:cubicBezTo>
                  <a:pt x="5244538" y="217672"/>
                  <a:pt x="5249438" y="223556"/>
                  <a:pt x="5255319" y="233360"/>
                </a:cubicBezTo>
                <a:cubicBezTo>
                  <a:pt x="5258259" y="239244"/>
                  <a:pt x="5261199" y="247087"/>
                  <a:pt x="5264139" y="255913"/>
                </a:cubicBezTo>
                <a:cubicBezTo>
                  <a:pt x="5267079" y="264737"/>
                  <a:pt x="5269039" y="275523"/>
                  <a:pt x="5269039" y="287288"/>
                </a:cubicBezTo>
                <a:cubicBezTo>
                  <a:pt x="5269039" y="317683"/>
                  <a:pt x="5258259" y="352002"/>
                  <a:pt x="5237678" y="392203"/>
                </a:cubicBezTo>
                <a:cubicBezTo>
                  <a:pt x="5237678" y="395145"/>
                  <a:pt x="5236698" y="397105"/>
                  <a:pt x="5235718" y="399067"/>
                </a:cubicBezTo>
                <a:cubicBezTo>
                  <a:pt x="5233758" y="401027"/>
                  <a:pt x="5233758" y="402989"/>
                  <a:pt x="5233758" y="405929"/>
                </a:cubicBezTo>
                <a:cubicBezTo>
                  <a:pt x="5227877" y="411813"/>
                  <a:pt x="5218077" y="430442"/>
                  <a:pt x="5204356" y="462799"/>
                </a:cubicBezTo>
                <a:cubicBezTo>
                  <a:pt x="5190636" y="494176"/>
                  <a:pt x="5177897" y="522610"/>
                  <a:pt x="5166136" y="547123"/>
                </a:cubicBezTo>
                <a:cubicBezTo>
                  <a:pt x="5154375" y="571636"/>
                  <a:pt x="5142615" y="597130"/>
                  <a:pt x="5131834" y="624583"/>
                </a:cubicBezTo>
                <a:cubicBezTo>
                  <a:pt x="5115174" y="647134"/>
                  <a:pt x="5107333" y="669686"/>
                  <a:pt x="5101453" y="688317"/>
                </a:cubicBezTo>
                <a:cubicBezTo>
                  <a:pt x="5086752" y="727536"/>
                  <a:pt x="5071073" y="768717"/>
                  <a:pt x="5056372" y="810880"/>
                </a:cubicBezTo>
                <a:cubicBezTo>
                  <a:pt x="5041672" y="853043"/>
                  <a:pt x="5025991" y="896184"/>
                  <a:pt x="5011290" y="938346"/>
                </a:cubicBezTo>
                <a:cubicBezTo>
                  <a:pt x="5069113" y="841275"/>
                  <a:pt x="5131834" y="742244"/>
                  <a:pt x="5199456" y="641252"/>
                </a:cubicBezTo>
                <a:cubicBezTo>
                  <a:pt x="5267079" y="540259"/>
                  <a:pt x="5335681" y="450054"/>
                  <a:pt x="5403302" y="373574"/>
                </a:cubicBezTo>
                <a:cubicBezTo>
                  <a:pt x="5471906" y="296114"/>
                  <a:pt x="5537567" y="238263"/>
                  <a:pt x="5603229" y="199043"/>
                </a:cubicBezTo>
                <a:cubicBezTo>
                  <a:pt x="5667912" y="159822"/>
                  <a:pt x="5727693" y="153940"/>
                  <a:pt x="5782574" y="180413"/>
                </a:cubicBezTo>
                <a:cubicBezTo>
                  <a:pt x="5810015" y="192179"/>
                  <a:pt x="5843337" y="210808"/>
                  <a:pt x="5882537" y="235322"/>
                </a:cubicBezTo>
                <a:cubicBezTo>
                  <a:pt x="5921739" y="259835"/>
                  <a:pt x="5959959" y="291210"/>
                  <a:pt x="5996221" y="330431"/>
                </a:cubicBezTo>
                <a:cubicBezTo>
                  <a:pt x="6005041" y="345139"/>
                  <a:pt x="6010922" y="361806"/>
                  <a:pt x="6014842" y="380436"/>
                </a:cubicBezTo>
                <a:cubicBezTo>
                  <a:pt x="6017782" y="395145"/>
                  <a:pt x="6017782" y="415735"/>
                  <a:pt x="6014842" y="439268"/>
                </a:cubicBezTo>
                <a:cubicBezTo>
                  <a:pt x="6011902" y="463779"/>
                  <a:pt x="6001121" y="492215"/>
                  <a:pt x="5983480" y="525552"/>
                </a:cubicBezTo>
                <a:cubicBezTo>
                  <a:pt x="5964859" y="553007"/>
                  <a:pt x="5935458" y="605954"/>
                  <a:pt x="5895278" y="684393"/>
                </a:cubicBezTo>
                <a:cubicBezTo>
                  <a:pt x="5854117" y="762835"/>
                  <a:pt x="5813936" y="848139"/>
                  <a:pt x="5774734" y="938346"/>
                </a:cubicBezTo>
                <a:cubicBezTo>
                  <a:pt x="5765913" y="956976"/>
                  <a:pt x="5747294" y="965800"/>
                  <a:pt x="5719853" y="965800"/>
                </a:cubicBezTo>
                <a:cubicBezTo>
                  <a:pt x="5692411" y="965800"/>
                  <a:pt x="5663990" y="960898"/>
                  <a:pt x="5633610" y="952074"/>
                </a:cubicBezTo>
                <a:cubicBezTo>
                  <a:pt x="5603229" y="943248"/>
                  <a:pt x="5572847" y="932463"/>
                  <a:pt x="5542467" y="920697"/>
                </a:cubicBezTo>
                <a:cubicBezTo>
                  <a:pt x="5512086" y="908931"/>
                  <a:pt x="5489545" y="899126"/>
                  <a:pt x="5474844" y="893244"/>
                </a:cubicBezTo>
                <a:cubicBezTo>
                  <a:pt x="5450345" y="881476"/>
                  <a:pt x="5436624" y="866768"/>
                  <a:pt x="5433684" y="850101"/>
                </a:cubicBezTo>
                <a:cubicBezTo>
                  <a:pt x="5430744" y="833431"/>
                  <a:pt x="5428784" y="820686"/>
                  <a:pt x="5428784" y="811860"/>
                </a:cubicBezTo>
                <a:cubicBezTo>
                  <a:pt x="5447405" y="760873"/>
                  <a:pt x="5465045" y="710869"/>
                  <a:pt x="5483665" y="661842"/>
                </a:cubicBezTo>
                <a:cubicBezTo>
                  <a:pt x="5502286" y="613797"/>
                  <a:pt x="5519926" y="567714"/>
                  <a:pt x="5538547" y="525552"/>
                </a:cubicBezTo>
                <a:lnTo>
                  <a:pt x="5529727" y="530455"/>
                </a:lnTo>
                <a:cubicBezTo>
                  <a:pt x="5444464" y="615759"/>
                  <a:pt x="5362142" y="714790"/>
                  <a:pt x="5279818" y="830489"/>
                </a:cubicBezTo>
                <a:cubicBezTo>
                  <a:pt x="5210236" y="927561"/>
                  <a:pt x="5134775" y="1048163"/>
                  <a:pt x="5052452" y="1194259"/>
                </a:cubicBezTo>
                <a:cubicBezTo>
                  <a:pt x="4971110" y="1339374"/>
                  <a:pt x="4894666" y="1508021"/>
                  <a:pt x="4825085" y="1698240"/>
                </a:cubicBezTo>
                <a:lnTo>
                  <a:pt x="4825085" y="1711967"/>
                </a:lnTo>
                <a:cubicBezTo>
                  <a:pt x="4822144" y="1730597"/>
                  <a:pt x="4815284" y="1741382"/>
                  <a:pt x="4804504" y="1746284"/>
                </a:cubicBezTo>
                <a:cubicBezTo>
                  <a:pt x="4793725" y="1751188"/>
                  <a:pt x="4785884" y="1753148"/>
                  <a:pt x="4780004" y="1753148"/>
                </a:cubicBezTo>
                <a:cubicBezTo>
                  <a:pt x="4719241" y="1747266"/>
                  <a:pt x="4672201" y="1733539"/>
                  <a:pt x="4636919" y="1711967"/>
                </a:cubicBezTo>
                <a:cubicBezTo>
                  <a:pt x="4602619" y="1690396"/>
                  <a:pt x="4574198" y="1667844"/>
                  <a:pt x="4552637" y="1644313"/>
                </a:cubicBezTo>
                <a:cubicBezTo>
                  <a:pt x="4537936" y="1628624"/>
                  <a:pt x="4530095" y="1610974"/>
                  <a:pt x="4530095" y="1589404"/>
                </a:cubicBezTo>
                <a:cubicBezTo>
                  <a:pt x="4527155" y="1577637"/>
                  <a:pt x="4527155" y="1567833"/>
                  <a:pt x="4530095" y="1561949"/>
                </a:cubicBezTo>
                <a:lnTo>
                  <a:pt x="4551766" y="1380960"/>
                </a:lnTo>
                <a:lnTo>
                  <a:pt x="4550677" y="1382518"/>
                </a:lnTo>
                <a:cubicBezTo>
                  <a:pt x="4542837" y="1393304"/>
                  <a:pt x="4533036" y="1406049"/>
                  <a:pt x="4521276" y="1420757"/>
                </a:cubicBezTo>
                <a:cubicBezTo>
                  <a:pt x="4460514" y="1490373"/>
                  <a:pt x="4386031" y="1559009"/>
                  <a:pt x="4296848" y="1627645"/>
                </a:cubicBezTo>
                <a:cubicBezTo>
                  <a:pt x="4207665" y="1695299"/>
                  <a:pt x="4102802" y="1732558"/>
                  <a:pt x="3981278" y="1738442"/>
                </a:cubicBezTo>
                <a:cubicBezTo>
                  <a:pt x="3945018" y="1744326"/>
                  <a:pt x="3903856" y="1744326"/>
                  <a:pt x="3858775" y="1738442"/>
                </a:cubicBezTo>
                <a:cubicBezTo>
                  <a:pt x="3747052" y="1726676"/>
                  <a:pt x="3659829" y="1700201"/>
                  <a:pt x="3598088" y="1660982"/>
                </a:cubicBezTo>
                <a:cubicBezTo>
                  <a:pt x="3536345" y="1621761"/>
                  <a:pt x="3490284" y="1572737"/>
                  <a:pt x="3459903" y="1515866"/>
                </a:cubicBezTo>
                <a:cubicBezTo>
                  <a:pt x="3432461" y="1463900"/>
                  <a:pt x="3416781" y="1408011"/>
                  <a:pt x="3411882" y="1348199"/>
                </a:cubicBezTo>
                <a:cubicBezTo>
                  <a:pt x="3406982" y="1288389"/>
                  <a:pt x="3409920" y="1227598"/>
                  <a:pt x="3418742" y="1166806"/>
                </a:cubicBezTo>
                <a:lnTo>
                  <a:pt x="3418742" y="1161904"/>
                </a:lnTo>
                <a:cubicBezTo>
                  <a:pt x="3431481" y="1069735"/>
                  <a:pt x="3460883" y="968743"/>
                  <a:pt x="3503023" y="855985"/>
                </a:cubicBezTo>
                <a:cubicBezTo>
                  <a:pt x="3560846" y="701065"/>
                  <a:pt x="3625527" y="576540"/>
                  <a:pt x="3698051" y="481431"/>
                </a:cubicBezTo>
                <a:cubicBezTo>
                  <a:pt x="3770573" y="386321"/>
                  <a:pt x="3843095" y="313764"/>
                  <a:pt x="3915616" y="263757"/>
                </a:cubicBezTo>
                <a:cubicBezTo>
                  <a:pt x="3988138" y="213752"/>
                  <a:pt x="4059682" y="184337"/>
                  <a:pt x="4131223" y="175511"/>
                </a:cubicBezTo>
                <a:cubicBezTo>
                  <a:pt x="4166994" y="171100"/>
                  <a:pt x="4200560" y="170365"/>
                  <a:pt x="4231921" y="173429"/>
                </a:cubicBezTo>
                <a:cubicBezTo>
                  <a:pt x="4263282" y="176493"/>
                  <a:pt x="4292438" y="183356"/>
                  <a:pt x="4319389" y="194141"/>
                </a:cubicBezTo>
                <a:cubicBezTo>
                  <a:pt x="4370350" y="215712"/>
                  <a:pt x="4407592" y="246109"/>
                  <a:pt x="4431113" y="287290"/>
                </a:cubicBezTo>
                <a:cubicBezTo>
                  <a:pt x="4453654" y="328471"/>
                  <a:pt x="4468353" y="371614"/>
                  <a:pt x="4474233" y="416717"/>
                </a:cubicBezTo>
                <a:cubicBezTo>
                  <a:pt x="4477173" y="431424"/>
                  <a:pt x="4479133" y="448094"/>
                  <a:pt x="4481094" y="466723"/>
                </a:cubicBezTo>
                <a:cubicBezTo>
                  <a:pt x="4482074" y="485353"/>
                  <a:pt x="4482074" y="505944"/>
                  <a:pt x="4479133" y="530456"/>
                </a:cubicBezTo>
                <a:cubicBezTo>
                  <a:pt x="4476193" y="572618"/>
                  <a:pt x="4465415" y="628507"/>
                  <a:pt x="4447774" y="696161"/>
                </a:cubicBezTo>
                <a:cubicBezTo>
                  <a:pt x="4429153" y="764797"/>
                  <a:pt x="4395831" y="833433"/>
                  <a:pt x="4347810" y="903049"/>
                </a:cubicBezTo>
                <a:cubicBezTo>
                  <a:pt x="4299788" y="972665"/>
                  <a:pt x="4230206" y="1038359"/>
                  <a:pt x="4141024" y="1101112"/>
                </a:cubicBezTo>
                <a:cubicBezTo>
                  <a:pt x="4051841" y="1162884"/>
                  <a:pt x="3933257" y="1207987"/>
                  <a:pt x="3784293" y="1235442"/>
                </a:cubicBezTo>
                <a:cubicBezTo>
                  <a:pt x="3778411" y="1287409"/>
                  <a:pt x="3781353" y="1336433"/>
                  <a:pt x="3793112" y="1385460"/>
                </a:cubicBezTo>
                <a:cubicBezTo>
                  <a:pt x="3804873" y="1433504"/>
                  <a:pt x="3840154" y="1468802"/>
                  <a:pt x="3897975" y="1490373"/>
                </a:cubicBezTo>
                <a:cubicBezTo>
                  <a:pt x="3909736" y="1496257"/>
                  <a:pt x="3923457" y="1499199"/>
                  <a:pt x="3939137" y="1499199"/>
                </a:cubicBezTo>
                <a:lnTo>
                  <a:pt x="3944038" y="1499199"/>
                </a:lnTo>
                <a:lnTo>
                  <a:pt x="3948938" y="1504101"/>
                </a:lnTo>
                <a:cubicBezTo>
                  <a:pt x="4003819" y="1509984"/>
                  <a:pt x="4054781" y="1507042"/>
                  <a:pt x="4102802" y="1495277"/>
                </a:cubicBezTo>
                <a:cubicBezTo>
                  <a:pt x="4150824" y="1483509"/>
                  <a:pt x="4195905" y="1465862"/>
                  <a:pt x="4237067" y="1443308"/>
                </a:cubicBezTo>
                <a:cubicBezTo>
                  <a:pt x="4278227" y="1420757"/>
                  <a:pt x="4314489" y="1395264"/>
                  <a:pt x="4345850" y="1365849"/>
                </a:cubicBezTo>
                <a:cubicBezTo>
                  <a:pt x="4377210" y="1337413"/>
                  <a:pt x="4405632" y="1308980"/>
                  <a:pt x="4430133" y="1281525"/>
                </a:cubicBezTo>
                <a:cubicBezTo>
                  <a:pt x="4436013" y="1275643"/>
                  <a:pt x="4441893" y="1269759"/>
                  <a:pt x="4445814" y="1262895"/>
                </a:cubicBezTo>
                <a:cubicBezTo>
                  <a:pt x="4450714" y="1257013"/>
                  <a:pt x="4455614" y="1251130"/>
                  <a:pt x="4461493" y="1244266"/>
                </a:cubicBezTo>
                <a:cubicBezTo>
                  <a:pt x="4480114" y="1219753"/>
                  <a:pt x="4489914" y="1206027"/>
                  <a:pt x="4492854" y="1203085"/>
                </a:cubicBezTo>
                <a:cubicBezTo>
                  <a:pt x="4526176" y="1157982"/>
                  <a:pt x="4556557" y="1110917"/>
                  <a:pt x="4583997" y="1061891"/>
                </a:cubicBezTo>
                <a:cubicBezTo>
                  <a:pt x="4611438" y="1013846"/>
                  <a:pt x="4632019" y="972665"/>
                  <a:pt x="4647698" y="939328"/>
                </a:cubicBezTo>
                <a:lnTo>
                  <a:pt x="4653129" y="930588"/>
                </a:lnTo>
                <a:lnTo>
                  <a:pt x="4666198" y="881967"/>
                </a:lnTo>
                <a:cubicBezTo>
                  <a:pt x="4674160" y="853287"/>
                  <a:pt x="4682000" y="826078"/>
                  <a:pt x="4689840" y="800094"/>
                </a:cubicBezTo>
                <a:cubicBezTo>
                  <a:pt x="4704540" y="757933"/>
                  <a:pt x="4719241" y="716751"/>
                  <a:pt x="4732962" y="677531"/>
                </a:cubicBezTo>
                <a:cubicBezTo>
                  <a:pt x="4746683" y="638311"/>
                  <a:pt x="4757463" y="604973"/>
                  <a:pt x="4767264" y="577518"/>
                </a:cubicBezTo>
                <a:cubicBezTo>
                  <a:pt x="4773144" y="565753"/>
                  <a:pt x="4777064" y="553987"/>
                  <a:pt x="4779024" y="543201"/>
                </a:cubicBezTo>
                <a:cubicBezTo>
                  <a:pt x="4780984" y="532416"/>
                  <a:pt x="4783924" y="521630"/>
                  <a:pt x="4790785" y="508884"/>
                </a:cubicBezTo>
                <a:cubicBezTo>
                  <a:pt x="4805485" y="460839"/>
                  <a:pt x="4822144" y="414755"/>
                  <a:pt x="4838805" y="370632"/>
                </a:cubicBezTo>
                <a:cubicBezTo>
                  <a:pt x="4855466" y="326509"/>
                  <a:pt x="4871147" y="288268"/>
                  <a:pt x="4886828" y="254931"/>
                </a:cubicBezTo>
                <a:cubicBezTo>
                  <a:pt x="4901527" y="218652"/>
                  <a:pt x="4915247" y="183355"/>
                  <a:pt x="4927988" y="150018"/>
                </a:cubicBezTo>
                <a:cubicBezTo>
                  <a:pt x="4927988" y="147076"/>
                  <a:pt x="4929948" y="144134"/>
                  <a:pt x="4932888" y="141192"/>
                </a:cubicBezTo>
                <a:cubicBezTo>
                  <a:pt x="4932888" y="138252"/>
                  <a:pt x="4935828" y="130407"/>
                  <a:pt x="4941709" y="118641"/>
                </a:cubicBezTo>
                <a:cubicBezTo>
                  <a:pt x="4947589" y="106875"/>
                  <a:pt x="4957389" y="94128"/>
                  <a:pt x="4971110" y="82362"/>
                </a:cubicBezTo>
                <a:cubicBezTo>
                  <a:pt x="4977970" y="76479"/>
                  <a:pt x="4985320" y="72802"/>
                  <a:pt x="4993283" y="71331"/>
                </a:cubicBezTo>
                <a:close/>
                <a:moveTo>
                  <a:pt x="7880451" y="71331"/>
                </a:moveTo>
                <a:cubicBezTo>
                  <a:pt x="7888413" y="69860"/>
                  <a:pt x="7896989" y="70596"/>
                  <a:pt x="7906298" y="73538"/>
                </a:cubicBezTo>
                <a:cubicBezTo>
                  <a:pt x="7930799" y="79420"/>
                  <a:pt x="7964119" y="94128"/>
                  <a:pt x="8008221" y="116681"/>
                </a:cubicBezTo>
                <a:cubicBezTo>
                  <a:pt x="8052321" y="139232"/>
                  <a:pt x="8092505" y="171589"/>
                  <a:pt x="8128765" y="214730"/>
                </a:cubicBezTo>
                <a:cubicBezTo>
                  <a:pt x="8131705" y="217672"/>
                  <a:pt x="8136606" y="223556"/>
                  <a:pt x="8142486" y="233360"/>
                </a:cubicBezTo>
                <a:cubicBezTo>
                  <a:pt x="8145424" y="239244"/>
                  <a:pt x="8148366" y="247087"/>
                  <a:pt x="8151306" y="255913"/>
                </a:cubicBezTo>
                <a:cubicBezTo>
                  <a:pt x="8154245" y="264737"/>
                  <a:pt x="8156207" y="275523"/>
                  <a:pt x="8156207" y="287288"/>
                </a:cubicBezTo>
                <a:cubicBezTo>
                  <a:pt x="8156207" y="317683"/>
                  <a:pt x="8145424" y="352002"/>
                  <a:pt x="8124845" y="392203"/>
                </a:cubicBezTo>
                <a:cubicBezTo>
                  <a:pt x="8124845" y="395145"/>
                  <a:pt x="8123865" y="397105"/>
                  <a:pt x="8122885" y="399067"/>
                </a:cubicBezTo>
                <a:cubicBezTo>
                  <a:pt x="8120925" y="401027"/>
                  <a:pt x="8120925" y="402989"/>
                  <a:pt x="8120925" y="405929"/>
                </a:cubicBezTo>
                <a:cubicBezTo>
                  <a:pt x="8115045" y="411813"/>
                  <a:pt x="8105244" y="430442"/>
                  <a:pt x="8091523" y="462799"/>
                </a:cubicBezTo>
                <a:cubicBezTo>
                  <a:pt x="8077804" y="494176"/>
                  <a:pt x="8065064" y="522610"/>
                  <a:pt x="8053303" y="547123"/>
                </a:cubicBezTo>
                <a:cubicBezTo>
                  <a:pt x="8041543" y="571636"/>
                  <a:pt x="8029782" y="597130"/>
                  <a:pt x="8019002" y="624583"/>
                </a:cubicBezTo>
                <a:cubicBezTo>
                  <a:pt x="8002341" y="647134"/>
                  <a:pt x="7994502" y="669686"/>
                  <a:pt x="7988620" y="688317"/>
                </a:cubicBezTo>
                <a:cubicBezTo>
                  <a:pt x="7973919" y="727536"/>
                  <a:pt x="7958240" y="768717"/>
                  <a:pt x="7943540" y="810880"/>
                </a:cubicBezTo>
                <a:cubicBezTo>
                  <a:pt x="7928839" y="853043"/>
                  <a:pt x="7913158" y="896184"/>
                  <a:pt x="7898457" y="938346"/>
                </a:cubicBezTo>
                <a:cubicBezTo>
                  <a:pt x="7956280" y="841275"/>
                  <a:pt x="8019002" y="742244"/>
                  <a:pt x="8086623" y="641252"/>
                </a:cubicBezTo>
                <a:cubicBezTo>
                  <a:pt x="8154245" y="540259"/>
                  <a:pt x="8222848" y="450054"/>
                  <a:pt x="8290470" y="373574"/>
                </a:cubicBezTo>
                <a:cubicBezTo>
                  <a:pt x="8359071" y="296114"/>
                  <a:pt x="8424734" y="238263"/>
                  <a:pt x="8490396" y="199043"/>
                </a:cubicBezTo>
                <a:cubicBezTo>
                  <a:pt x="8555077" y="159822"/>
                  <a:pt x="8614860" y="153940"/>
                  <a:pt x="8669741" y="180413"/>
                </a:cubicBezTo>
                <a:cubicBezTo>
                  <a:pt x="8697183" y="192179"/>
                  <a:pt x="8730504" y="210808"/>
                  <a:pt x="8769704" y="235322"/>
                </a:cubicBezTo>
                <a:cubicBezTo>
                  <a:pt x="8808906" y="259835"/>
                  <a:pt x="8847128" y="291210"/>
                  <a:pt x="8883388" y="330431"/>
                </a:cubicBezTo>
                <a:cubicBezTo>
                  <a:pt x="8892209" y="345139"/>
                  <a:pt x="8898089" y="361806"/>
                  <a:pt x="8902009" y="380436"/>
                </a:cubicBezTo>
                <a:cubicBezTo>
                  <a:pt x="8904947" y="395145"/>
                  <a:pt x="8904947" y="415735"/>
                  <a:pt x="8902009" y="439268"/>
                </a:cubicBezTo>
                <a:cubicBezTo>
                  <a:pt x="8899069" y="463779"/>
                  <a:pt x="8888288" y="492215"/>
                  <a:pt x="8870647" y="525552"/>
                </a:cubicBezTo>
                <a:cubicBezTo>
                  <a:pt x="8852028" y="553007"/>
                  <a:pt x="8822627" y="605954"/>
                  <a:pt x="8782445" y="684393"/>
                </a:cubicBezTo>
                <a:cubicBezTo>
                  <a:pt x="8741283" y="762835"/>
                  <a:pt x="8701103" y="848139"/>
                  <a:pt x="8661901" y="938346"/>
                </a:cubicBezTo>
                <a:cubicBezTo>
                  <a:pt x="8653080" y="956976"/>
                  <a:pt x="8634459" y="965800"/>
                  <a:pt x="8607020" y="965800"/>
                </a:cubicBezTo>
                <a:cubicBezTo>
                  <a:pt x="8579579" y="965800"/>
                  <a:pt x="8551157" y="960898"/>
                  <a:pt x="8520777" y="952074"/>
                </a:cubicBezTo>
                <a:cubicBezTo>
                  <a:pt x="8490396" y="943248"/>
                  <a:pt x="8460016" y="932463"/>
                  <a:pt x="8429633" y="920697"/>
                </a:cubicBezTo>
                <a:cubicBezTo>
                  <a:pt x="8399253" y="908931"/>
                  <a:pt x="8376714" y="899126"/>
                  <a:pt x="8362013" y="893244"/>
                </a:cubicBezTo>
                <a:cubicBezTo>
                  <a:pt x="8337512" y="881476"/>
                  <a:pt x="8323791" y="866768"/>
                  <a:pt x="8320851" y="850101"/>
                </a:cubicBezTo>
                <a:cubicBezTo>
                  <a:pt x="8317911" y="833431"/>
                  <a:pt x="8315951" y="820686"/>
                  <a:pt x="8315951" y="811860"/>
                </a:cubicBezTo>
                <a:cubicBezTo>
                  <a:pt x="8334572" y="760873"/>
                  <a:pt x="8352213" y="710869"/>
                  <a:pt x="8370832" y="661842"/>
                </a:cubicBezTo>
                <a:cubicBezTo>
                  <a:pt x="8389453" y="613797"/>
                  <a:pt x="8407094" y="567714"/>
                  <a:pt x="8425715" y="525552"/>
                </a:cubicBezTo>
                <a:lnTo>
                  <a:pt x="8416894" y="530455"/>
                </a:lnTo>
                <a:cubicBezTo>
                  <a:pt x="8331630" y="615759"/>
                  <a:pt x="8249309" y="714790"/>
                  <a:pt x="8166987" y="830489"/>
                </a:cubicBezTo>
                <a:cubicBezTo>
                  <a:pt x="8097404" y="927561"/>
                  <a:pt x="8021942" y="1048163"/>
                  <a:pt x="7939619" y="1194259"/>
                </a:cubicBezTo>
                <a:cubicBezTo>
                  <a:pt x="7858277" y="1339374"/>
                  <a:pt x="7781834" y="1508021"/>
                  <a:pt x="7712252" y="1698240"/>
                </a:cubicBezTo>
                <a:lnTo>
                  <a:pt x="7712252" y="1711967"/>
                </a:lnTo>
                <a:cubicBezTo>
                  <a:pt x="7709312" y="1730597"/>
                  <a:pt x="7702451" y="1741382"/>
                  <a:pt x="7691673" y="1746284"/>
                </a:cubicBezTo>
                <a:cubicBezTo>
                  <a:pt x="7680892" y="1751188"/>
                  <a:pt x="7673052" y="1753148"/>
                  <a:pt x="7667171" y="1753148"/>
                </a:cubicBezTo>
                <a:cubicBezTo>
                  <a:pt x="7606408" y="1747266"/>
                  <a:pt x="7559368" y="1733539"/>
                  <a:pt x="7524086" y="1711967"/>
                </a:cubicBezTo>
                <a:cubicBezTo>
                  <a:pt x="7489786" y="1690396"/>
                  <a:pt x="7461365" y="1667844"/>
                  <a:pt x="7439804" y="1644313"/>
                </a:cubicBezTo>
                <a:cubicBezTo>
                  <a:pt x="7425103" y="1628624"/>
                  <a:pt x="7417263" y="1610974"/>
                  <a:pt x="7417263" y="1589404"/>
                </a:cubicBezTo>
                <a:cubicBezTo>
                  <a:pt x="7414323" y="1577637"/>
                  <a:pt x="7414323" y="1567833"/>
                  <a:pt x="7417263" y="1561949"/>
                </a:cubicBezTo>
                <a:cubicBezTo>
                  <a:pt x="7420203" y="1504099"/>
                  <a:pt x="7428043" y="1441347"/>
                  <a:pt x="7439804" y="1373692"/>
                </a:cubicBezTo>
                <a:lnTo>
                  <a:pt x="7441068" y="1367431"/>
                </a:lnTo>
                <a:lnTo>
                  <a:pt x="7332000" y="1512924"/>
                </a:lnTo>
                <a:cubicBezTo>
                  <a:pt x="7282019" y="1571755"/>
                  <a:pt x="7230079" y="1616859"/>
                  <a:pt x="7175196" y="1647255"/>
                </a:cubicBezTo>
                <a:cubicBezTo>
                  <a:pt x="7141876" y="1668826"/>
                  <a:pt x="7108555" y="1681574"/>
                  <a:pt x="7075233" y="1685495"/>
                </a:cubicBezTo>
                <a:cubicBezTo>
                  <a:pt x="7041911" y="1690397"/>
                  <a:pt x="7011532" y="1690397"/>
                  <a:pt x="6984090" y="1687456"/>
                </a:cubicBezTo>
                <a:cubicBezTo>
                  <a:pt x="6950770" y="1684514"/>
                  <a:pt x="6920387" y="1678632"/>
                  <a:pt x="6892948" y="1668826"/>
                </a:cubicBezTo>
                <a:cubicBezTo>
                  <a:pt x="6832185" y="1641373"/>
                  <a:pt x="6791024" y="1599210"/>
                  <a:pt x="6768483" y="1541360"/>
                </a:cubicBezTo>
                <a:cubicBezTo>
                  <a:pt x="6745944" y="1483509"/>
                  <a:pt x="6736144" y="1415855"/>
                  <a:pt x="6739082" y="1337415"/>
                </a:cubicBezTo>
                <a:cubicBezTo>
                  <a:pt x="6669500" y="1443310"/>
                  <a:pt x="6593058" y="1526652"/>
                  <a:pt x="6509756" y="1587444"/>
                </a:cubicBezTo>
                <a:cubicBezTo>
                  <a:pt x="6426454" y="1648235"/>
                  <a:pt x="6347070" y="1675690"/>
                  <a:pt x="6271608" y="1668826"/>
                </a:cubicBezTo>
                <a:cubicBezTo>
                  <a:pt x="6216727" y="1665884"/>
                  <a:pt x="6163804" y="1650197"/>
                  <a:pt x="6110884" y="1623723"/>
                </a:cubicBezTo>
                <a:cubicBezTo>
                  <a:pt x="6057961" y="1596268"/>
                  <a:pt x="6016801" y="1552145"/>
                  <a:pt x="5988379" y="1489393"/>
                </a:cubicBezTo>
                <a:cubicBezTo>
                  <a:pt x="5959958" y="1427621"/>
                  <a:pt x="5947219" y="1344279"/>
                  <a:pt x="5952119" y="1242306"/>
                </a:cubicBezTo>
                <a:cubicBezTo>
                  <a:pt x="5957020" y="1139352"/>
                  <a:pt x="5987399" y="1010906"/>
                  <a:pt x="6045222" y="855984"/>
                </a:cubicBezTo>
                <a:cubicBezTo>
                  <a:pt x="6103043" y="701065"/>
                  <a:pt x="6167726" y="576540"/>
                  <a:pt x="6240248" y="481431"/>
                </a:cubicBezTo>
                <a:cubicBezTo>
                  <a:pt x="6312770" y="386321"/>
                  <a:pt x="6385292" y="313763"/>
                  <a:pt x="6457813" y="263758"/>
                </a:cubicBezTo>
                <a:cubicBezTo>
                  <a:pt x="6530337" y="213752"/>
                  <a:pt x="6601879" y="184337"/>
                  <a:pt x="6673421" y="175511"/>
                </a:cubicBezTo>
                <a:cubicBezTo>
                  <a:pt x="6744964" y="166687"/>
                  <a:pt x="6807684" y="172571"/>
                  <a:pt x="6861586" y="194141"/>
                </a:cubicBezTo>
                <a:cubicBezTo>
                  <a:pt x="6906668" y="212772"/>
                  <a:pt x="6940970" y="238265"/>
                  <a:pt x="6963509" y="271602"/>
                </a:cubicBezTo>
                <a:cubicBezTo>
                  <a:pt x="6986050" y="304939"/>
                  <a:pt x="7001731" y="341218"/>
                  <a:pt x="7011532" y="380438"/>
                </a:cubicBezTo>
                <a:cubicBezTo>
                  <a:pt x="7026231" y="350042"/>
                  <a:pt x="7039951" y="319647"/>
                  <a:pt x="7052692" y="289252"/>
                </a:cubicBezTo>
                <a:cubicBezTo>
                  <a:pt x="7058572" y="277484"/>
                  <a:pt x="7064453" y="264739"/>
                  <a:pt x="7071313" y="252973"/>
                </a:cubicBezTo>
                <a:cubicBezTo>
                  <a:pt x="7077193" y="234343"/>
                  <a:pt x="7086013" y="219634"/>
                  <a:pt x="7098754" y="207868"/>
                </a:cubicBezTo>
                <a:cubicBezTo>
                  <a:pt x="7107575" y="196102"/>
                  <a:pt x="7118355" y="185317"/>
                  <a:pt x="7130114" y="176493"/>
                </a:cubicBezTo>
                <a:cubicBezTo>
                  <a:pt x="7141876" y="167667"/>
                  <a:pt x="7155595" y="165707"/>
                  <a:pt x="7171276" y="171589"/>
                </a:cubicBezTo>
                <a:cubicBezTo>
                  <a:pt x="7198717" y="180415"/>
                  <a:pt x="7234979" y="199044"/>
                  <a:pt x="7280059" y="226498"/>
                </a:cubicBezTo>
                <a:cubicBezTo>
                  <a:pt x="7325140" y="253953"/>
                  <a:pt x="7368262" y="290232"/>
                  <a:pt x="7407464" y="335335"/>
                </a:cubicBezTo>
                <a:cubicBezTo>
                  <a:pt x="7419223" y="347100"/>
                  <a:pt x="7427063" y="362790"/>
                  <a:pt x="7430003" y="380438"/>
                </a:cubicBezTo>
                <a:cubicBezTo>
                  <a:pt x="7432943" y="395145"/>
                  <a:pt x="7431963" y="415736"/>
                  <a:pt x="7428043" y="439268"/>
                </a:cubicBezTo>
                <a:cubicBezTo>
                  <a:pt x="7423143" y="463781"/>
                  <a:pt x="7412364" y="492216"/>
                  <a:pt x="7393743" y="525553"/>
                </a:cubicBezTo>
                <a:cubicBezTo>
                  <a:pt x="7381983" y="547125"/>
                  <a:pt x="7363362" y="580462"/>
                  <a:pt x="7338861" y="625565"/>
                </a:cubicBezTo>
                <a:cubicBezTo>
                  <a:pt x="7314361" y="670669"/>
                  <a:pt x="7287898" y="723616"/>
                  <a:pt x="7259478" y="782446"/>
                </a:cubicBezTo>
                <a:cubicBezTo>
                  <a:pt x="7231057" y="841277"/>
                  <a:pt x="7202637" y="904029"/>
                  <a:pt x="7175196" y="968743"/>
                </a:cubicBezTo>
                <a:cubicBezTo>
                  <a:pt x="7147755" y="1033457"/>
                  <a:pt x="7127175" y="1094248"/>
                  <a:pt x="7111493" y="1150136"/>
                </a:cubicBezTo>
                <a:cubicBezTo>
                  <a:pt x="7096792" y="1206027"/>
                  <a:pt x="7089934" y="1254071"/>
                  <a:pt x="7092874" y="1293292"/>
                </a:cubicBezTo>
                <a:cubicBezTo>
                  <a:pt x="7095814" y="1332511"/>
                  <a:pt x="7112475" y="1357025"/>
                  <a:pt x="7142855" y="1365848"/>
                </a:cubicBezTo>
                <a:cubicBezTo>
                  <a:pt x="7176176" y="1377616"/>
                  <a:pt x="7211458" y="1367810"/>
                  <a:pt x="7249678" y="1336433"/>
                </a:cubicBezTo>
                <a:cubicBezTo>
                  <a:pt x="7287898" y="1305058"/>
                  <a:pt x="7324160" y="1264857"/>
                  <a:pt x="7360421" y="1218772"/>
                </a:cubicBezTo>
                <a:cubicBezTo>
                  <a:pt x="7396683" y="1171708"/>
                  <a:pt x="7429023" y="1121703"/>
                  <a:pt x="7458425" y="1068755"/>
                </a:cubicBezTo>
                <a:cubicBezTo>
                  <a:pt x="7486846" y="1015808"/>
                  <a:pt x="7510367" y="972665"/>
                  <a:pt x="7528986" y="939328"/>
                </a:cubicBezTo>
                <a:lnTo>
                  <a:pt x="7544778" y="913911"/>
                </a:lnTo>
                <a:lnTo>
                  <a:pt x="7553365" y="881967"/>
                </a:lnTo>
                <a:cubicBezTo>
                  <a:pt x="7561328" y="853287"/>
                  <a:pt x="7569168" y="826078"/>
                  <a:pt x="7577007" y="800094"/>
                </a:cubicBezTo>
                <a:cubicBezTo>
                  <a:pt x="7591708" y="757933"/>
                  <a:pt x="7606408" y="716751"/>
                  <a:pt x="7620129" y="677531"/>
                </a:cubicBezTo>
                <a:cubicBezTo>
                  <a:pt x="7633850" y="638311"/>
                  <a:pt x="7644630" y="604973"/>
                  <a:pt x="7654431" y="577518"/>
                </a:cubicBezTo>
                <a:cubicBezTo>
                  <a:pt x="7660309" y="565753"/>
                  <a:pt x="7664231" y="553987"/>
                  <a:pt x="7666191" y="543201"/>
                </a:cubicBezTo>
                <a:cubicBezTo>
                  <a:pt x="7668151" y="532416"/>
                  <a:pt x="7671092" y="521630"/>
                  <a:pt x="7677952" y="508884"/>
                </a:cubicBezTo>
                <a:cubicBezTo>
                  <a:pt x="7692651" y="460839"/>
                  <a:pt x="7709312" y="414755"/>
                  <a:pt x="7725973" y="370632"/>
                </a:cubicBezTo>
                <a:cubicBezTo>
                  <a:pt x="7742633" y="326509"/>
                  <a:pt x="7758312" y="288268"/>
                  <a:pt x="7773995" y="254931"/>
                </a:cubicBezTo>
                <a:cubicBezTo>
                  <a:pt x="7788696" y="218652"/>
                  <a:pt x="7802415" y="183355"/>
                  <a:pt x="7815155" y="150018"/>
                </a:cubicBezTo>
                <a:cubicBezTo>
                  <a:pt x="7815155" y="147076"/>
                  <a:pt x="7817115" y="144134"/>
                  <a:pt x="7820055" y="141192"/>
                </a:cubicBezTo>
                <a:cubicBezTo>
                  <a:pt x="7820055" y="138252"/>
                  <a:pt x="7822996" y="130407"/>
                  <a:pt x="7828876" y="118641"/>
                </a:cubicBezTo>
                <a:cubicBezTo>
                  <a:pt x="7834756" y="106875"/>
                  <a:pt x="7844557" y="94128"/>
                  <a:pt x="7858277" y="82362"/>
                </a:cubicBezTo>
                <a:cubicBezTo>
                  <a:pt x="7865137" y="76479"/>
                  <a:pt x="7872488" y="72802"/>
                  <a:pt x="7880451" y="71331"/>
                </a:cubicBezTo>
                <a:close/>
                <a:moveTo>
                  <a:pt x="1846775" y="41180"/>
                </a:moveTo>
                <a:cubicBezTo>
                  <a:pt x="1888915" y="40200"/>
                  <a:pt x="1928117" y="40200"/>
                  <a:pt x="1964377" y="43142"/>
                </a:cubicBezTo>
                <a:cubicBezTo>
                  <a:pt x="1979077" y="49026"/>
                  <a:pt x="1991818" y="57850"/>
                  <a:pt x="2000638" y="70598"/>
                </a:cubicBezTo>
                <a:cubicBezTo>
                  <a:pt x="2006519" y="82363"/>
                  <a:pt x="2009459" y="99031"/>
                  <a:pt x="2009459" y="120602"/>
                </a:cubicBezTo>
                <a:cubicBezTo>
                  <a:pt x="2009459" y="142174"/>
                  <a:pt x="2001619" y="173551"/>
                  <a:pt x="1986918" y="215712"/>
                </a:cubicBezTo>
                <a:cubicBezTo>
                  <a:pt x="1972217" y="249049"/>
                  <a:pt x="1957516" y="292192"/>
                  <a:pt x="1943797" y="345138"/>
                </a:cubicBezTo>
                <a:cubicBezTo>
                  <a:pt x="1930077" y="398087"/>
                  <a:pt x="1918316" y="456917"/>
                  <a:pt x="1907536" y="522611"/>
                </a:cubicBezTo>
                <a:cubicBezTo>
                  <a:pt x="1896755" y="587324"/>
                  <a:pt x="1890875" y="656940"/>
                  <a:pt x="1888915" y="729498"/>
                </a:cubicBezTo>
                <a:cubicBezTo>
                  <a:pt x="1886955" y="802056"/>
                  <a:pt x="1890875" y="871672"/>
                  <a:pt x="1900675" y="938346"/>
                </a:cubicBezTo>
                <a:cubicBezTo>
                  <a:pt x="1912436" y="1007962"/>
                  <a:pt x="1925177" y="1089346"/>
                  <a:pt x="1936937" y="1181513"/>
                </a:cubicBezTo>
                <a:cubicBezTo>
                  <a:pt x="1948698" y="1273681"/>
                  <a:pt x="1947718" y="1362907"/>
                  <a:pt x="1932037" y="1447230"/>
                </a:cubicBezTo>
                <a:cubicBezTo>
                  <a:pt x="1917336" y="1531554"/>
                  <a:pt x="1879114" y="1605092"/>
                  <a:pt x="1818353" y="1667844"/>
                </a:cubicBezTo>
                <a:cubicBezTo>
                  <a:pt x="1757592" y="1729617"/>
                  <a:pt x="1659589" y="1763936"/>
                  <a:pt x="1523364" y="1769818"/>
                </a:cubicBezTo>
                <a:cubicBezTo>
                  <a:pt x="1442022" y="1772759"/>
                  <a:pt x="1373420" y="1761974"/>
                  <a:pt x="1319518" y="1738442"/>
                </a:cubicBezTo>
                <a:cubicBezTo>
                  <a:pt x="1271497" y="1719813"/>
                  <a:pt x="1230335" y="1688436"/>
                  <a:pt x="1197015" y="1643333"/>
                </a:cubicBezTo>
                <a:cubicBezTo>
                  <a:pt x="1163694" y="1598228"/>
                  <a:pt x="1155853" y="1531554"/>
                  <a:pt x="1174474" y="1443308"/>
                </a:cubicBezTo>
                <a:cubicBezTo>
                  <a:pt x="1177414" y="1424679"/>
                  <a:pt x="1182315" y="1408009"/>
                  <a:pt x="1188193" y="1393302"/>
                </a:cubicBezTo>
                <a:cubicBezTo>
                  <a:pt x="1194075" y="1378594"/>
                  <a:pt x="1201914" y="1363887"/>
                  <a:pt x="1210734" y="1350161"/>
                </a:cubicBezTo>
                <a:cubicBezTo>
                  <a:pt x="1219554" y="1336433"/>
                  <a:pt x="1232295" y="1325648"/>
                  <a:pt x="1246996" y="1315842"/>
                </a:cubicBezTo>
                <a:cubicBezTo>
                  <a:pt x="1249936" y="1312900"/>
                  <a:pt x="1254836" y="1310940"/>
                  <a:pt x="1260717" y="1310940"/>
                </a:cubicBezTo>
                <a:cubicBezTo>
                  <a:pt x="1275417" y="1310940"/>
                  <a:pt x="1291097" y="1312900"/>
                  <a:pt x="1305797" y="1315842"/>
                </a:cubicBezTo>
                <a:cubicBezTo>
                  <a:pt x="1320498" y="1321726"/>
                  <a:pt x="1335199" y="1328589"/>
                  <a:pt x="1348919" y="1336433"/>
                </a:cubicBezTo>
                <a:cubicBezTo>
                  <a:pt x="1362640" y="1347219"/>
                  <a:pt x="1372440" y="1358985"/>
                  <a:pt x="1378321" y="1373692"/>
                </a:cubicBezTo>
                <a:cubicBezTo>
                  <a:pt x="1381261" y="1376634"/>
                  <a:pt x="1383221" y="1379576"/>
                  <a:pt x="1383221" y="1382518"/>
                </a:cubicBezTo>
                <a:cubicBezTo>
                  <a:pt x="1383221" y="1385458"/>
                  <a:pt x="1380281" y="1396244"/>
                  <a:pt x="1374400" y="1413893"/>
                </a:cubicBezTo>
                <a:cubicBezTo>
                  <a:pt x="1368520" y="1419777"/>
                  <a:pt x="1363620" y="1428601"/>
                  <a:pt x="1360680" y="1441348"/>
                </a:cubicBezTo>
                <a:cubicBezTo>
                  <a:pt x="1357740" y="1453114"/>
                  <a:pt x="1355779" y="1464880"/>
                  <a:pt x="1355779" y="1475665"/>
                </a:cubicBezTo>
                <a:cubicBezTo>
                  <a:pt x="1355779" y="1486451"/>
                  <a:pt x="1359700" y="1497237"/>
                  <a:pt x="1367540" y="1507043"/>
                </a:cubicBezTo>
                <a:cubicBezTo>
                  <a:pt x="1375380" y="1517826"/>
                  <a:pt x="1389099" y="1524690"/>
                  <a:pt x="1410660" y="1527632"/>
                </a:cubicBezTo>
                <a:cubicBezTo>
                  <a:pt x="1438102" y="1533516"/>
                  <a:pt x="1458683" y="1529594"/>
                  <a:pt x="1472404" y="1513905"/>
                </a:cubicBezTo>
                <a:cubicBezTo>
                  <a:pt x="1486124" y="1498217"/>
                  <a:pt x="1494943" y="1478607"/>
                  <a:pt x="1499843" y="1452134"/>
                </a:cubicBezTo>
                <a:cubicBezTo>
                  <a:pt x="1504743" y="1426641"/>
                  <a:pt x="1504743" y="1396244"/>
                  <a:pt x="1501803" y="1360947"/>
                </a:cubicBezTo>
                <a:cubicBezTo>
                  <a:pt x="1498863" y="1325648"/>
                  <a:pt x="1495923" y="1292310"/>
                  <a:pt x="1492985" y="1258973"/>
                </a:cubicBezTo>
                <a:cubicBezTo>
                  <a:pt x="1487103" y="1189357"/>
                  <a:pt x="1480242" y="1125623"/>
                  <a:pt x="1472404" y="1067775"/>
                </a:cubicBezTo>
                <a:cubicBezTo>
                  <a:pt x="1464563" y="1009924"/>
                  <a:pt x="1457703" y="951094"/>
                  <a:pt x="1451822" y="890302"/>
                </a:cubicBezTo>
                <a:lnTo>
                  <a:pt x="1451822" y="835393"/>
                </a:lnTo>
                <a:cubicBezTo>
                  <a:pt x="1427321" y="883438"/>
                  <a:pt x="1403800" y="927561"/>
                  <a:pt x="1381261" y="966781"/>
                </a:cubicBezTo>
                <a:cubicBezTo>
                  <a:pt x="1369990" y="986392"/>
                  <a:pt x="1359700" y="1004286"/>
                  <a:pt x="1350267" y="1020219"/>
                </a:cubicBezTo>
                <a:lnTo>
                  <a:pt x="1350001" y="1020648"/>
                </a:lnTo>
                <a:lnTo>
                  <a:pt x="1322460" y="1077580"/>
                </a:lnTo>
                <a:cubicBezTo>
                  <a:pt x="1302859" y="1118761"/>
                  <a:pt x="1277377" y="1162884"/>
                  <a:pt x="1247978" y="1211909"/>
                </a:cubicBezTo>
                <a:cubicBezTo>
                  <a:pt x="1236217" y="1242306"/>
                  <a:pt x="1206816" y="1289369"/>
                  <a:pt x="1161734" y="1353103"/>
                </a:cubicBezTo>
                <a:cubicBezTo>
                  <a:pt x="1155855" y="1361927"/>
                  <a:pt x="1148995" y="1371732"/>
                  <a:pt x="1141154" y="1382518"/>
                </a:cubicBezTo>
                <a:cubicBezTo>
                  <a:pt x="1133314" y="1393304"/>
                  <a:pt x="1123514" y="1406049"/>
                  <a:pt x="1111753" y="1420757"/>
                </a:cubicBezTo>
                <a:cubicBezTo>
                  <a:pt x="1050992" y="1490373"/>
                  <a:pt x="976508" y="1559009"/>
                  <a:pt x="887326" y="1627645"/>
                </a:cubicBezTo>
                <a:cubicBezTo>
                  <a:pt x="798143" y="1695299"/>
                  <a:pt x="693280" y="1732558"/>
                  <a:pt x="571757" y="1738442"/>
                </a:cubicBezTo>
                <a:cubicBezTo>
                  <a:pt x="535495" y="1744326"/>
                  <a:pt x="494333" y="1744326"/>
                  <a:pt x="449253" y="1738442"/>
                </a:cubicBezTo>
                <a:cubicBezTo>
                  <a:pt x="337529" y="1726676"/>
                  <a:pt x="250307" y="1700201"/>
                  <a:pt x="188566" y="1660982"/>
                </a:cubicBezTo>
                <a:cubicBezTo>
                  <a:pt x="126823" y="1621761"/>
                  <a:pt x="80762" y="1572737"/>
                  <a:pt x="50381" y="1515866"/>
                </a:cubicBezTo>
                <a:cubicBezTo>
                  <a:pt x="22939" y="1463900"/>
                  <a:pt x="7259" y="1408011"/>
                  <a:pt x="2359" y="1348199"/>
                </a:cubicBezTo>
                <a:cubicBezTo>
                  <a:pt x="-2540" y="1287409"/>
                  <a:pt x="400" y="1227598"/>
                  <a:pt x="9219" y="1166806"/>
                </a:cubicBezTo>
                <a:lnTo>
                  <a:pt x="9219" y="1161904"/>
                </a:lnTo>
                <a:cubicBezTo>
                  <a:pt x="22939" y="1069735"/>
                  <a:pt x="51361" y="968743"/>
                  <a:pt x="93503" y="855985"/>
                </a:cubicBezTo>
                <a:cubicBezTo>
                  <a:pt x="151324" y="701065"/>
                  <a:pt x="216005" y="576540"/>
                  <a:pt x="288529" y="481431"/>
                </a:cubicBezTo>
                <a:cubicBezTo>
                  <a:pt x="361050" y="386321"/>
                  <a:pt x="433572" y="313764"/>
                  <a:pt x="506094" y="263757"/>
                </a:cubicBezTo>
                <a:cubicBezTo>
                  <a:pt x="578618" y="213752"/>
                  <a:pt x="650159" y="184337"/>
                  <a:pt x="721701" y="175511"/>
                </a:cubicBezTo>
                <a:cubicBezTo>
                  <a:pt x="757472" y="171100"/>
                  <a:pt x="791038" y="170365"/>
                  <a:pt x="822399" y="173429"/>
                </a:cubicBezTo>
                <a:cubicBezTo>
                  <a:pt x="853760" y="176493"/>
                  <a:pt x="882916" y="183356"/>
                  <a:pt x="909867" y="194141"/>
                </a:cubicBezTo>
                <a:cubicBezTo>
                  <a:pt x="960827" y="215712"/>
                  <a:pt x="998069" y="246109"/>
                  <a:pt x="1020610" y="287290"/>
                </a:cubicBezTo>
                <a:cubicBezTo>
                  <a:pt x="1043151" y="328471"/>
                  <a:pt x="1057852" y="371614"/>
                  <a:pt x="1063731" y="416717"/>
                </a:cubicBezTo>
                <a:cubicBezTo>
                  <a:pt x="1066672" y="431424"/>
                  <a:pt x="1068631" y="448094"/>
                  <a:pt x="1070591" y="466723"/>
                </a:cubicBezTo>
                <a:cubicBezTo>
                  <a:pt x="1072551" y="485353"/>
                  <a:pt x="1071573" y="505944"/>
                  <a:pt x="1068631" y="530456"/>
                </a:cubicBezTo>
                <a:cubicBezTo>
                  <a:pt x="1065691" y="572618"/>
                  <a:pt x="1054911" y="628507"/>
                  <a:pt x="1037271" y="696161"/>
                </a:cubicBezTo>
                <a:cubicBezTo>
                  <a:pt x="1018650" y="764797"/>
                  <a:pt x="985329" y="833433"/>
                  <a:pt x="937308" y="903049"/>
                </a:cubicBezTo>
                <a:cubicBezTo>
                  <a:pt x="889286" y="972665"/>
                  <a:pt x="819704" y="1038359"/>
                  <a:pt x="730522" y="1101112"/>
                </a:cubicBezTo>
                <a:cubicBezTo>
                  <a:pt x="641339" y="1162884"/>
                  <a:pt x="522754" y="1207987"/>
                  <a:pt x="373791" y="1235442"/>
                </a:cubicBezTo>
                <a:cubicBezTo>
                  <a:pt x="367910" y="1287409"/>
                  <a:pt x="370851" y="1336433"/>
                  <a:pt x="382611" y="1385460"/>
                </a:cubicBezTo>
                <a:cubicBezTo>
                  <a:pt x="394371" y="1433504"/>
                  <a:pt x="429652" y="1468802"/>
                  <a:pt x="487473" y="1490373"/>
                </a:cubicBezTo>
                <a:cubicBezTo>
                  <a:pt x="499233" y="1496257"/>
                  <a:pt x="512954" y="1499199"/>
                  <a:pt x="528635" y="1499199"/>
                </a:cubicBezTo>
                <a:lnTo>
                  <a:pt x="533535" y="1499199"/>
                </a:lnTo>
                <a:lnTo>
                  <a:pt x="538436" y="1504101"/>
                </a:lnTo>
                <a:cubicBezTo>
                  <a:pt x="593317" y="1509984"/>
                  <a:pt x="644279" y="1507042"/>
                  <a:pt x="693280" y="1495277"/>
                </a:cubicBezTo>
                <a:cubicBezTo>
                  <a:pt x="741302" y="1483509"/>
                  <a:pt x="786382" y="1465862"/>
                  <a:pt x="827544" y="1443308"/>
                </a:cubicBezTo>
                <a:cubicBezTo>
                  <a:pt x="868706" y="1420757"/>
                  <a:pt x="904966" y="1395264"/>
                  <a:pt x="936328" y="1365849"/>
                </a:cubicBezTo>
                <a:cubicBezTo>
                  <a:pt x="967688" y="1337413"/>
                  <a:pt x="996109" y="1308980"/>
                  <a:pt x="1020610" y="1281525"/>
                </a:cubicBezTo>
                <a:cubicBezTo>
                  <a:pt x="1026490" y="1275643"/>
                  <a:pt x="1032371" y="1269759"/>
                  <a:pt x="1036291" y="1262895"/>
                </a:cubicBezTo>
                <a:cubicBezTo>
                  <a:pt x="1041191" y="1257013"/>
                  <a:pt x="1046092" y="1251130"/>
                  <a:pt x="1051972" y="1244266"/>
                </a:cubicBezTo>
                <a:cubicBezTo>
                  <a:pt x="1070591" y="1219753"/>
                  <a:pt x="1080391" y="1206027"/>
                  <a:pt x="1083332" y="1203085"/>
                </a:cubicBezTo>
                <a:cubicBezTo>
                  <a:pt x="1116654" y="1157982"/>
                  <a:pt x="1147033" y="1110917"/>
                  <a:pt x="1174474" y="1061891"/>
                </a:cubicBezTo>
                <a:cubicBezTo>
                  <a:pt x="1188195" y="1037869"/>
                  <a:pt x="1200200" y="1015562"/>
                  <a:pt x="1210736" y="995094"/>
                </a:cubicBezTo>
                <a:lnTo>
                  <a:pt x="1228064" y="959880"/>
                </a:lnTo>
                <a:lnTo>
                  <a:pt x="1255694" y="897656"/>
                </a:lnTo>
                <a:cubicBezTo>
                  <a:pt x="1266596" y="873388"/>
                  <a:pt x="1278357" y="847650"/>
                  <a:pt x="1291097" y="820685"/>
                </a:cubicBezTo>
                <a:cubicBezTo>
                  <a:pt x="1316578" y="765777"/>
                  <a:pt x="1341079" y="711848"/>
                  <a:pt x="1363620" y="656940"/>
                </a:cubicBezTo>
                <a:cubicBezTo>
                  <a:pt x="1386159" y="602031"/>
                  <a:pt x="1407720" y="553007"/>
                  <a:pt x="1427321" y="508884"/>
                </a:cubicBezTo>
                <a:cubicBezTo>
                  <a:pt x="1446922" y="464761"/>
                  <a:pt x="1459663" y="431424"/>
                  <a:pt x="1465543" y="406911"/>
                </a:cubicBezTo>
                <a:cubicBezTo>
                  <a:pt x="1471424" y="340236"/>
                  <a:pt x="1479264" y="281406"/>
                  <a:pt x="1488084" y="229439"/>
                </a:cubicBezTo>
                <a:cubicBezTo>
                  <a:pt x="1496903" y="178453"/>
                  <a:pt x="1509644" y="146096"/>
                  <a:pt x="1524344" y="134330"/>
                </a:cubicBezTo>
                <a:cubicBezTo>
                  <a:pt x="1545905" y="115701"/>
                  <a:pt x="1573345" y="100013"/>
                  <a:pt x="1608626" y="86285"/>
                </a:cubicBezTo>
                <a:cubicBezTo>
                  <a:pt x="1642928" y="72558"/>
                  <a:pt x="1681148" y="61772"/>
                  <a:pt x="1722310" y="54908"/>
                </a:cubicBezTo>
                <a:cubicBezTo>
                  <a:pt x="1763472" y="47064"/>
                  <a:pt x="1804632" y="43142"/>
                  <a:pt x="1846775" y="41180"/>
                </a:cubicBezTo>
                <a:close/>
                <a:moveTo>
                  <a:pt x="2457946" y="735"/>
                </a:moveTo>
                <a:cubicBezTo>
                  <a:pt x="2465909" y="-736"/>
                  <a:pt x="2474484" y="0"/>
                  <a:pt x="2483795" y="2942"/>
                </a:cubicBezTo>
                <a:cubicBezTo>
                  <a:pt x="2508294" y="8824"/>
                  <a:pt x="2541616" y="23531"/>
                  <a:pt x="2585718" y="46084"/>
                </a:cubicBezTo>
                <a:cubicBezTo>
                  <a:pt x="2629818" y="68636"/>
                  <a:pt x="2670980" y="100992"/>
                  <a:pt x="2710181" y="144134"/>
                </a:cubicBezTo>
                <a:lnTo>
                  <a:pt x="2715081" y="149038"/>
                </a:lnTo>
                <a:lnTo>
                  <a:pt x="2723901" y="167667"/>
                </a:lnTo>
                <a:cubicBezTo>
                  <a:pt x="2729782" y="186297"/>
                  <a:pt x="2732722" y="202965"/>
                  <a:pt x="2732722" y="217672"/>
                </a:cubicBezTo>
                <a:cubicBezTo>
                  <a:pt x="2732722" y="248069"/>
                  <a:pt x="2721941" y="282386"/>
                  <a:pt x="2701360" y="322587"/>
                </a:cubicBezTo>
                <a:cubicBezTo>
                  <a:pt x="2701360" y="325529"/>
                  <a:pt x="2700380" y="327489"/>
                  <a:pt x="2699400" y="329451"/>
                </a:cubicBezTo>
                <a:cubicBezTo>
                  <a:pt x="2700380" y="328471"/>
                  <a:pt x="2699400" y="331411"/>
                  <a:pt x="2699400" y="334353"/>
                </a:cubicBezTo>
                <a:cubicBezTo>
                  <a:pt x="2696462" y="340237"/>
                  <a:pt x="2687639" y="358866"/>
                  <a:pt x="2671960" y="391223"/>
                </a:cubicBezTo>
                <a:cubicBezTo>
                  <a:pt x="2657260" y="422599"/>
                  <a:pt x="2643539" y="451034"/>
                  <a:pt x="2630798" y="475547"/>
                </a:cubicBezTo>
                <a:cubicBezTo>
                  <a:pt x="2624918" y="494177"/>
                  <a:pt x="2617078" y="512806"/>
                  <a:pt x="2608257" y="532416"/>
                </a:cubicBezTo>
                <a:cubicBezTo>
                  <a:pt x="2599437" y="552027"/>
                  <a:pt x="2591598" y="570656"/>
                  <a:pt x="2585718" y="589286"/>
                </a:cubicBezTo>
                <a:cubicBezTo>
                  <a:pt x="2621978" y="538299"/>
                  <a:pt x="2662160" y="484371"/>
                  <a:pt x="2706260" y="430442"/>
                </a:cubicBezTo>
                <a:cubicBezTo>
                  <a:pt x="2750363" y="375534"/>
                  <a:pt x="2795443" y="327489"/>
                  <a:pt x="2842485" y="285328"/>
                </a:cubicBezTo>
                <a:cubicBezTo>
                  <a:pt x="2889528" y="243166"/>
                  <a:pt x="2935588" y="210810"/>
                  <a:pt x="2980670" y="190219"/>
                </a:cubicBezTo>
                <a:cubicBezTo>
                  <a:pt x="3025751" y="168648"/>
                  <a:pt x="3066913" y="164726"/>
                  <a:pt x="3103173" y="176491"/>
                </a:cubicBezTo>
                <a:cubicBezTo>
                  <a:pt x="3154135" y="198063"/>
                  <a:pt x="3200196" y="224536"/>
                  <a:pt x="3239398" y="257873"/>
                </a:cubicBezTo>
                <a:cubicBezTo>
                  <a:pt x="3272718" y="285328"/>
                  <a:pt x="3303099" y="319645"/>
                  <a:pt x="3330540" y="359846"/>
                </a:cubicBezTo>
                <a:cubicBezTo>
                  <a:pt x="3357982" y="401027"/>
                  <a:pt x="3372681" y="451034"/>
                  <a:pt x="3375621" y="511826"/>
                </a:cubicBezTo>
                <a:cubicBezTo>
                  <a:pt x="3375621" y="553987"/>
                  <a:pt x="3369742" y="613799"/>
                  <a:pt x="3357000" y="691259"/>
                </a:cubicBezTo>
                <a:cubicBezTo>
                  <a:pt x="3345241" y="768719"/>
                  <a:pt x="3325640" y="851081"/>
                  <a:pt x="3298199" y="938346"/>
                </a:cubicBezTo>
                <a:cubicBezTo>
                  <a:pt x="3270757" y="1026592"/>
                  <a:pt x="3235477" y="1114838"/>
                  <a:pt x="3191375" y="1204065"/>
                </a:cubicBezTo>
                <a:cubicBezTo>
                  <a:pt x="3147275" y="1293291"/>
                  <a:pt x="3095332" y="1373692"/>
                  <a:pt x="3034571" y="1445269"/>
                </a:cubicBezTo>
                <a:cubicBezTo>
                  <a:pt x="2973810" y="1516846"/>
                  <a:pt x="2904227" y="1573715"/>
                  <a:pt x="2825824" y="1617840"/>
                </a:cubicBezTo>
                <a:cubicBezTo>
                  <a:pt x="2747422" y="1661962"/>
                  <a:pt x="2659220" y="1680592"/>
                  <a:pt x="2562197" y="1674708"/>
                </a:cubicBezTo>
                <a:cubicBezTo>
                  <a:pt x="2528875" y="1674708"/>
                  <a:pt x="2495555" y="1665884"/>
                  <a:pt x="2462234" y="1647255"/>
                </a:cubicBezTo>
                <a:cubicBezTo>
                  <a:pt x="2434792" y="1631565"/>
                  <a:pt x="2408331" y="1609014"/>
                  <a:pt x="2382852" y="1576657"/>
                </a:cubicBezTo>
                <a:cubicBezTo>
                  <a:pt x="2357370" y="1545282"/>
                  <a:pt x="2336789" y="1498217"/>
                  <a:pt x="2321111" y="1438407"/>
                </a:cubicBezTo>
                <a:cubicBezTo>
                  <a:pt x="2281909" y="1596268"/>
                  <a:pt x="2251527" y="1758052"/>
                  <a:pt x="2229966" y="1924737"/>
                </a:cubicBezTo>
                <a:cubicBezTo>
                  <a:pt x="2205465" y="2075737"/>
                  <a:pt x="2188806" y="2215949"/>
                  <a:pt x="2179986" y="2344396"/>
                </a:cubicBezTo>
                <a:cubicBezTo>
                  <a:pt x="2171165" y="2472842"/>
                  <a:pt x="2166265" y="2587561"/>
                  <a:pt x="2166265" y="2687572"/>
                </a:cubicBezTo>
                <a:cubicBezTo>
                  <a:pt x="2166265" y="2787585"/>
                  <a:pt x="2168225" y="2870927"/>
                  <a:pt x="2171165" y="2937603"/>
                </a:cubicBezTo>
                <a:cubicBezTo>
                  <a:pt x="2174105" y="3004277"/>
                  <a:pt x="2174105" y="3052322"/>
                  <a:pt x="2171165" y="3082717"/>
                </a:cubicBezTo>
                <a:cubicBezTo>
                  <a:pt x="2165285" y="3124880"/>
                  <a:pt x="2146664" y="3161159"/>
                  <a:pt x="2114323" y="3191554"/>
                </a:cubicBezTo>
                <a:cubicBezTo>
                  <a:pt x="2082963" y="3221950"/>
                  <a:pt x="2046701" y="3246463"/>
                  <a:pt x="2005541" y="3264112"/>
                </a:cubicBezTo>
                <a:cubicBezTo>
                  <a:pt x="1964379" y="3282742"/>
                  <a:pt x="1923217" y="3295488"/>
                  <a:pt x="1881076" y="3302351"/>
                </a:cubicBezTo>
                <a:cubicBezTo>
                  <a:pt x="1838934" y="3310195"/>
                  <a:pt x="1805614" y="3314117"/>
                  <a:pt x="1781113" y="3314117"/>
                </a:cubicBezTo>
                <a:cubicBezTo>
                  <a:pt x="1756612" y="3314117"/>
                  <a:pt x="1738971" y="3305293"/>
                  <a:pt x="1726232" y="3289606"/>
                </a:cubicBezTo>
                <a:cubicBezTo>
                  <a:pt x="1714472" y="3272936"/>
                  <a:pt x="1704671" y="3255287"/>
                  <a:pt x="1698791" y="3237639"/>
                </a:cubicBezTo>
                <a:cubicBezTo>
                  <a:pt x="1689971" y="3216068"/>
                  <a:pt x="1685070" y="3190574"/>
                  <a:pt x="1685070" y="3160177"/>
                </a:cubicBezTo>
                <a:cubicBezTo>
                  <a:pt x="1688011" y="3012121"/>
                  <a:pt x="1699771" y="2848376"/>
                  <a:pt x="1721332" y="2669925"/>
                </a:cubicBezTo>
                <a:cubicBezTo>
                  <a:pt x="1739951" y="2515003"/>
                  <a:pt x="1766412" y="2335570"/>
                  <a:pt x="1800714" y="2129664"/>
                </a:cubicBezTo>
                <a:cubicBezTo>
                  <a:pt x="1835996" y="1923757"/>
                  <a:pt x="1887937" y="1698241"/>
                  <a:pt x="1957518" y="1453114"/>
                </a:cubicBezTo>
                <a:cubicBezTo>
                  <a:pt x="1963399" y="1425659"/>
                  <a:pt x="1971239" y="1395264"/>
                  <a:pt x="1980060" y="1361927"/>
                </a:cubicBezTo>
                <a:cubicBezTo>
                  <a:pt x="1988880" y="1328590"/>
                  <a:pt x="1998680" y="1294271"/>
                  <a:pt x="2007501" y="1257012"/>
                </a:cubicBezTo>
                <a:cubicBezTo>
                  <a:pt x="2013381" y="1235440"/>
                  <a:pt x="2020241" y="1214851"/>
                  <a:pt x="2028080" y="1193279"/>
                </a:cubicBezTo>
                <a:cubicBezTo>
                  <a:pt x="2035920" y="1171708"/>
                  <a:pt x="2042781" y="1149156"/>
                  <a:pt x="2048661" y="1125623"/>
                </a:cubicBezTo>
                <a:cubicBezTo>
                  <a:pt x="2060422" y="1086402"/>
                  <a:pt x="2071202" y="1048163"/>
                  <a:pt x="2080023" y="1009924"/>
                </a:cubicBezTo>
                <a:cubicBezTo>
                  <a:pt x="2088843" y="971683"/>
                  <a:pt x="2099624" y="936386"/>
                  <a:pt x="2111384" y="903047"/>
                </a:cubicBezTo>
                <a:cubicBezTo>
                  <a:pt x="2120205" y="869710"/>
                  <a:pt x="2129023" y="839315"/>
                  <a:pt x="2135884" y="811860"/>
                </a:cubicBezTo>
                <a:cubicBezTo>
                  <a:pt x="2143724" y="784407"/>
                  <a:pt x="2151564" y="758913"/>
                  <a:pt x="2160385" y="734400"/>
                </a:cubicBezTo>
                <a:cubicBezTo>
                  <a:pt x="2172145" y="692239"/>
                  <a:pt x="2184886" y="650076"/>
                  <a:pt x="2198606" y="609877"/>
                </a:cubicBezTo>
                <a:cubicBezTo>
                  <a:pt x="2212326" y="568695"/>
                  <a:pt x="2223108" y="535357"/>
                  <a:pt x="2232906" y="507904"/>
                </a:cubicBezTo>
                <a:cubicBezTo>
                  <a:pt x="2244667" y="477507"/>
                  <a:pt x="2252508" y="454956"/>
                  <a:pt x="2255448" y="439268"/>
                </a:cubicBezTo>
                <a:cubicBezTo>
                  <a:pt x="2270148" y="391223"/>
                  <a:pt x="2286809" y="345139"/>
                  <a:pt x="2303468" y="301016"/>
                </a:cubicBezTo>
                <a:cubicBezTo>
                  <a:pt x="2320129" y="256893"/>
                  <a:pt x="2335809" y="218654"/>
                  <a:pt x="2351490" y="185317"/>
                </a:cubicBezTo>
                <a:cubicBezTo>
                  <a:pt x="2366191" y="149038"/>
                  <a:pt x="2379911" y="113739"/>
                  <a:pt x="2392652" y="80402"/>
                </a:cubicBezTo>
                <a:cubicBezTo>
                  <a:pt x="2392652" y="77460"/>
                  <a:pt x="2394612" y="74518"/>
                  <a:pt x="2397552" y="71576"/>
                </a:cubicBezTo>
                <a:lnTo>
                  <a:pt x="2406371" y="52947"/>
                </a:lnTo>
                <a:cubicBezTo>
                  <a:pt x="2412251" y="38239"/>
                  <a:pt x="2422052" y="24513"/>
                  <a:pt x="2435772" y="11766"/>
                </a:cubicBezTo>
                <a:cubicBezTo>
                  <a:pt x="2442633" y="5883"/>
                  <a:pt x="2449983" y="2206"/>
                  <a:pt x="2457946" y="735"/>
                </a:cubicBezTo>
                <a:close/>
              </a:path>
            </a:pathLst>
          </a:custGeom>
          <a:solidFill>
            <a:srgbClr val="F07B8E"/>
          </a:solidFill>
          <a:ln w="63500" cap="flat">
            <a:solidFill>
              <a:schemeClr val="tx1"/>
            </a:solidFill>
            <a:prstDash val="solid"/>
            <a:miter/>
          </a:ln>
          <a:effectLst>
            <a:outerShdw dist="131244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25D7D1D-B29B-C195-8544-5CFFBE6640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53989" y="5647412"/>
            <a:ext cx="3284022" cy="6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26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FB1E2-7D54-A0C5-9739-1420B8484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F22631-CFBE-4DB2-FD24-85B9E1FD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0B74A-50B5-DDBD-F651-D06DA398D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5DF0F3-1EC8-5FB0-76FA-A61FAFF1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3E54BA-B3EF-BAE7-C4C0-C841A55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93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83EB-258F-70F1-EE2E-0A2FA0C3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21A006-9CFA-E9C4-D713-D128C0F78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6D43E8-9558-480D-0691-47FF90C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C0EAA7-3911-F7B7-8609-72C1BACE5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3BA03B-B53C-84B9-6DD8-105B8B1C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3152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19F42-BD3C-B447-CE91-B91D44A4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3828DA-8D6F-BBE2-4A0F-D967F532F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A0D584-049F-E725-A6BE-0FC8B110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6B970F-D0BB-4F07-7368-8FC5E40A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96DB6A-74AB-1B3C-CF24-A0D3CB6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76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AA5FC-E428-645D-913A-D8284D46A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74484F-4EB2-702A-0AAB-E7B25C3EB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0611EA-8066-05EA-2FC9-18A9A0C19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0D21C0-948F-B611-862E-65A3D2A3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72E99F-176F-E9ED-BB1A-78035F53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11F377-A590-490D-1E47-2326F1CF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77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08F11-2E4B-AC3A-9AC2-E783B831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F3E8D6-E039-5C3B-5442-F04609ECF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1A702-E553-A395-5F99-718A4E619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419824-1546-2588-7382-A27B87BE5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1BAB03-D946-42BB-40B3-8B33792A3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A6A363B-0474-BA89-0CB0-D134DC04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9575D5B-62A9-0B53-199F-9C02EB6D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C9FD2FA-BCB4-E37A-91D1-8EEF4D90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31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1A702-E553-A395-5F99-718A4E619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354" y="638175"/>
            <a:ext cx="3565522" cy="5305426"/>
          </a:xfrm>
          <a:prstGeom prst="roundRect">
            <a:avLst>
              <a:gd name="adj" fmla="val 4156"/>
            </a:avLst>
          </a:prstGeom>
          <a:solidFill>
            <a:schemeClr val="bg1"/>
          </a:solidFill>
          <a:ln>
            <a:solidFill>
              <a:srgbClr val="1D1D1B"/>
            </a:solidFill>
          </a:ln>
          <a:effectLst>
            <a:outerShdw dist="291845" dir="2700000" algn="tl" rotWithShape="0">
              <a:prstClr val="black">
                <a:alpha val="45000"/>
              </a:prstClr>
            </a:outerShdw>
          </a:effectLst>
        </p:spPr>
        <p:txBody>
          <a:bodyPr lIns="180000" tIns="180000" rIns="180000" bIns="18000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1BAB03-D946-42BB-40B3-8B33792A3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05289" y="638176"/>
            <a:ext cx="3565522" cy="5305426"/>
          </a:xfrm>
          <a:prstGeom prst="roundRect">
            <a:avLst>
              <a:gd name="adj" fmla="val 3788"/>
            </a:avLst>
          </a:prstGeom>
          <a:solidFill>
            <a:schemeClr val="bg1"/>
          </a:solidFill>
          <a:ln>
            <a:solidFill>
              <a:srgbClr val="1D1D1B"/>
            </a:solidFill>
          </a:ln>
          <a:effectLst>
            <a:outerShdw dist="291845" dir="2700000" algn="tl" rotWithShape="0">
              <a:prstClr val="black">
                <a:alpha val="45000"/>
              </a:prstClr>
            </a:outerShdw>
          </a:effectLst>
        </p:spPr>
        <p:txBody>
          <a:bodyPr lIns="180000" tIns="180000" rIns="180000" bIns="18000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Conteúdo 5">
            <a:extLst>
              <a:ext uri="{FF2B5EF4-FFF2-40B4-BE49-F238E27FC236}">
                <a16:creationId xmlns:a16="http://schemas.microsoft.com/office/drawing/2014/main" id="{C3B9440E-67C0-F0D2-669E-4609FC3308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83578" y="638175"/>
            <a:ext cx="3565522" cy="5305426"/>
          </a:xfrm>
          <a:prstGeom prst="roundRect">
            <a:avLst>
              <a:gd name="adj" fmla="val 3788"/>
            </a:avLst>
          </a:prstGeom>
          <a:solidFill>
            <a:schemeClr val="bg1"/>
          </a:solidFill>
          <a:ln>
            <a:solidFill>
              <a:srgbClr val="1D1D1B"/>
            </a:solidFill>
          </a:ln>
          <a:effectLst>
            <a:outerShdw dist="291845" dir="2700000" algn="tl" rotWithShape="0">
              <a:prstClr val="black">
                <a:alpha val="45000"/>
              </a:prstClr>
            </a:outerShdw>
          </a:effectLst>
        </p:spPr>
        <p:txBody>
          <a:bodyPr lIns="180000" tIns="180000" rIns="180000" bIns="18000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167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E0E60-F389-C744-9F51-A4CE8DD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234C491-40EF-817B-5D39-BCE5166F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C0C247E-F780-C33A-FF86-D2975118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368F4-5879-6FFF-DABB-84F01EB4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61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6068CCB-A73E-6648-5071-3FB0DEA90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DE3471-E461-575C-4F8F-FF9ECA029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F3CB27-99FA-E806-085B-7784A65B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99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93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2A383D08-E133-6D4A-C42E-95493224F6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EDB62CC-FD51-9159-7F44-42CA093B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75DB21-03FC-751A-32AF-E9431FA4D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685FAB-5003-8616-524D-6D0AE5057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06785-D357-DB4F-B94C-A203E57298B6}" type="datetimeFigureOut">
              <a:rPr lang="pt-BR" smtClean="0"/>
              <a:t>17/07/2023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2DF26D-829E-94A7-B587-264A8DB06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7D9FC7-3DCC-4B04-6766-FF34DDDF9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4CEBF-EFDC-4044-A295-7F68917533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42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67175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A04EBF-C47F-22E6-9C65-8523D3D0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" dirty="0"/>
              <a:t>Tendrás tiempo para disfrutar de tu adolescencia. 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ES" dirty="0"/>
              <a:t>Ser adolescente dura un “instante”, pero ser padre durará toda tu vida.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046898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6C51F1-3AFF-7A55-F1A7-49304D0A5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Estarás viviendo dentro de los planes que Dios tiene para ti y para una familia. "Planes de paz, para daros  un futuro con esperanza" (Jeremías 29:11).</a:t>
            </a:r>
            <a:endParaRPr lang="pt-BR" dirty="0">
              <a:highlight>
                <a:srgbClr val="37A3B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5763713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6165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5DFD2B-1CE5-7208-DFE4-EE0FBC14C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Podrás graduarte de la escuela secundaria más fácilmente. Tendrás más tiempo para estudiar y no te preocuparás por faltar a clase para cuidar a tu bebé. Podrás terminar tu carrera.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14925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2642EE-EFE3-867F-F22A-E84610450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Es más probable que tu bebé goce de buena salud.       Los estudios demuestran que los niños nacidos de adolescentes tienen un mayor riesgo de nacer prematuramente o con bajo peso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33381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B3F025-E48B-2D55-B2BF-055D965AF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 </a:t>
            </a:r>
            <a:r>
              <a:rPr lang="es-ES" dirty="0"/>
              <a:t>No tendrás sentimientos de culpa ni decepcionarás       a tu familia.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2544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F46FB1-8ADD-5F46-E93C-E490AC8AF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No tendrás que preocuparte por pañales, ropa, comida, atención médica, etc., cuando aún no tienes suficiente dinero ni conocimiento para eso.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7484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7BA817-9368-FA0F-C189-20B57506E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Tu relación será lo suficientemente fuerte emocionalmente como para asumir la responsabilidad de un bebé. Noviazgos y compromisos pueden terminar, por lo que dejar la intimidad sexual para el matrimonio es la mejor y más segura prevención. 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069264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6ECCC8-7197-0D74-7BFA-A8B9B7160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el futuro, serás un mejor padre o una mejor madre, teniendo más habilidades para manejar el estrés          de tener un hijo.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70960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4A0BA7-A2D8-86AB-FC5A-E816A0D49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Tendrás más capacidad y paciencia. Los bebés crecen.  No permanecen “tiernos” por mucho tiempo.               Antes de que  te des cuenta, ya tendrás un    adolescente para cuidar.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999327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2F2229-2F10-8C10-4A6C-601E4050D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Tendrás más opciones para tu futuro. Podrás ir a la universidad, viajar o probar diferentes trabajos.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96821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67f46b3b2321bc14d09d2e979ecc836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dd2a0a0eab5a26ba825fba841632d9f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0E1251FB-9264-4A21-B400-5688D9CEE842}"/>
</file>

<file path=customXml/itemProps2.xml><?xml version="1.0" encoding="utf-8"?>
<ds:datastoreItem xmlns:ds="http://schemas.openxmlformats.org/officeDocument/2006/customXml" ds:itemID="{FB2B1D3D-2B71-44F0-A679-49BCD0F69C2B}"/>
</file>

<file path=customXml/itemProps3.xml><?xml version="1.0" encoding="utf-8"?>
<ds:datastoreItem xmlns:ds="http://schemas.openxmlformats.org/officeDocument/2006/customXml" ds:itemID="{4EAF6407-DB7B-4D24-AFD2-CE74DC4AD84E}"/>
</file>

<file path=docProps/app.xml><?xml version="1.0" encoding="utf-8"?>
<Properties xmlns="http://schemas.openxmlformats.org/officeDocument/2006/extended-properties" xmlns:vt="http://schemas.openxmlformats.org/officeDocument/2006/docPropsVTypes">
  <Template>ppt QS TEEN 2023  (1)</Template>
  <TotalTime>96</TotalTime>
  <Words>288</Words>
  <Application>Microsoft Office PowerPoint</Application>
  <PresentationFormat>Widescreen</PresentationFormat>
  <Paragraphs>23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Arial</vt:lpstr>
      <vt:lpstr>Basic Sans Bold</vt:lpstr>
      <vt:lpstr>Calibri</vt:lpstr>
      <vt:lpstr>Franklin Gothic Book</vt:lpstr>
      <vt:lpstr>Franklin Gothic Demi Cond</vt:lpstr>
      <vt:lpstr>Franklin Gothic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Diana Steffen</cp:lastModifiedBy>
  <cp:revision>6</cp:revision>
  <dcterms:created xsi:type="dcterms:W3CDTF">2023-06-26T19:13:06Z</dcterms:created>
  <dcterms:modified xsi:type="dcterms:W3CDTF">2023-07-17T18:47:56Z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