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344" r:id="rId3"/>
    <p:sldId id="346" r:id="rId4"/>
    <p:sldId id="368" r:id="rId5"/>
    <p:sldId id="369" r:id="rId6"/>
    <p:sldId id="367" r:id="rId7"/>
    <p:sldId id="373" r:id="rId8"/>
    <p:sldId id="372" r:id="rId9"/>
    <p:sldId id="370" r:id="rId10"/>
    <p:sldId id="374" r:id="rId11"/>
    <p:sldId id="375" r:id="rId12"/>
    <p:sldId id="362" r:id="rId13"/>
    <p:sldId id="377" r:id="rId14"/>
    <p:sldId id="357" r:id="rId15"/>
    <p:sldId id="366" r:id="rId16"/>
  </p:sldIdLst>
  <p:sldSz cx="12192000" cy="6858000"/>
  <p:notesSz cx="6858000" cy="9144000"/>
  <p:embeddedFontLst>
    <p:embeddedFont>
      <p:font typeface="Inter" panose="02000503000000020004" pitchFamily="2" charset="0"/>
      <p:regular r:id="rId17"/>
      <p:bold r:id="rId18"/>
      <p:italic r:id="rId19"/>
      <p:bold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43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BC4CBD-B1FF-5A22-73EF-250D00E2B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05A55F-2895-2364-0237-5F0709846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20AFF4-14FD-1670-A1A1-261CA498C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C206B7-1F53-A7D8-F6D6-9394CBF22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122781-528D-1F5C-A3C6-BBE00533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737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B91635-0608-C490-6372-4A7C3CA10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1C1A78C-4E8A-7B46-579E-7ACF2770B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68FA6E-4C41-261C-F885-127BCD7F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F16597-6A1F-661D-9BF4-F8637E70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7C7845-374F-259A-54B3-DC0B102F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171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6C115C-3C4D-3BD2-05DF-25007AEB1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33B467D-6642-1A49-BBAE-2952B443F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9DBFA8-F88C-3C4F-88C9-DA714E4A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D20CF6-1476-13D2-3C48-E2DEC7831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BF9946-F7B7-4445-F418-130DCDEE9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741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03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658ED-E7B7-AACD-C250-1938B360D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2455FC-E873-638F-7517-2671C5406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AF3C48-5CE6-33A7-0E19-FD5305C1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ACF50A-F861-B634-76C4-5FC0A5BE7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39DF47-F206-257E-3CE1-15022DFE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29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678AEA-ECED-1354-02EA-4C99D8F9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D0A3C6-D9E9-66C8-1901-01DA9AAC7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7499A5-55DB-029A-D885-E3753424C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D2101E-CD2B-BF54-10DF-29E196FE3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8EE199-CB1A-EA40-A32B-FD32135CF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547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445AD1-0B64-A4CE-E5AC-88DF6659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D748B0-D039-1F6E-2707-3EEEB458F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D603651-0096-EB3D-DC59-F26AA1B9A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CED07A-71D7-FCFD-3C10-43D7B8C07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944526D-34A1-9961-73AD-A5EB9B6A0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9272AE-8552-DE89-64C3-AD6158C7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91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E6B4E5-A366-6714-9F3D-A3DFD457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7F4388-E01A-9949-2206-E00695CF7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3C15325-56A8-3A08-125B-169D9711D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E6F2723-E233-782E-6EE4-61A28D0C8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9785DE5-4599-809A-C81E-69D5DA004C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7635EDA-5C05-2CA6-1B53-81D3EB621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226F393-B6AF-225F-BBAA-04AC5619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6C08E57-AABB-8D56-5B0F-9A2FD3DC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5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F051E-7289-9C6E-DFE8-5ADD152E7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00B4605-8F63-B5FA-4D6F-E26021B05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44B26DA-05A9-8F58-0578-23AAC8CA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E772F55-8566-5AE6-6DB5-23D94098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130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74D1337-E0D2-8D4B-AD60-B6A965BD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E84BDE-F52F-AB6B-1953-3D77CB72C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8B623A0-5A96-3796-9C51-D2DDB0EAA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56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5E691E-E495-F765-D8C3-81BD1B1A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30782E-A8FE-6690-15AD-4A25E1AB0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BAB987-40A6-A564-6357-12E089EE1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F6C44E-EF0B-ECE1-4067-248695CE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4B4675E-D530-F510-08A7-2BB1B172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F889C31-B487-3969-DC90-639BBED3D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333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0D234-EAD8-2FF8-F05B-7057F44C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021DDB6-2307-363E-9E3D-76782A669C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57821F-2081-2C15-6F82-42D1054F1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86B06E1-9420-1F9E-4D04-9093B55C9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7F0BE38-0E0F-D5AB-2DF7-0FB8F2474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F1E8E98-1A8D-63BB-142C-BDAA6776A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7486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B695E87-7BE5-CE94-A3E8-A54575BB1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E2F4D5C-1383-628B-CF84-C3F3C0379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863668-3E96-16B8-F11D-24AD43E5D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34ED05-3734-4919-8986-CB4E3EBC1DA4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4F0766-CB9C-0677-B9E0-05440C02B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897265-DC70-2EDF-9243-9E5261607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58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de calcinha e sutiã&#10;&#10;O conteúdo gerado por IA pode estar incorreto.">
            <a:extLst>
              <a:ext uri="{FF2B5EF4-FFF2-40B4-BE49-F238E27FC236}">
                <a16:creationId xmlns:a16="http://schemas.microsoft.com/office/drawing/2014/main" id="{B27BFBC5-D23D-C0E8-FAE0-BCE9B0767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31D4A4C-D17A-AB1B-F50A-167CE0028EFF}"/>
              </a:ext>
            </a:extLst>
          </p:cNvPr>
          <p:cNvSpPr txBox="1">
            <a:spLocks/>
          </p:cNvSpPr>
          <p:nvPr/>
        </p:nvSpPr>
        <p:spPr>
          <a:xfrm>
            <a:off x="881733" y="4930470"/>
            <a:ext cx="10428521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FILANTROGÊNESE: Cultivando Corações Agradecidos para a Doação com Propósito Missionário </a:t>
            </a: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12C244CC-5DA9-4113-51D4-F0080879E3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35" y="3228278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16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9F61A-FCC2-E108-2DB5-B36CD2C1B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E282323F-9987-47A3-D568-BC3B73874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CAEE7AD-413E-38E3-BDD3-1E074954D6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7283579-1372-5529-56A9-2F527109F5E3}"/>
              </a:ext>
            </a:extLst>
          </p:cNvPr>
          <p:cNvSpPr txBox="1"/>
          <p:nvPr/>
        </p:nvSpPr>
        <p:spPr>
          <a:xfrm>
            <a:off x="1351615" y="2136338"/>
            <a:ext cx="927284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Nivelando as doações de rotina, planejadas e combinadas com gratidão </a:t>
            </a:r>
          </a:p>
        </p:txBody>
      </p:sp>
    </p:spTree>
    <p:extLst>
      <p:ext uri="{BB962C8B-B14F-4D97-AF65-F5344CB8AC3E}">
        <p14:creationId xmlns:p14="http://schemas.microsoft.com/office/powerpoint/2010/main" val="4139613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651CC-7CCF-3D79-35BD-A133E3128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Mulher sentada em mesa de madeira&#10;&#10;O conteúdo gerado por IA pode estar incorreto.">
            <a:extLst>
              <a:ext uri="{FF2B5EF4-FFF2-40B4-BE49-F238E27FC236}">
                <a16:creationId xmlns:a16="http://schemas.microsoft.com/office/drawing/2014/main" id="{7087C02B-A44A-5CBC-DFA5-7F311C76B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-1543051"/>
            <a:ext cx="6629400" cy="99441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3D5071E-4EE5-8936-759B-FDF3F72B5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3FCE0B76-A47A-61CA-36BF-4299A9C79D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-1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E4D60A1-B2A9-CC54-B21E-A006D9C01466}"/>
              </a:ext>
            </a:extLst>
          </p:cNvPr>
          <p:cNvSpPr txBox="1"/>
          <p:nvPr/>
        </p:nvSpPr>
        <p:spPr>
          <a:xfrm>
            <a:off x="1021537" y="1992777"/>
            <a:ext cx="585825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poder das doações combinadas</a:t>
            </a:r>
          </a:p>
          <a:p>
            <a:endParaRPr lang="pt-BR" sz="6000" b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482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700C8-8A85-6CB6-E6DF-4D1D5C415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Mão segurando flor branca&#10;&#10;O conteúdo gerado por IA pode estar incorreto.">
            <a:extLst>
              <a:ext uri="{FF2B5EF4-FFF2-40B4-BE49-F238E27FC236}">
                <a16:creationId xmlns:a16="http://schemas.microsoft.com/office/drawing/2014/main" id="{7A82C649-AA67-F601-DAED-A382E1574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9" y="-4316178"/>
            <a:ext cx="10287000" cy="15441335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33AB4ADA-B282-DCD4-E086-682F15F72E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52919" y="-39759"/>
            <a:ext cx="12191998" cy="6858000"/>
          </a:xfrm>
          <a:prstGeom prst="rect">
            <a:avLst/>
          </a:prstGeom>
        </p:spPr>
      </p:pic>
      <p:pic>
        <p:nvPicPr>
          <p:cNvPr id="9" name="Imagem 8" descr="Desenho preto e branco&#10;&#10;Descrição gerada automaticamente com confiança baixa">
            <a:extLst>
              <a:ext uri="{FF2B5EF4-FFF2-40B4-BE49-F238E27FC236}">
                <a16:creationId xmlns:a16="http://schemas.microsoft.com/office/drawing/2014/main" id="{2BCF4509-54EC-A5CD-62C9-8BB74DEB7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1" y="-39756"/>
            <a:ext cx="12297797" cy="6917512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70449D5A-D13C-CECE-C850-73150E7FEB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52919" y="-39760"/>
            <a:ext cx="12262680" cy="689775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8F19917-5110-7B45-2B0F-793824E4019A}"/>
              </a:ext>
            </a:extLst>
          </p:cNvPr>
          <p:cNvSpPr/>
          <p:nvPr/>
        </p:nvSpPr>
        <p:spPr>
          <a:xfrm>
            <a:off x="-52921" y="-39757"/>
            <a:ext cx="12297799" cy="69175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>
                  <a:alpha val="21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B332A03-1574-AF99-1305-F1A18BD0D6F3}"/>
              </a:ext>
            </a:extLst>
          </p:cNvPr>
          <p:cNvSpPr txBox="1"/>
          <p:nvPr/>
        </p:nvSpPr>
        <p:spPr>
          <a:xfrm>
            <a:off x="1987715" y="4185026"/>
            <a:ext cx="8216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 </a:t>
            </a:r>
            <a:r>
              <a:rPr lang="pt-BR" sz="2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filantrogênese</a:t>
            </a:r>
            <a:r>
              <a:rPr lang="pt-BR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é baseada na </a:t>
            </a:r>
            <a:r>
              <a:rPr lang="pt-BR" sz="2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teofilogenia</a:t>
            </a:r>
            <a:r>
              <a:rPr lang="pt-BR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– o amor de Deus pela humanidade que desperta uma resposta amorosa dentro de nós. </a:t>
            </a:r>
          </a:p>
        </p:txBody>
      </p:sp>
    </p:spTree>
    <p:extLst>
      <p:ext uri="{BB962C8B-B14F-4D97-AF65-F5344CB8AC3E}">
        <p14:creationId xmlns:p14="http://schemas.microsoft.com/office/powerpoint/2010/main" val="1935349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1E051-B4D5-2529-5179-E8C52ED18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9175AA71-3A84-D1B5-288A-CDA5E27D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811DEDB6-B1BC-6217-0EC9-FCBA74CAA7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5DCD036-6D09-992B-AFE3-E9B475B82010}"/>
              </a:ext>
            </a:extLst>
          </p:cNvPr>
          <p:cNvSpPr txBox="1"/>
          <p:nvPr/>
        </p:nvSpPr>
        <p:spPr>
          <a:xfrm>
            <a:off x="1459578" y="1309024"/>
            <a:ext cx="927284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Ao integrar as doações imediatas com compromissos futuros, as igrejas podem criar uma estratégia financeira abrangente que atenda às necessidades atuais, garantindo ao mesmo tempo a </a:t>
            </a:r>
            <a:r>
              <a:rPr lang="pt-BR" sz="40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sustentabilidade a longo prazo. </a:t>
            </a:r>
          </a:p>
          <a:p>
            <a:endParaRPr lang="pt-BR" sz="4000" b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77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6D3F0-4AD0-73E4-ECE8-C49BA4617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com os braços para cima&#10;&#10;O conteúdo gerado por IA pode estar incorreto.">
            <a:extLst>
              <a:ext uri="{FF2B5EF4-FFF2-40B4-BE49-F238E27FC236}">
                <a16:creationId xmlns:a16="http://schemas.microsoft.com/office/drawing/2014/main" id="{B34EA72E-154F-0FC2-9941-94B97B2CD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0422" y="-2507484"/>
            <a:ext cx="6810829" cy="1021624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B8B748A-03B7-3646-6F6D-7D9BC68CF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20BE944E-6509-7F08-C155-8295CDE374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A5BECB8-75F0-BD83-9B30-B0CD86BA25CE}"/>
              </a:ext>
            </a:extLst>
          </p:cNvPr>
          <p:cNvSpPr txBox="1"/>
          <p:nvPr/>
        </p:nvSpPr>
        <p:spPr>
          <a:xfrm>
            <a:off x="799264" y="999796"/>
            <a:ext cx="555038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“Porque quem sou eu, e quem é o meu povo para que pudéssemos dar voluntariamente estas coisas? Porque tudo vem de Ti, e nós só damos o que vem das Tuas mãos” </a:t>
            </a:r>
          </a:p>
          <a:p>
            <a:r>
              <a:rPr lang="pt-BR" sz="36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(1Cr 29:14). </a:t>
            </a:r>
          </a:p>
          <a:p>
            <a:endParaRPr lang="pt-BR" sz="3600" b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97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1479D-A3F2-6FB6-EEE3-51BC7EFDA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2A11235-D0F0-7B29-C1B6-6B7C33556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9E4E7C5-64B3-93E8-E517-7288AE560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4744"/>
            <a:ext cx="14412685" cy="9608457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06E388D1-54AE-E8F2-C79B-4A3053A6AD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960FBD8-1C3C-C4F2-2E80-D9769EC6B557}"/>
              </a:ext>
            </a:extLst>
          </p:cNvPr>
          <p:cNvSpPr txBox="1"/>
          <p:nvPr/>
        </p:nvSpPr>
        <p:spPr>
          <a:xfrm>
            <a:off x="1233008" y="2151727"/>
            <a:ext cx="429524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“Nós amamos porque Ele nos amou primeiro”. </a:t>
            </a:r>
          </a:p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1 João 4:19</a:t>
            </a:r>
          </a:p>
        </p:txBody>
      </p:sp>
    </p:spTree>
    <p:extLst>
      <p:ext uri="{BB962C8B-B14F-4D97-AF65-F5344CB8AC3E}">
        <p14:creationId xmlns:p14="http://schemas.microsoft.com/office/powerpoint/2010/main" val="1483691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9A7E4-B1B6-0134-8FBF-F2B3D859A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essoa, em pé, criança, jovem&#10;&#10;O conteúdo gerado por IA pode estar incorreto.">
            <a:extLst>
              <a:ext uri="{FF2B5EF4-FFF2-40B4-BE49-F238E27FC236}">
                <a16:creationId xmlns:a16="http://schemas.microsoft.com/office/drawing/2014/main" id="{44E1595B-596F-0A42-0B79-33CF3FD80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67740" y="-109665"/>
            <a:ext cx="12192000" cy="812932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98A27B5-4696-861C-8D89-952269BDC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A232F73-9B59-A46E-60D2-74462BC807CC}"/>
              </a:ext>
            </a:extLst>
          </p:cNvPr>
          <p:cNvSpPr txBox="1"/>
          <p:nvPr/>
        </p:nvSpPr>
        <p:spPr>
          <a:xfrm>
            <a:off x="888987" y="1851077"/>
            <a:ext cx="49675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 err="1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Filantrogênese</a:t>
            </a:r>
            <a:r>
              <a:rPr lang="pt-BR" sz="32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significa origem ou o despertar da generosidade: o momento em que um coração é movido a doar e fazer a diferença. </a:t>
            </a:r>
          </a:p>
        </p:txBody>
      </p:sp>
    </p:spTree>
    <p:extLst>
      <p:ext uri="{BB962C8B-B14F-4D97-AF65-F5344CB8AC3E}">
        <p14:creationId xmlns:p14="http://schemas.microsoft.com/office/powerpoint/2010/main" val="275614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9A7E4-B1B6-0134-8FBF-F2B3D859A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9391345-38C6-8936-08DE-698B77DE7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Homem cortando o bolo&#10;&#10;O conteúdo gerado por IA pode estar incorreto.">
            <a:extLst>
              <a:ext uri="{FF2B5EF4-FFF2-40B4-BE49-F238E27FC236}">
                <a16:creationId xmlns:a16="http://schemas.microsoft.com/office/drawing/2014/main" id="{B3DB40E0-E197-B542-4C8F-9BC1A3C59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1997" cy="8120059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725467D4-7972-F1A8-0780-8CE5F57E89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141515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A232F73-9B59-A46E-60D2-74462BC807CC}"/>
              </a:ext>
            </a:extLst>
          </p:cNvPr>
          <p:cNvSpPr txBox="1"/>
          <p:nvPr/>
        </p:nvSpPr>
        <p:spPr>
          <a:xfrm>
            <a:off x="3162223" y="1663789"/>
            <a:ext cx="78867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“Quem, pois, está disposto hoje a ofertar com generosidade para o Senhor?” </a:t>
            </a:r>
          </a:p>
          <a:p>
            <a:pPr algn="r"/>
            <a:r>
              <a:rPr lang="pt-BR" sz="28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(1Cr 29:5) </a:t>
            </a:r>
          </a:p>
        </p:txBody>
      </p:sp>
    </p:spTree>
    <p:extLst>
      <p:ext uri="{BB962C8B-B14F-4D97-AF65-F5344CB8AC3E}">
        <p14:creationId xmlns:p14="http://schemas.microsoft.com/office/powerpoint/2010/main" val="2630784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A3646-074F-C818-BC75-DBABCB0F0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ulher segurando um frisbee na mão&#10;&#10;O conteúdo gerado por IA pode estar incorreto.">
            <a:extLst>
              <a:ext uri="{FF2B5EF4-FFF2-40B4-BE49-F238E27FC236}">
                <a16:creationId xmlns:a16="http://schemas.microsoft.com/office/drawing/2014/main" id="{75B66722-168C-C2CB-6883-DB31DCDFB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15" y="-4306268"/>
            <a:ext cx="7442845" cy="1116426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AC5A07F-F9AD-2F26-8900-77E2E81F9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28EFE33B-2F4B-41D9-7984-5534B43149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3BFA106-3219-E576-B1D7-E8589621A04F}"/>
              </a:ext>
            </a:extLst>
          </p:cNvPr>
          <p:cNvSpPr txBox="1"/>
          <p:nvPr/>
        </p:nvSpPr>
        <p:spPr>
          <a:xfrm>
            <a:off x="853693" y="1598511"/>
            <a:ext cx="524230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“Nossos esforços de mordomia hoje podem promover este sentimento fundamental de generosidade, direcionando </a:t>
            </a:r>
            <a:r>
              <a:rPr lang="pt-BR" sz="32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recursos para a missão.“</a:t>
            </a:r>
          </a:p>
        </p:txBody>
      </p:sp>
    </p:spTree>
    <p:extLst>
      <p:ext uri="{BB962C8B-B14F-4D97-AF65-F5344CB8AC3E}">
        <p14:creationId xmlns:p14="http://schemas.microsoft.com/office/powerpoint/2010/main" val="3888216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0F8F6-426A-8E3F-55E5-F147DBC29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ssoas em pé lado a lado&#10;&#10;O conteúdo gerado por IA pode estar incorreto.">
            <a:extLst>
              <a:ext uri="{FF2B5EF4-FFF2-40B4-BE49-F238E27FC236}">
                <a16:creationId xmlns:a16="http://schemas.microsoft.com/office/drawing/2014/main" id="{A85278AA-13F8-91AB-1E61-61168AF15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-174172"/>
            <a:ext cx="6719075" cy="1006721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51944C2-2EA4-DB4C-250A-FA6D78695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16CBE5D3-04D3-F69B-BC8F-8D55704F24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4B425B2-C0DE-8796-B246-22D3A269C6A0}"/>
              </a:ext>
            </a:extLst>
          </p:cNvPr>
          <p:cNvSpPr txBox="1"/>
          <p:nvPr/>
        </p:nvSpPr>
        <p:spPr>
          <a:xfrm>
            <a:off x="853691" y="2151727"/>
            <a:ext cx="524230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Não se trata apenas de compartilhar a visão com clareza, mas também de expressar um genuíno </a:t>
            </a:r>
            <a:r>
              <a:rPr lang="pt-BR" sz="32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“muito obrigado”. </a:t>
            </a:r>
          </a:p>
        </p:txBody>
      </p:sp>
    </p:spTree>
    <p:extLst>
      <p:ext uri="{BB962C8B-B14F-4D97-AF65-F5344CB8AC3E}">
        <p14:creationId xmlns:p14="http://schemas.microsoft.com/office/powerpoint/2010/main" val="3042624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84BCC-1F8B-8C4D-D70E-E92B4F179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CBC1AAC4-A8AC-44EB-FE6E-43C44F72B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8FFFBFE-EB1B-16AB-9090-9EB91D059C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F803324-1FE2-CC25-3321-2E92827A4A9A}"/>
              </a:ext>
            </a:extLst>
          </p:cNvPr>
          <p:cNvSpPr txBox="1"/>
          <p:nvPr/>
        </p:nvSpPr>
        <p:spPr>
          <a:xfrm>
            <a:off x="1275414" y="2921168"/>
            <a:ext cx="86168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Doação Sistemática</a:t>
            </a:r>
            <a:endParaRPr lang="pt-BR" sz="6000" b="1" dirty="0">
              <a:solidFill>
                <a:schemeClr val="accent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566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40175-2BE2-5523-1BE0-302EA1363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46A4B4DC-CC0D-8343-9840-F730BA05F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6C7ED155-0DE1-C5D6-7895-9BAFFF2444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615095B-0C0C-9AB9-29DB-EA6F568ED83A}"/>
              </a:ext>
            </a:extLst>
          </p:cNvPr>
          <p:cNvSpPr txBox="1"/>
          <p:nvPr/>
        </p:nvSpPr>
        <p:spPr>
          <a:xfrm>
            <a:off x="1351615" y="2136338"/>
            <a:ext cx="76073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Eventos para arrecadação de fundos</a:t>
            </a:r>
          </a:p>
        </p:txBody>
      </p:sp>
    </p:spTree>
    <p:extLst>
      <p:ext uri="{BB962C8B-B14F-4D97-AF65-F5344CB8AC3E}">
        <p14:creationId xmlns:p14="http://schemas.microsoft.com/office/powerpoint/2010/main" val="1392162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7DDCB-D1AF-5946-38CF-F93B9095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essoa segurando uma escova de dentes&#10;&#10;O conteúdo gerado por IA pode estar incorreto.">
            <a:extLst>
              <a:ext uri="{FF2B5EF4-FFF2-40B4-BE49-F238E27FC236}">
                <a16:creationId xmlns:a16="http://schemas.microsoft.com/office/drawing/2014/main" id="{81BDEA63-A185-01DD-EA8E-3164E0EE3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2"/>
            <a:ext cx="12480475" cy="8320317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A59D571-1E8C-90A9-2B8D-6B96C82E93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DB9A3A4-DE3D-FC1E-3CE0-27C0709D2D79}"/>
              </a:ext>
            </a:extLst>
          </p:cNvPr>
          <p:cNvSpPr txBox="1"/>
          <p:nvPr/>
        </p:nvSpPr>
        <p:spPr>
          <a:xfrm>
            <a:off x="886247" y="2136338"/>
            <a:ext cx="535398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Elaboração de propostas para subsídios </a:t>
            </a:r>
          </a:p>
        </p:txBody>
      </p:sp>
    </p:spTree>
    <p:extLst>
      <p:ext uri="{BB962C8B-B14F-4D97-AF65-F5344CB8AC3E}">
        <p14:creationId xmlns:p14="http://schemas.microsoft.com/office/powerpoint/2010/main" val="1989612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0CD3F-6616-2FBE-97CE-BACE4FD70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C1C5B6B-EEF9-7104-7200-9A7245B94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D6A9CFBD-5B84-1F68-FD1B-2492CEB83A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pic>
        <p:nvPicPr>
          <p:cNvPr id="1026" name="Picture 2" descr="Imagem criada">
            <a:extLst>
              <a:ext uri="{FF2B5EF4-FFF2-40B4-BE49-F238E27FC236}">
                <a16:creationId xmlns:a16="http://schemas.microsoft.com/office/drawing/2014/main" id="{1150670A-6494-8024-F4C7-4AB6BCD02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7" cy="81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EC47F57-9EB6-A792-56B6-B28AAEF80791}"/>
              </a:ext>
            </a:extLst>
          </p:cNvPr>
          <p:cNvSpPr txBox="1"/>
          <p:nvPr/>
        </p:nvSpPr>
        <p:spPr>
          <a:xfrm>
            <a:off x="952498" y="4019567"/>
            <a:ext cx="69541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Preservar os grandes doadores</a:t>
            </a:r>
          </a:p>
        </p:txBody>
      </p:sp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AF29D59F-C767-3576-25BD-971FA32AE3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31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7CE55247-7FAB-4A18-99B1-83EF3D6AF61A}"/>
</file>

<file path=customXml/itemProps2.xml><?xml version="1.0" encoding="utf-8"?>
<ds:datastoreItem xmlns:ds="http://schemas.openxmlformats.org/officeDocument/2006/customXml" ds:itemID="{B5F78686-B8DD-41F9-B04F-552A557C2955}"/>
</file>

<file path=customXml/itemProps3.xml><?xml version="1.0" encoding="utf-8"?>
<ds:datastoreItem xmlns:ds="http://schemas.openxmlformats.org/officeDocument/2006/customXml" ds:itemID="{F33B1C8C-648B-4762-81DF-3A17FA6E510D}"/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236</Words>
  <Application>Microsoft Macintosh PowerPoint</Application>
  <PresentationFormat>Widescreen</PresentationFormat>
  <Paragraphs>18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Aptos Display</vt:lpstr>
      <vt:lpstr>Inter</vt:lpstr>
      <vt:lpstr>Aptos</vt:lpstr>
      <vt:lpstr>Roboto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UCB - APV - Lourival Goncales</dc:creator>
  <cp:lastModifiedBy>UCB - APSo - Letícia de Almeida Gonçales</cp:lastModifiedBy>
  <cp:revision>13</cp:revision>
  <dcterms:created xsi:type="dcterms:W3CDTF">2024-12-26T19:01:53Z</dcterms:created>
  <dcterms:modified xsi:type="dcterms:W3CDTF">2025-07-01T16:19:36Z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