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5BD3CAA2-5D65-459A-B28B-8956723423DC}"/>
    <pc:docChg chg="modSld">
      <pc:chgData name="DSA - Daiana Belén Escobar" userId="a985d929-ec43-4a68-b2d7-ba722c0a7c2e" providerId="ADAL" clId="{5BD3CAA2-5D65-459A-B28B-8956723423DC}" dt="2025-01-15T15:18:45.882" v="1" actId="1076"/>
      <pc:docMkLst>
        <pc:docMk/>
      </pc:docMkLst>
      <pc:sldChg chg="modSp mod">
        <pc:chgData name="DSA - Daiana Belén Escobar" userId="a985d929-ec43-4a68-b2d7-ba722c0a7c2e" providerId="ADAL" clId="{5BD3CAA2-5D65-459A-B28B-8956723423DC}" dt="2025-01-15T15:18:40.091" v="0" actId="1076"/>
        <pc:sldMkLst>
          <pc:docMk/>
          <pc:sldMk cId="0" sldId="256"/>
        </pc:sldMkLst>
        <pc:spChg chg="mod">
          <ac:chgData name="DSA - Daiana Belén Escobar" userId="a985d929-ec43-4a68-b2d7-ba722c0a7c2e" providerId="ADAL" clId="{5BD3CAA2-5D65-459A-B28B-8956723423DC}" dt="2025-01-15T15:18:40.091" v="0" actId="1076"/>
          <ac:spMkLst>
            <pc:docMk/>
            <pc:sldMk cId="0" sldId="256"/>
            <ac:spMk id="154" creationId="{00000000-0000-0000-0000-000000000000}"/>
          </ac:spMkLst>
        </pc:spChg>
      </pc:sldChg>
      <pc:sldChg chg="modSp mod">
        <pc:chgData name="DSA - Daiana Belén Escobar" userId="a985d929-ec43-4a68-b2d7-ba722c0a7c2e" providerId="ADAL" clId="{5BD3CAA2-5D65-459A-B28B-8956723423DC}" dt="2025-01-15T15:18:45.882" v="1" actId="1076"/>
        <pc:sldMkLst>
          <pc:docMk/>
          <pc:sldMk cId="0" sldId="270"/>
        </pc:sldMkLst>
        <pc:spChg chg="mod">
          <ac:chgData name="DSA - Daiana Belén Escobar" userId="a985d929-ec43-4a68-b2d7-ba722c0a7c2e" providerId="ADAL" clId="{5BD3CAA2-5D65-459A-B28B-8956723423DC}" dt="2025-01-15T15:18:45.882" v="1" actId="1076"/>
          <ac:spMkLst>
            <pc:docMk/>
            <pc:sldMk cId="0" sldId="270"/>
            <ac:spMk id="2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9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TELA 03.png" descr="TELA 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840" y="3311723"/>
            <a:ext cx="5694320" cy="278905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FAMíLIA"/>
          <p:cNvSpPr txBox="1"/>
          <p:nvPr/>
        </p:nvSpPr>
        <p:spPr>
          <a:xfrm>
            <a:off x="6596379" y="6977605"/>
            <a:ext cx="11191241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FAMíLIA</a:t>
            </a:r>
          </a:p>
        </p:txBody>
      </p:sp>
      <p:sp>
        <p:nvSpPr>
          <p:cNvPr id="154" name="Centro Coordenador da Vida"/>
          <p:cNvSpPr txBox="1"/>
          <p:nvPr/>
        </p:nvSpPr>
        <p:spPr>
          <a:xfrm>
            <a:off x="6533767" y="9187405"/>
            <a:ext cx="1131646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rPr dirty="0"/>
              <a:t>Centro </a:t>
            </a:r>
            <a:r>
              <a:rPr dirty="0" err="1"/>
              <a:t>Coordenador</a:t>
            </a:r>
            <a:r>
              <a:rPr dirty="0"/>
              <a:t> da Vida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TELA 02.png" descr="TELA 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419171" y="-399142"/>
            <a:ext cx="25803171" cy="1451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versiculos_lindos_fidelidade_de_deus_f_l.jpeg" descr="versiculos_lindos_fidelidade_de_deus_f_l.jpeg"/>
          <p:cNvPicPr>
            <a:picLocks noChangeAspect="1"/>
          </p:cNvPicPr>
          <p:nvPr/>
        </p:nvPicPr>
        <p:blipFill>
          <a:blip r:embed="rId3"/>
          <a:srcRect l="21269" r="21269"/>
          <a:stretch>
            <a:fillRect/>
          </a:stretch>
        </p:blipFill>
        <p:spPr>
          <a:xfrm>
            <a:off x="14602327" y="1561565"/>
            <a:ext cx="8115698" cy="10592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1" y="0"/>
                </a:moveTo>
                <a:cubicBezTo>
                  <a:pt x="1493" y="17"/>
                  <a:pt x="1389" y="39"/>
                  <a:pt x="1297" y="69"/>
                </a:cubicBezTo>
                <a:cubicBezTo>
                  <a:pt x="766" y="217"/>
                  <a:pt x="348" y="537"/>
                  <a:pt x="154" y="944"/>
                </a:cubicBezTo>
                <a:cubicBezTo>
                  <a:pt x="0" y="1227"/>
                  <a:pt x="0" y="1651"/>
                  <a:pt x="0" y="2357"/>
                </a:cubicBezTo>
                <a:lnTo>
                  <a:pt x="0" y="19243"/>
                </a:lnTo>
                <a:cubicBezTo>
                  <a:pt x="0" y="19949"/>
                  <a:pt x="0" y="20373"/>
                  <a:pt x="154" y="20656"/>
                </a:cubicBezTo>
                <a:cubicBezTo>
                  <a:pt x="348" y="21063"/>
                  <a:pt x="766" y="21383"/>
                  <a:pt x="1297" y="21531"/>
                </a:cubicBezTo>
                <a:cubicBezTo>
                  <a:pt x="1391" y="21561"/>
                  <a:pt x="1499" y="21583"/>
                  <a:pt x="1620" y="21600"/>
                </a:cubicBezTo>
                <a:lnTo>
                  <a:pt x="19980" y="21600"/>
                </a:lnTo>
                <a:cubicBezTo>
                  <a:pt x="20101" y="21583"/>
                  <a:pt x="20209" y="21561"/>
                  <a:pt x="20303" y="21531"/>
                </a:cubicBezTo>
                <a:cubicBezTo>
                  <a:pt x="20834" y="21383"/>
                  <a:pt x="21252" y="21063"/>
                  <a:pt x="21446" y="20656"/>
                </a:cubicBezTo>
                <a:cubicBezTo>
                  <a:pt x="21600" y="20373"/>
                  <a:pt x="21600" y="19949"/>
                  <a:pt x="21600" y="19243"/>
                </a:cubicBezTo>
                <a:lnTo>
                  <a:pt x="21600" y="2357"/>
                </a:lnTo>
                <a:cubicBezTo>
                  <a:pt x="21600" y="1651"/>
                  <a:pt x="21600" y="1227"/>
                  <a:pt x="21446" y="944"/>
                </a:cubicBezTo>
                <a:cubicBezTo>
                  <a:pt x="21252" y="537"/>
                  <a:pt x="20834" y="217"/>
                  <a:pt x="20303" y="69"/>
                </a:cubicBezTo>
                <a:cubicBezTo>
                  <a:pt x="20211" y="39"/>
                  <a:pt x="20107" y="17"/>
                  <a:pt x="19989" y="0"/>
                </a:cubicBezTo>
                <a:lnTo>
                  <a:pt x="161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3" name="LOGO FAMILIA COLOR.png" descr="LOGO FAMILIA 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910" y="1337482"/>
            <a:ext cx="2430038" cy="119022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Em tempos difíceis, é essencial priorizar nossas prioridades e ser fiel aos nossos princípios financeiros."/>
          <p:cNvSpPr txBox="1"/>
          <p:nvPr/>
        </p:nvSpPr>
        <p:spPr>
          <a:xfrm>
            <a:off x="2538799" y="6158051"/>
            <a:ext cx="10136132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6D5FAC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Em tempos difíceis, é essencial priorizar nossas prioridades e ser fiel aos nossos princípios financeiros.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TELA 06.png" descr="TELA 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A educação financeira desde cedo estabelece a base para a responsabilidade e o sucesso na administração do dinheiro."/>
          <p:cNvSpPr txBox="1"/>
          <p:nvPr/>
        </p:nvSpPr>
        <p:spPr>
          <a:xfrm>
            <a:off x="4286795" y="5820428"/>
            <a:ext cx="15810411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A educação financeira desde cedo estabelece a base para a responsabilidade e o sucesso na administração do dinheiro.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TELA 05.png" descr="TELA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m-website-site-1.jpeg" descr="imagem-website-site-1.jpeg"/>
          <p:cNvPicPr>
            <a:picLocks noChangeAspect="1"/>
          </p:cNvPicPr>
          <p:nvPr/>
        </p:nvPicPr>
        <p:blipFill>
          <a:blip r:embed="rId3"/>
          <a:srcRect t="19081" r="885" b="3334"/>
          <a:stretch>
            <a:fillRect/>
          </a:stretch>
        </p:blipFill>
        <p:spPr>
          <a:xfrm>
            <a:off x="1476375" y="1537356"/>
            <a:ext cx="21241515" cy="10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30" y="0"/>
                </a:moveTo>
                <a:cubicBezTo>
                  <a:pt x="778" y="0"/>
                  <a:pt x="567" y="0"/>
                  <a:pt x="426" y="118"/>
                </a:cubicBezTo>
                <a:cubicBezTo>
                  <a:pt x="232" y="259"/>
                  <a:pt x="78" y="558"/>
                  <a:pt x="0" y="939"/>
                </a:cubicBezTo>
                <a:lnTo>
                  <a:pt x="0" y="20661"/>
                </a:lnTo>
                <a:cubicBezTo>
                  <a:pt x="78" y="21042"/>
                  <a:pt x="232" y="21341"/>
                  <a:pt x="426" y="21482"/>
                </a:cubicBezTo>
                <a:cubicBezTo>
                  <a:pt x="567" y="21600"/>
                  <a:pt x="778" y="21600"/>
                  <a:pt x="1130" y="21600"/>
                </a:cubicBezTo>
                <a:lnTo>
                  <a:pt x="20400" y="21600"/>
                </a:lnTo>
                <a:cubicBezTo>
                  <a:pt x="20752" y="21600"/>
                  <a:pt x="20963" y="21600"/>
                  <a:pt x="21104" y="21482"/>
                </a:cubicBezTo>
                <a:cubicBezTo>
                  <a:pt x="21307" y="21335"/>
                  <a:pt x="21467" y="21016"/>
                  <a:pt x="21541" y="20611"/>
                </a:cubicBezTo>
                <a:cubicBezTo>
                  <a:pt x="21600" y="20330"/>
                  <a:pt x="21600" y="19908"/>
                  <a:pt x="21600" y="19205"/>
                </a:cubicBezTo>
                <a:lnTo>
                  <a:pt x="21600" y="2395"/>
                </a:lnTo>
                <a:cubicBezTo>
                  <a:pt x="21600" y="1692"/>
                  <a:pt x="21600" y="1270"/>
                  <a:pt x="21541" y="989"/>
                </a:cubicBezTo>
                <a:cubicBezTo>
                  <a:pt x="21467" y="584"/>
                  <a:pt x="21307" y="265"/>
                  <a:pt x="21104" y="118"/>
                </a:cubicBezTo>
                <a:cubicBezTo>
                  <a:pt x="20963" y="0"/>
                  <a:pt x="20752" y="0"/>
                  <a:pt x="20400" y="0"/>
                </a:cubicBezTo>
                <a:lnTo>
                  <a:pt x="113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2" name="LOGO FAMILIA.png" descr="LOGO FAMIL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TELA 06.png" descr="TELA 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A generosidade transcende a posse material; às vezes é necessário abrir mão de bens para cumprir compromissos espirituais."/>
          <p:cNvSpPr txBox="1"/>
          <p:nvPr/>
        </p:nvSpPr>
        <p:spPr>
          <a:xfrm>
            <a:off x="4545783" y="5470188"/>
            <a:ext cx="15090567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8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A generosidade transcende a posse material; às vezes é necessário abrir mão de bens para cumprir compromissos espirituais.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TELA 02.png" descr="TELA 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419171" y="-399142"/>
            <a:ext cx="25803171" cy="1451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hristian-life-crisis-prayer-god-1-1024x683.jpeg" descr="christian-life-crisis-prayer-god-1-1024x683.jpeg"/>
          <p:cNvPicPr>
            <a:picLocks noChangeAspect="1"/>
          </p:cNvPicPr>
          <p:nvPr/>
        </p:nvPicPr>
        <p:blipFill>
          <a:blip r:embed="rId3"/>
          <a:srcRect l="27731" t="558" r="10197" b="557"/>
          <a:stretch>
            <a:fillRect/>
          </a:stretch>
        </p:blipFill>
        <p:spPr>
          <a:xfrm>
            <a:off x="12703290" y="1537356"/>
            <a:ext cx="10014744" cy="10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45" y="0"/>
                </a:moveTo>
                <a:cubicBezTo>
                  <a:pt x="1798" y="0"/>
                  <a:pt x="1350" y="0"/>
                  <a:pt x="1051" y="118"/>
                </a:cubicBezTo>
                <a:cubicBezTo>
                  <a:pt x="621" y="265"/>
                  <a:pt x="282" y="584"/>
                  <a:pt x="125" y="989"/>
                </a:cubicBezTo>
                <a:cubicBezTo>
                  <a:pt x="0" y="1270"/>
                  <a:pt x="0" y="1692"/>
                  <a:pt x="0" y="2395"/>
                </a:cubicBezTo>
                <a:lnTo>
                  <a:pt x="0" y="19205"/>
                </a:lnTo>
                <a:cubicBezTo>
                  <a:pt x="0" y="19908"/>
                  <a:pt x="0" y="20330"/>
                  <a:pt x="125" y="20611"/>
                </a:cubicBezTo>
                <a:cubicBezTo>
                  <a:pt x="282" y="21016"/>
                  <a:pt x="621" y="21335"/>
                  <a:pt x="1051" y="21482"/>
                </a:cubicBezTo>
                <a:cubicBezTo>
                  <a:pt x="1350" y="21600"/>
                  <a:pt x="1798" y="21600"/>
                  <a:pt x="2545" y="21600"/>
                </a:cubicBezTo>
                <a:lnTo>
                  <a:pt x="19055" y="21600"/>
                </a:lnTo>
                <a:cubicBezTo>
                  <a:pt x="19802" y="21600"/>
                  <a:pt x="20250" y="21600"/>
                  <a:pt x="20549" y="21482"/>
                </a:cubicBezTo>
                <a:cubicBezTo>
                  <a:pt x="20979" y="21335"/>
                  <a:pt x="21318" y="21016"/>
                  <a:pt x="21475" y="20611"/>
                </a:cubicBezTo>
                <a:cubicBezTo>
                  <a:pt x="21600" y="20330"/>
                  <a:pt x="21600" y="19908"/>
                  <a:pt x="21600" y="19205"/>
                </a:cubicBezTo>
                <a:lnTo>
                  <a:pt x="21600" y="2395"/>
                </a:lnTo>
                <a:cubicBezTo>
                  <a:pt x="21600" y="1692"/>
                  <a:pt x="21600" y="1270"/>
                  <a:pt x="21475" y="989"/>
                </a:cubicBezTo>
                <a:cubicBezTo>
                  <a:pt x="21318" y="584"/>
                  <a:pt x="20979" y="265"/>
                  <a:pt x="20549" y="118"/>
                </a:cubicBezTo>
                <a:cubicBezTo>
                  <a:pt x="20250" y="0"/>
                  <a:pt x="19802" y="0"/>
                  <a:pt x="19055" y="0"/>
                </a:cubicBezTo>
                <a:lnTo>
                  <a:pt x="254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10" name="Na incerteza financeira, a fé em Deus e a disciplina na administração do dinheiro são faróis que guiam nosso caminho."/>
          <p:cNvSpPr txBox="1"/>
          <p:nvPr/>
        </p:nvSpPr>
        <p:spPr>
          <a:xfrm>
            <a:off x="2509718" y="5273357"/>
            <a:ext cx="9784890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6D5FAC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Na incerteza financeira, a fé em Deus e a disciplina na administração do dinheiro são faróis que guiam nosso caminho.</a:t>
            </a:r>
          </a:p>
        </p:txBody>
      </p:sp>
      <p:pic>
        <p:nvPicPr>
          <p:cNvPr id="211" name="LOGO FAMILIA COLOR.png" descr="LOGO FAMILIA 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910" y="1337482"/>
            <a:ext cx="2430038" cy="1190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TELA 01.png" descr="TELA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FAMíLIA"/>
          <p:cNvSpPr txBox="1"/>
          <p:nvPr/>
        </p:nvSpPr>
        <p:spPr>
          <a:xfrm>
            <a:off x="6596379" y="6949660"/>
            <a:ext cx="11191241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rgbClr val="E43A4E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FAMíLIA</a:t>
            </a:r>
          </a:p>
        </p:txBody>
      </p:sp>
      <p:sp>
        <p:nvSpPr>
          <p:cNvPr id="215" name="Centro Coordenador da Vida"/>
          <p:cNvSpPr txBox="1"/>
          <p:nvPr/>
        </p:nvSpPr>
        <p:spPr>
          <a:xfrm>
            <a:off x="6533767" y="9159460"/>
            <a:ext cx="11316463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E43A4E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rPr dirty="0"/>
              <a:t>Centro </a:t>
            </a:r>
            <a:r>
              <a:rPr dirty="0" err="1"/>
              <a:t>Coordenador</a:t>
            </a:r>
            <a:r>
              <a:rPr dirty="0"/>
              <a:t> da Vida</a:t>
            </a:r>
          </a:p>
        </p:txBody>
      </p:sp>
      <p:pic>
        <p:nvPicPr>
          <p:cNvPr id="216" name="LOGO FAMILIA COLOR.png" descr="LOGO FAMILIA 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010" y="3181838"/>
            <a:ext cx="5715980" cy="2799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TELA 04.png" descr="TELA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BIOGRAFIA FINANCEIRA"/>
          <p:cNvSpPr txBox="1"/>
          <p:nvPr/>
        </p:nvSpPr>
        <p:spPr>
          <a:xfrm>
            <a:off x="2029430" y="5668343"/>
            <a:ext cx="20325140" cy="54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15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BIOGRAFIA FINANCEIRA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TELA 02.png" descr="TELA 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419171" y="-399142"/>
            <a:ext cx="25803171" cy="1451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eople-8051909_1280.jpeg" descr="people-8051909_1280.jpeg"/>
          <p:cNvPicPr>
            <a:picLocks noChangeAspect="1"/>
          </p:cNvPicPr>
          <p:nvPr/>
        </p:nvPicPr>
        <p:blipFill>
          <a:blip r:embed="rId3"/>
          <a:srcRect l="341" t="8281" r="340" b="14134"/>
          <a:stretch>
            <a:fillRect/>
          </a:stretch>
        </p:blipFill>
        <p:spPr>
          <a:xfrm>
            <a:off x="13640103" y="1537356"/>
            <a:ext cx="9078120" cy="10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807" y="0"/>
                </a:moveTo>
                <a:cubicBezTo>
                  <a:pt x="1984" y="0"/>
                  <a:pt x="1489" y="0"/>
                  <a:pt x="1160" y="118"/>
                </a:cubicBezTo>
                <a:cubicBezTo>
                  <a:pt x="685" y="265"/>
                  <a:pt x="311" y="584"/>
                  <a:pt x="138" y="989"/>
                </a:cubicBezTo>
                <a:cubicBezTo>
                  <a:pt x="0" y="1270"/>
                  <a:pt x="0" y="1692"/>
                  <a:pt x="0" y="2395"/>
                </a:cubicBezTo>
                <a:lnTo>
                  <a:pt x="0" y="19205"/>
                </a:lnTo>
                <a:cubicBezTo>
                  <a:pt x="0" y="19908"/>
                  <a:pt x="0" y="20330"/>
                  <a:pt x="138" y="20611"/>
                </a:cubicBezTo>
                <a:cubicBezTo>
                  <a:pt x="311" y="21016"/>
                  <a:pt x="685" y="21335"/>
                  <a:pt x="1160" y="21482"/>
                </a:cubicBezTo>
                <a:cubicBezTo>
                  <a:pt x="1489" y="21600"/>
                  <a:pt x="1984" y="21600"/>
                  <a:pt x="2807" y="21600"/>
                </a:cubicBezTo>
                <a:lnTo>
                  <a:pt x="18793" y="21600"/>
                </a:lnTo>
                <a:cubicBezTo>
                  <a:pt x="19616" y="21600"/>
                  <a:pt x="20111" y="21600"/>
                  <a:pt x="20440" y="21482"/>
                </a:cubicBezTo>
                <a:cubicBezTo>
                  <a:pt x="20915" y="21335"/>
                  <a:pt x="21289" y="21016"/>
                  <a:pt x="21462" y="20611"/>
                </a:cubicBezTo>
                <a:cubicBezTo>
                  <a:pt x="21600" y="20330"/>
                  <a:pt x="21600" y="19908"/>
                  <a:pt x="21600" y="19205"/>
                </a:cubicBezTo>
                <a:lnTo>
                  <a:pt x="21600" y="2395"/>
                </a:lnTo>
                <a:cubicBezTo>
                  <a:pt x="21600" y="1692"/>
                  <a:pt x="21600" y="1270"/>
                  <a:pt x="21462" y="989"/>
                </a:cubicBezTo>
                <a:cubicBezTo>
                  <a:pt x="21289" y="584"/>
                  <a:pt x="20915" y="265"/>
                  <a:pt x="20440" y="118"/>
                </a:cubicBezTo>
                <a:cubicBezTo>
                  <a:pt x="20111" y="0"/>
                  <a:pt x="19616" y="0"/>
                  <a:pt x="18793" y="0"/>
                </a:cubicBezTo>
                <a:lnTo>
                  <a:pt x="280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2" name="A história humana é uma sucessão de vidas individuais, cada uma com um patrimônio único e valioso."/>
          <p:cNvSpPr txBox="1"/>
          <p:nvPr/>
        </p:nvSpPr>
        <p:spPr>
          <a:xfrm>
            <a:off x="2509718" y="5805809"/>
            <a:ext cx="9864514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6D5FAC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A história humana é uma sucessão de vidas individuais, cada uma com um patrimônio único e valioso.</a:t>
            </a:r>
          </a:p>
        </p:txBody>
      </p:sp>
      <p:pic>
        <p:nvPicPr>
          <p:cNvPr id="163" name="LOGO FAMILIA COLOR.png" descr="LOGO FAMILIA 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910" y="1337482"/>
            <a:ext cx="2430038" cy="1190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TELA 04.png" descr="TELA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As biografias financeiras nos ensinam que o sucesso e a generosidade podem andar de mãos dadas."/>
          <p:cNvSpPr txBox="1"/>
          <p:nvPr/>
        </p:nvSpPr>
        <p:spPr>
          <a:xfrm>
            <a:off x="3208339" y="4775200"/>
            <a:ext cx="17967323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As biografias financeiras nos ensinam que o sucesso e a generosidade podem andar de mãos dadas.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TELA 04.png" descr="TELA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Lucas 7: 11-17…"/>
          <p:cNvSpPr txBox="1"/>
          <p:nvPr/>
        </p:nvSpPr>
        <p:spPr>
          <a:xfrm>
            <a:off x="4947157" y="4413239"/>
            <a:ext cx="14489686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Lucas 7: 11-17</a:t>
            </a:r>
          </a:p>
          <a:p>
            <a:pPr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endParaRPr/>
          </a:p>
          <a:p>
            <a:pPr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Ele conta a história de uma mulher cujo filho morreu. Enquanto ela estava sofrendo, Jesus veio e restaurou a vida de seu filho.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ELA 02.png" descr="TELA 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419171" y="-399142"/>
            <a:ext cx="25803171" cy="1451428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Administrar bem nossas finanças pessoais nos permite estar disponíveis para servir a Deus conforme Ele nos orienta."/>
          <p:cNvSpPr txBox="1"/>
          <p:nvPr/>
        </p:nvSpPr>
        <p:spPr>
          <a:xfrm>
            <a:off x="3817444" y="5702299"/>
            <a:ext cx="16749113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6D5FAC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Administrar bem nossas finanças pessoais nos permite estar disponíveis para servir a Deus conforme Ele nos orienta.</a:t>
            </a:r>
          </a:p>
        </p:txBody>
      </p:sp>
      <p:pic>
        <p:nvPicPr>
          <p:cNvPr id="175" name="LOGO FAMILIA COLOR.png" descr="LOGO FAMILIA 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10" y="1337482"/>
            <a:ext cx="2430038" cy="1190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TELA 06.png" descr="TELA 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inanças-para-autônomos.jpeg" descr="finanças-para-autônomos.jpeg"/>
          <p:cNvPicPr>
            <a:picLocks noChangeAspect="1"/>
          </p:cNvPicPr>
          <p:nvPr/>
        </p:nvPicPr>
        <p:blipFill>
          <a:blip r:embed="rId4"/>
          <a:srcRect l="33430" t="6764" r="21842" b="6763"/>
          <a:stretch>
            <a:fillRect/>
          </a:stretch>
        </p:blipFill>
        <p:spPr>
          <a:xfrm>
            <a:off x="13646611" y="1537356"/>
            <a:ext cx="9071373" cy="10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2809" y="0"/>
                </a:moveTo>
                <a:cubicBezTo>
                  <a:pt x="1985" y="0"/>
                  <a:pt x="1490" y="0"/>
                  <a:pt x="1160" y="118"/>
                </a:cubicBezTo>
                <a:cubicBezTo>
                  <a:pt x="685" y="265"/>
                  <a:pt x="311" y="584"/>
                  <a:pt x="138" y="989"/>
                </a:cubicBezTo>
                <a:cubicBezTo>
                  <a:pt x="0" y="1270"/>
                  <a:pt x="0" y="1692"/>
                  <a:pt x="0" y="2395"/>
                </a:cubicBezTo>
                <a:lnTo>
                  <a:pt x="0" y="19205"/>
                </a:lnTo>
                <a:cubicBezTo>
                  <a:pt x="0" y="19908"/>
                  <a:pt x="0" y="20330"/>
                  <a:pt x="138" y="20611"/>
                </a:cubicBezTo>
                <a:cubicBezTo>
                  <a:pt x="311" y="21016"/>
                  <a:pt x="685" y="21335"/>
                  <a:pt x="1160" y="21482"/>
                </a:cubicBezTo>
                <a:cubicBezTo>
                  <a:pt x="1490" y="21600"/>
                  <a:pt x="1985" y="21600"/>
                  <a:pt x="2809" y="21600"/>
                </a:cubicBezTo>
                <a:lnTo>
                  <a:pt x="18790" y="21600"/>
                </a:lnTo>
                <a:cubicBezTo>
                  <a:pt x="19614" y="21600"/>
                  <a:pt x="20109" y="21600"/>
                  <a:pt x="20439" y="21482"/>
                </a:cubicBezTo>
                <a:cubicBezTo>
                  <a:pt x="20914" y="21335"/>
                  <a:pt x="21289" y="21016"/>
                  <a:pt x="21462" y="20611"/>
                </a:cubicBezTo>
                <a:cubicBezTo>
                  <a:pt x="21600" y="20330"/>
                  <a:pt x="21599" y="19908"/>
                  <a:pt x="21599" y="19205"/>
                </a:cubicBezTo>
                <a:lnTo>
                  <a:pt x="21599" y="2395"/>
                </a:lnTo>
                <a:cubicBezTo>
                  <a:pt x="21599" y="1692"/>
                  <a:pt x="21600" y="1270"/>
                  <a:pt x="21462" y="989"/>
                </a:cubicBezTo>
                <a:cubicBezTo>
                  <a:pt x="21289" y="584"/>
                  <a:pt x="20914" y="265"/>
                  <a:pt x="20439" y="118"/>
                </a:cubicBezTo>
                <a:cubicBezTo>
                  <a:pt x="20109" y="0"/>
                  <a:pt x="19614" y="0"/>
                  <a:pt x="18790" y="0"/>
                </a:cubicBezTo>
                <a:lnTo>
                  <a:pt x="280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0" name="A integridade financeira é um traço de caráter fundamental para a construção de um legado duradouro."/>
          <p:cNvSpPr txBox="1"/>
          <p:nvPr/>
        </p:nvSpPr>
        <p:spPr>
          <a:xfrm>
            <a:off x="2676447" y="5576293"/>
            <a:ext cx="9452834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A integridade financeira é um traço de caráter fundamental para a construção de um legado duradouro.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TELA 06.png" descr="TELA 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O sacrifício presente pode se traduzir em benefícios futuros; abrir mão de prazeres momentâneos pode levar à prosperidade em longo prazo."/>
          <p:cNvSpPr txBox="1"/>
          <p:nvPr/>
        </p:nvSpPr>
        <p:spPr>
          <a:xfrm>
            <a:off x="4902511" y="4760979"/>
            <a:ext cx="14578978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O sacrifício presente pode se traduzir em benefícios futuros; abrir mão de prazeres momentâneos pode levar à prosperidade em longo prazo.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TELA 06.png" descr="TELA 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LOGO FAMILIA.png" descr="LOGO FAMIL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930" y="1318688"/>
            <a:ext cx="2448398" cy="1199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3f9864a18a41efb1501a73580217d50b.png" descr="3f9864a18a41efb1501a73580217d50b.png"/>
          <p:cNvPicPr>
            <a:picLocks noChangeAspect="1"/>
          </p:cNvPicPr>
          <p:nvPr/>
        </p:nvPicPr>
        <p:blipFill>
          <a:blip r:embed="rId4"/>
          <a:srcRect l="25092" t="2063" r="20572" b="2062"/>
          <a:stretch>
            <a:fillRect/>
          </a:stretch>
        </p:blipFill>
        <p:spPr>
          <a:xfrm>
            <a:off x="13724815" y="1537356"/>
            <a:ext cx="8993188" cy="10641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2834" y="0"/>
                </a:moveTo>
                <a:cubicBezTo>
                  <a:pt x="2002" y="0"/>
                  <a:pt x="1503" y="0"/>
                  <a:pt x="1171" y="118"/>
                </a:cubicBezTo>
                <a:cubicBezTo>
                  <a:pt x="691" y="265"/>
                  <a:pt x="314" y="584"/>
                  <a:pt x="139" y="989"/>
                </a:cubicBezTo>
                <a:cubicBezTo>
                  <a:pt x="0" y="1270"/>
                  <a:pt x="0" y="1692"/>
                  <a:pt x="0" y="2395"/>
                </a:cubicBezTo>
                <a:lnTo>
                  <a:pt x="0" y="19205"/>
                </a:lnTo>
                <a:cubicBezTo>
                  <a:pt x="0" y="19908"/>
                  <a:pt x="0" y="20330"/>
                  <a:pt x="139" y="20611"/>
                </a:cubicBezTo>
                <a:cubicBezTo>
                  <a:pt x="314" y="21016"/>
                  <a:pt x="691" y="21335"/>
                  <a:pt x="1171" y="21482"/>
                </a:cubicBezTo>
                <a:cubicBezTo>
                  <a:pt x="1503" y="21600"/>
                  <a:pt x="2002" y="21600"/>
                  <a:pt x="2834" y="21600"/>
                </a:cubicBezTo>
                <a:lnTo>
                  <a:pt x="18766" y="21600"/>
                </a:lnTo>
                <a:cubicBezTo>
                  <a:pt x="19597" y="21600"/>
                  <a:pt x="20096" y="21600"/>
                  <a:pt x="20429" y="21482"/>
                </a:cubicBezTo>
                <a:cubicBezTo>
                  <a:pt x="20908" y="21335"/>
                  <a:pt x="21287" y="21016"/>
                  <a:pt x="21461" y="20611"/>
                </a:cubicBezTo>
                <a:cubicBezTo>
                  <a:pt x="21600" y="20330"/>
                  <a:pt x="21599" y="19908"/>
                  <a:pt x="21599" y="19205"/>
                </a:cubicBezTo>
                <a:lnTo>
                  <a:pt x="21599" y="2395"/>
                </a:lnTo>
                <a:cubicBezTo>
                  <a:pt x="21599" y="1692"/>
                  <a:pt x="21600" y="1270"/>
                  <a:pt x="21461" y="989"/>
                </a:cubicBezTo>
                <a:cubicBezTo>
                  <a:pt x="21287" y="584"/>
                  <a:pt x="20908" y="265"/>
                  <a:pt x="20429" y="118"/>
                </a:cubicBezTo>
                <a:cubicBezTo>
                  <a:pt x="20096" y="0"/>
                  <a:pt x="19597" y="0"/>
                  <a:pt x="18766" y="0"/>
                </a:cubicBezTo>
                <a:lnTo>
                  <a:pt x="2834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9" name="Devolver o dízimo e dar ofertas são atos de fidelidade que fortalecem nossa conexão com o divino."/>
          <p:cNvSpPr txBox="1"/>
          <p:nvPr/>
        </p:nvSpPr>
        <p:spPr>
          <a:xfrm>
            <a:off x="2509718" y="5570994"/>
            <a:ext cx="10834145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lvl1pPr>
          </a:lstStyle>
          <a:p>
            <a:r>
              <a:t>Devolver o dízimo e dar ofertas são atos de fidelidade que fortalecem nossa conexão com o divino.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E1665226-AD75-4CFC-9A16-13CC1099EB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6E222E-98D1-442C-BA9A-26404BEC2CDC}"/>
</file>

<file path=customXml/itemProps3.xml><?xml version="1.0" encoding="utf-8"?>
<ds:datastoreItem xmlns:ds="http://schemas.openxmlformats.org/officeDocument/2006/customXml" ds:itemID="{4F1638F7-12A4-40DD-B021-DA2660FB9FC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Microsoft Office PowerPoint</Application>
  <PresentationFormat>Personalizar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8" baseType="lpstr"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Daiana Belén Escobar</cp:lastModifiedBy>
  <cp:revision>1</cp:revision>
  <dcterms:modified xsi:type="dcterms:W3CDTF">2025-01-15T15:18:48Z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29052600.0000000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