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Montserrat ExtraBold" panose="00000900000000000000" pitchFamily="2" charset="0"/>
      <p:bold r:id="rId18"/>
      <p:boldItalic r:id="rId19"/>
    </p:embeddedFont>
    <p:embeddedFont>
      <p:font typeface="Paytone One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C68CCAF9-2CB1-4405-BC0A-44DA253550F2}"/>
    <pc:docChg chg="delSld modSld">
      <pc:chgData name="DSA - Daiana Belén Escobar" userId="a985d929-ec43-4a68-b2d7-ba722c0a7c2e" providerId="ADAL" clId="{C68CCAF9-2CB1-4405-BC0A-44DA253550F2}" dt="2025-01-15T14:40:28.855" v="10" actId="20577"/>
      <pc:docMkLst>
        <pc:docMk/>
      </pc:docMkLst>
      <pc:sldChg chg="modSp mod">
        <pc:chgData name="DSA - Daiana Belén Escobar" userId="a985d929-ec43-4a68-b2d7-ba722c0a7c2e" providerId="ADAL" clId="{C68CCAF9-2CB1-4405-BC0A-44DA253550F2}" dt="2025-01-15T14:25:59.194" v="2" actId="20577"/>
        <pc:sldMkLst>
          <pc:docMk/>
          <pc:sldMk cId="0" sldId="257"/>
        </pc:sldMkLst>
        <pc:spChg chg="mod">
          <ac:chgData name="DSA - Daiana Belén Escobar" userId="a985d929-ec43-4a68-b2d7-ba722c0a7c2e" providerId="ADAL" clId="{C68CCAF9-2CB1-4405-BC0A-44DA253550F2}" dt="2025-01-15T14:25:59.194" v="2" actId="20577"/>
          <ac:spMkLst>
            <pc:docMk/>
            <pc:sldMk cId="0" sldId="257"/>
            <ac:spMk id="64" creationId="{00000000-0000-0000-0000-000000000000}"/>
          </ac:spMkLst>
        </pc:spChg>
      </pc:sldChg>
      <pc:sldChg chg="modSp mod">
        <pc:chgData name="DSA - Daiana Belén Escobar" userId="a985d929-ec43-4a68-b2d7-ba722c0a7c2e" providerId="ADAL" clId="{C68CCAF9-2CB1-4405-BC0A-44DA253550F2}" dt="2025-01-15T14:40:18.939" v="4" actId="20577"/>
        <pc:sldMkLst>
          <pc:docMk/>
          <pc:sldMk cId="0" sldId="258"/>
        </pc:sldMkLst>
        <pc:spChg chg="mod">
          <ac:chgData name="DSA - Daiana Belén Escobar" userId="a985d929-ec43-4a68-b2d7-ba722c0a7c2e" providerId="ADAL" clId="{C68CCAF9-2CB1-4405-BC0A-44DA253550F2}" dt="2025-01-15T14:40:18.939" v="4" actId="20577"/>
          <ac:spMkLst>
            <pc:docMk/>
            <pc:sldMk cId="0" sldId="258"/>
            <ac:spMk id="70" creationId="{00000000-0000-0000-0000-000000000000}"/>
          </ac:spMkLst>
        </pc:spChg>
      </pc:sldChg>
      <pc:sldChg chg="modSp mod">
        <pc:chgData name="DSA - Daiana Belén Escobar" userId="a985d929-ec43-4a68-b2d7-ba722c0a7c2e" providerId="ADAL" clId="{C68CCAF9-2CB1-4405-BC0A-44DA253550F2}" dt="2025-01-15T14:40:21.209" v="6" actId="20577"/>
        <pc:sldMkLst>
          <pc:docMk/>
          <pc:sldMk cId="0" sldId="259"/>
        </pc:sldMkLst>
        <pc:spChg chg="mod">
          <ac:chgData name="DSA - Daiana Belén Escobar" userId="a985d929-ec43-4a68-b2d7-ba722c0a7c2e" providerId="ADAL" clId="{C68CCAF9-2CB1-4405-BC0A-44DA253550F2}" dt="2025-01-15T14:40:21.209" v="6" actId="20577"/>
          <ac:spMkLst>
            <pc:docMk/>
            <pc:sldMk cId="0" sldId="259"/>
            <ac:spMk id="76" creationId="{00000000-0000-0000-0000-000000000000}"/>
          </ac:spMkLst>
        </pc:spChg>
      </pc:sldChg>
      <pc:sldChg chg="modSp mod">
        <pc:chgData name="DSA - Daiana Belén Escobar" userId="a985d929-ec43-4a68-b2d7-ba722c0a7c2e" providerId="ADAL" clId="{C68CCAF9-2CB1-4405-BC0A-44DA253550F2}" dt="2025-01-15T14:40:23.789" v="8" actId="20577"/>
        <pc:sldMkLst>
          <pc:docMk/>
          <pc:sldMk cId="0" sldId="260"/>
        </pc:sldMkLst>
        <pc:spChg chg="mod">
          <ac:chgData name="DSA - Daiana Belén Escobar" userId="a985d929-ec43-4a68-b2d7-ba722c0a7c2e" providerId="ADAL" clId="{C68CCAF9-2CB1-4405-BC0A-44DA253550F2}" dt="2025-01-15T14:40:23.789" v="8" actId="20577"/>
          <ac:spMkLst>
            <pc:docMk/>
            <pc:sldMk cId="0" sldId="260"/>
            <ac:spMk id="82" creationId="{00000000-0000-0000-0000-000000000000}"/>
          </ac:spMkLst>
        </pc:spChg>
      </pc:sldChg>
      <pc:sldChg chg="modSp mod">
        <pc:chgData name="DSA - Daiana Belén Escobar" userId="a985d929-ec43-4a68-b2d7-ba722c0a7c2e" providerId="ADAL" clId="{C68CCAF9-2CB1-4405-BC0A-44DA253550F2}" dt="2025-01-15T14:40:28.855" v="10" actId="20577"/>
        <pc:sldMkLst>
          <pc:docMk/>
          <pc:sldMk cId="0" sldId="262"/>
        </pc:sldMkLst>
        <pc:spChg chg="mod">
          <ac:chgData name="DSA - Daiana Belén Escobar" userId="a985d929-ec43-4a68-b2d7-ba722c0a7c2e" providerId="ADAL" clId="{C68CCAF9-2CB1-4405-BC0A-44DA253550F2}" dt="2025-01-15T14:40:28.855" v="10" actId="20577"/>
          <ac:spMkLst>
            <pc:docMk/>
            <pc:sldMk cId="0" sldId="262"/>
            <ac:spMk id="94" creationId="{00000000-0000-0000-0000-000000000000}"/>
          </ac:spMkLst>
        </pc:spChg>
      </pc:sldChg>
      <pc:sldChg chg="del">
        <pc:chgData name="DSA - Daiana Belén Escobar" userId="a985d929-ec43-4a68-b2d7-ba722c0a7c2e" providerId="ADAL" clId="{C68CCAF9-2CB1-4405-BC0A-44DA253550F2}" dt="2025-01-15T14:07:06.090" v="0" actId="47"/>
        <pc:sldMkLst>
          <pc:docMk/>
          <pc:sldMk cId="0" sldId="264"/>
        </pc:sldMkLst>
      </pc:sldChg>
      <pc:sldMasterChg chg="delSldLayout">
        <pc:chgData name="DSA - Daiana Belén Escobar" userId="a985d929-ec43-4a68-b2d7-ba722c0a7c2e" providerId="ADAL" clId="{C68CCAF9-2CB1-4405-BC0A-44DA253550F2}" dt="2025-01-15T14:07:06.090" v="0" actId="47"/>
        <pc:sldMasterMkLst>
          <pc:docMk/>
          <pc:sldMasterMk cId="0" sldId="2147483660"/>
        </pc:sldMasterMkLst>
        <pc:sldLayoutChg chg="del">
          <pc:chgData name="DSA - Daiana Belén Escobar" userId="a985d929-ec43-4a68-b2d7-ba722c0a7c2e" providerId="ADAL" clId="{C68CCAF9-2CB1-4405-BC0A-44DA253550F2}" dt="2025-01-15T14:07:06.090" v="0" actId="47"/>
          <pc:sldLayoutMkLst>
            <pc:docMk/>
            <pc:sldMasterMk cId="0" sldId="2147483660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0b199e2c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150b199e2c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3669900" y="1063350"/>
            <a:ext cx="54741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pt-BR" sz="46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SANÇÕES FINANCEIRAS NUMA GUERRA ESPIRITUAL</a:t>
            </a:r>
            <a:endParaRPr sz="4600" b="0" i="0" u="none" strike="noStrike" cap="none">
              <a:solidFill>
                <a:schemeClr val="lt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675" y="572400"/>
            <a:ext cx="4087398" cy="4087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717500" y="1747350"/>
            <a:ext cx="3611700" cy="1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Uma das incumbências de ser um fiel mordomo de Deus é proteger as posses que Deus confiou aos seus cuidados.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717500" y="2046750"/>
            <a:ext cx="3611700" cy="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Satanás fará tudo o que puder para prejudicar a causa de Deus.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/>
        </p:nvSpPr>
        <p:spPr>
          <a:xfrm>
            <a:off x="4659775" y="1564800"/>
            <a:ext cx="37407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Planejar enquanto você ainda é jovem vai lhe ajudar a cumprir suas responsabilidades de mordomia durante toda a sua vida na Terra.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 txBox="1"/>
          <p:nvPr/>
        </p:nvSpPr>
        <p:spPr>
          <a:xfrm>
            <a:off x="4659775" y="1564800"/>
            <a:ext cx="37407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Pais que fazem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planos para suprir as necessidades de sua família e sancionar Satanás são o melhor exemplo para seus filhos.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/>
          <p:nvPr/>
        </p:nvSpPr>
        <p:spPr>
          <a:xfrm>
            <a:off x="2258100" y="1676550"/>
            <a:ext cx="4627800" cy="1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Do início ao fim das Escrituras, cada pessoa teve a oportunidade de planejar de maneira a proteger as posses de Deus.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0"/>
          <p:cNvSpPr txBox="1"/>
          <p:nvPr/>
        </p:nvSpPr>
        <p:spPr>
          <a:xfrm>
            <a:off x="717500" y="1598250"/>
            <a:ext cx="36117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Todo cristão deve planejar manter a propriedade do nosso Amigo celestial segura e protegida contra a apropriação indébita.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725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1"/>
          <p:cNvSpPr txBox="1"/>
          <p:nvPr/>
        </p:nvSpPr>
        <p:spPr>
          <a:xfrm>
            <a:off x="1799600" y="1887950"/>
            <a:ext cx="55449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Jesus é o Deus que criou tudo. Ele é o dono de tudo e confia a você posses para administrar.</a:t>
            </a:r>
            <a:endParaRPr sz="32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01" name="Google Shape;10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4137" y="1229950"/>
            <a:ext cx="935837" cy="6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E8B4117-474E-4F8F-BA88-6FC83B8B31FA}"/>
</file>

<file path=customXml/itemProps2.xml><?xml version="1.0" encoding="utf-8"?>
<ds:datastoreItem xmlns:ds="http://schemas.openxmlformats.org/officeDocument/2006/customXml" ds:itemID="{19CAE436-9C59-4865-85E6-746899FCF5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F6B44C-54DD-44F4-B0FD-8081EAC8E9E4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Apresentação na tela (16:9)</PresentationFormat>
  <Paragraphs>9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Paytone One</vt:lpstr>
      <vt:lpstr>Montserrat</vt:lpstr>
      <vt:lpstr>Montserrat ExtraBold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Daiana Belén Escobar</cp:lastModifiedBy>
  <cp:revision>1</cp:revision>
  <dcterms:modified xsi:type="dcterms:W3CDTF">2025-01-15T14:40:35Z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29050800.0000000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