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ExtraBold" panose="00000900000000000000" pitchFamily="2" charset="0"/>
      <p:bold r:id="rId29"/>
      <p:boldItalic r:id="rId30"/>
    </p:embeddedFont>
    <p:embeddedFont>
      <p:font typeface="Paytone One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0EE9A828-ED42-4241-999D-C74E7D596C31}"/>
    <pc:docChg chg="delSld modSld">
      <pc:chgData name="DSA - Daiana Belén Escobar" userId="a985d929-ec43-4a68-b2d7-ba722c0a7c2e" providerId="ADAL" clId="{0EE9A828-ED42-4241-999D-C74E7D596C31}" dt="2025-01-15T14:25:37.814" v="28" actId="20577"/>
      <pc:docMkLst>
        <pc:docMk/>
      </pc:docMkLst>
      <pc:sldChg chg="modSp mod">
        <pc:chgData name="DSA - Daiana Belén Escobar" userId="a985d929-ec43-4a68-b2d7-ba722c0a7c2e" providerId="ADAL" clId="{0EE9A828-ED42-4241-999D-C74E7D596C31}" dt="2025-01-15T14:24:45.100" v="2" actId="20577"/>
        <pc:sldMkLst>
          <pc:docMk/>
          <pc:sldMk cId="0" sldId="257"/>
        </pc:sldMkLst>
        <pc:spChg chg="mod">
          <ac:chgData name="DSA - Daiana Belén Escobar" userId="a985d929-ec43-4a68-b2d7-ba722c0a7c2e" providerId="ADAL" clId="{0EE9A828-ED42-4241-999D-C74E7D596C31}" dt="2025-01-15T14:24:45.100" v="2" actId="20577"/>
          <ac:spMkLst>
            <pc:docMk/>
            <pc:sldMk cId="0" sldId="257"/>
            <ac:spMk id="64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4:47.556" v="4" actId="20577"/>
        <pc:sldMkLst>
          <pc:docMk/>
          <pc:sldMk cId="0" sldId="258"/>
        </pc:sldMkLst>
        <pc:spChg chg="mod">
          <ac:chgData name="DSA - Daiana Belén Escobar" userId="a985d929-ec43-4a68-b2d7-ba722c0a7c2e" providerId="ADAL" clId="{0EE9A828-ED42-4241-999D-C74E7D596C31}" dt="2025-01-15T14:24:47.556" v="4" actId="20577"/>
          <ac:spMkLst>
            <pc:docMk/>
            <pc:sldMk cId="0" sldId="258"/>
            <ac:spMk id="70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4:50.486" v="6" actId="20577"/>
        <pc:sldMkLst>
          <pc:docMk/>
          <pc:sldMk cId="0" sldId="260"/>
        </pc:sldMkLst>
        <pc:spChg chg="mod">
          <ac:chgData name="DSA - Daiana Belén Escobar" userId="a985d929-ec43-4a68-b2d7-ba722c0a7c2e" providerId="ADAL" clId="{0EE9A828-ED42-4241-999D-C74E7D596C31}" dt="2025-01-15T14:24:50.486" v="6" actId="20577"/>
          <ac:spMkLst>
            <pc:docMk/>
            <pc:sldMk cId="0" sldId="260"/>
            <ac:spMk id="83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4:53.404" v="8" actId="20577"/>
        <pc:sldMkLst>
          <pc:docMk/>
          <pc:sldMk cId="0" sldId="261"/>
        </pc:sldMkLst>
        <pc:spChg chg="mod">
          <ac:chgData name="DSA - Daiana Belén Escobar" userId="a985d929-ec43-4a68-b2d7-ba722c0a7c2e" providerId="ADAL" clId="{0EE9A828-ED42-4241-999D-C74E7D596C31}" dt="2025-01-15T14:24:53.404" v="8" actId="20577"/>
          <ac:spMkLst>
            <pc:docMk/>
            <pc:sldMk cId="0" sldId="261"/>
            <ac:spMk id="89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4:56.570" v="10" actId="20577"/>
        <pc:sldMkLst>
          <pc:docMk/>
          <pc:sldMk cId="0" sldId="262"/>
        </pc:sldMkLst>
        <pc:spChg chg="mod">
          <ac:chgData name="DSA - Daiana Belén Escobar" userId="a985d929-ec43-4a68-b2d7-ba722c0a7c2e" providerId="ADAL" clId="{0EE9A828-ED42-4241-999D-C74E7D596C31}" dt="2025-01-15T14:24:56.570" v="10" actId="20577"/>
          <ac:spMkLst>
            <pc:docMk/>
            <pc:sldMk cId="0" sldId="262"/>
            <ac:spMk id="95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4:59.038" v="12" actId="20577"/>
        <pc:sldMkLst>
          <pc:docMk/>
          <pc:sldMk cId="0" sldId="263"/>
        </pc:sldMkLst>
        <pc:spChg chg="mod">
          <ac:chgData name="DSA - Daiana Belén Escobar" userId="a985d929-ec43-4a68-b2d7-ba722c0a7c2e" providerId="ADAL" clId="{0EE9A828-ED42-4241-999D-C74E7D596C31}" dt="2025-01-15T14:24:59.038" v="12" actId="20577"/>
          <ac:spMkLst>
            <pc:docMk/>
            <pc:sldMk cId="0" sldId="263"/>
            <ac:spMk id="101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03.861" v="14" actId="20577"/>
        <pc:sldMkLst>
          <pc:docMk/>
          <pc:sldMk cId="0" sldId="265"/>
        </pc:sldMkLst>
        <pc:spChg chg="mod">
          <ac:chgData name="DSA - Daiana Belén Escobar" userId="a985d929-ec43-4a68-b2d7-ba722c0a7c2e" providerId="ADAL" clId="{0EE9A828-ED42-4241-999D-C74E7D596C31}" dt="2025-01-15T14:25:03.861" v="14" actId="20577"/>
          <ac:spMkLst>
            <pc:docMk/>
            <pc:sldMk cId="0" sldId="265"/>
            <ac:spMk id="113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09.526" v="16" actId="20577"/>
        <pc:sldMkLst>
          <pc:docMk/>
          <pc:sldMk cId="0" sldId="267"/>
        </pc:sldMkLst>
        <pc:spChg chg="mod">
          <ac:chgData name="DSA - Daiana Belén Escobar" userId="a985d929-ec43-4a68-b2d7-ba722c0a7c2e" providerId="ADAL" clId="{0EE9A828-ED42-4241-999D-C74E7D596C31}" dt="2025-01-15T14:25:09.526" v="16" actId="20577"/>
          <ac:spMkLst>
            <pc:docMk/>
            <pc:sldMk cId="0" sldId="267"/>
            <ac:spMk id="125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12.498" v="18" actId="20577"/>
        <pc:sldMkLst>
          <pc:docMk/>
          <pc:sldMk cId="0" sldId="268"/>
        </pc:sldMkLst>
        <pc:spChg chg="mod">
          <ac:chgData name="DSA - Daiana Belén Escobar" userId="a985d929-ec43-4a68-b2d7-ba722c0a7c2e" providerId="ADAL" clId="{0EE9A828-ED42-4241-999D-C74E7D596C31}" dt="2025-01-15T14:25:12.498" v="18" actId="20577"/>
          <ac:spMkLst>
            <pc:docMk/>
            <pc:sldMk cId="0" sldId="268"/>
            <ac:spMk id="131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15.142" v="20" actId="20577"/>
        <pc:sldMkLst>
          <pc:docMk/>
          <pc:sldMk cId="0" sldId="269"/>
        </pc:sldMkLst>
        <pc:spChg chg="mod">
          <ac:chgData name="DSA - Daiana Belén Escobar" userId="a985d929-ec43-4a68-b2d7-ba722c0a7c2e" providerId="ADAL" clId="{0EE9A828-ED42-4241-999D-C74E7D596C31}" dt="2025-01-15T14:25:15.142" v="20" actId="20577"/>
          <ac:spMkLst>
            <pc:docMk/>
            <pc:sldMk cId="0" sldId="269"/>
            <ac:spMk id="137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17.964" v="22" actId="20577"/>
        <pc:sldMkLst>
          <pc:docMk/>
          <pc:sldMk cId="0" sldId="270"/>
        </pc:sldMkLst>
        <pc:spChg chg="mod">
          <ac:chgData name="DSA - Daiana Belén Escobar" userId="a985d929-ec43-4a68-b2d7-ba722c0a7c2e" providerId="ADAL" clId="{0EE9A828-ED42-4241-999D-C74E7D596C31}" dt="2025-01-15T14:25:17.964" v="22" actId="20577"/>
          <ac:spMkLst>
            <pc:docMk/>
            <pc:sldMk cId="0" sldId="270"/>
            <ac:spMk id="143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23.318" v="24" actId="20577"/>
        <pc:sldMkLst>
          <pc:docMk/>
          <pc:sldMk cId="0" sldId="271"/>
        </pc:sldMkLst>
        <pc:spChg chg="mod">
          <ac:chgData name="DSA - Daiana Belén Escobar" userId="a985d929-ec43-4a68-b2d7-ba722c0a7c2e" providerId="ADAL" clId="{0EE9A828-ED42-4241-999D-C74E7D596C31}" dt="2025-01-15T14:25:23.318" v="24" actId="20577"/>
          <ac:spMkLst>
            <pc:docMk/>
            <pc:sldMk cId="0" sldId="271"/>
            <ac:spMk id="149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30.335" v="26" actId="20577"/>
        <pc:sldMkLst>
          <pc:docMk/>
          <pc:sldMk cId="0" sldId="273"/>
        </pc:sldMkLst>
        <pc:spChg chg="mod">
          <ac:chgData name="DSA - Daiana Belén Escobar" userId="a985d929-ec43-4a68-b2d7-ba722c0a7c2e" providerId="ADAL" clId="{0EE9A828-ED42-4241-999D-C74E7D596C31}" dt="2025-01-15T14:25:30.335" v="26" actId="20577"/>
          <ac:spMkLst>
            <pc:docMk/>
            <pc:sldMk cId="0" sldId="273"/>
            <ac:spMk id="161" creationId="{00000000-0000-0000-0000-000000000000}"/>
          </ac:spMkLst>
        </pc:spChg>
      </pc:sldChg>
      <pc:sldChg chg="modSp mod">
        <pc:chgData name="DSA - Daiana Belén Escobar" userId="a985d929-ec43-4a68-b2d7-ba722c0a7c2e" providerId="ADAL" clId="{0EE9A828-ED42-4241-999D-C74E7D596C31}" dt="2025-01-15T14:25:37.814" v="28" actId="20577"/>
        <pc:sldMkLst>
          <pc:docMk/>
          <pc:sldMk cId="0" sldId="274"/>
        </pc:sldMkLst>
        <pc:spChg chg="mod">
          <ac:chgData name="DSA - Daiana Belén Escobar" userId="a985d929-ec43-4a68-b2d7-ba722c0a7c2e" providerId="ADAL" clId="{0EE9A828-ED42-4241-999D-C74E7D596C31}" dt="2025-01-15T14:25:37.814" v="28" actId="20577"/>
          <ac:spMkLst>
            <pc:docMk/>
            <pc:sldMk cId="0" sldId="274"/>
            <ac:spMk id="167" creationId="{00000000-0000-0000-0000-000000000000}"/>
          </ac:spMkLst>
        </pc:spChg>
      </pc:sldChg>
      <pc:sldChg chg="del">
        <pc:chgData name="DSA - Daiana Belén Escobar" userId="a985d929-ec43-4a68-b2d7-ba722c0a7c2e" providerId="ADAL" clId="{0EE9A828-ED42-4241-999D-C74E7D596C31}" dt="2025-01-15T14:06:42.760" v="0" actId="47"/>
        <pc:sldMkLst>
          <pc:docMk/>
          <pc:sldMk cId="0" sldId="275"/>
        </pc:sldMkLst>
      </pc:sldChg>
      <pc:sldMasterChg chg="delSldLayout">
        <pc:chgData name="DSA - Daiana Belén Escobar" userId="a985d929-ec43-4a68-b2d7-ba722c0a7c2e" providerId="ADAL" clId="{0EE9A828-ED42-4241-999D-C74E7D596C31}" dt="2025-01-15T14:06:42.760" v="0" actId="47"/>
        <pc:sldMasterMkLst>
          <pc:docMk/>
          <pc:sldMasterMk cId="0" sldId="2147483660"/>
        </pc:sldMasterMkLst>
        <pc:sldLayoutChg chg="del">
          <pc:chgData name="DSA - Daiana Belén Escobar" userId="a985d929-ec43-4a68-b2d7-ba722c0a7c2e" providerId="ADAL" clId="{0EE9A828-ED42-4241-999D-C74E7D596C31}" dt="2025-01-15T14:06:42.760" v="0" actId="47"/>
          <pc:sldLayoutMkLst>
            <pc:docMk/>
            <pc:sldMasterMk cId="0" sldId="2147483660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8369d58b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148369d58b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8369d58b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48369d58b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8369d58b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148369d58b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8369d58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148369d58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48369d58b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48369d58b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8369d58b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148369d58b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8369d58b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148369d58b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8369d58b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148369d58b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8369d58b9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148369d58b9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48369d58b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48369d58b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48369d58b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148369d58b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8369d58b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148369d58b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3959250" y="1301838"/>
            <a:ext cx="46437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pt-BR" sz="51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GESTÃO DAS FINANÇAS SOCIAIS </a:t>
            </a:r>
            <a:endParaRPr sz="5100" b="0" i="0" u="none" strike="noStrike" cap="none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50" y="560313"/>
            <a:ext cx="4022876" cy="402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/>
          <p:nvPr/>
        </p:nvSpPr>
        <p:spPr>
          <a:xfrm>
            <a:off x="5224125" y="1882500"/>
            <a:ext cx="3611700" cy="1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Assim, as despesas devem ser criadas com prudência e olhando para o futuro.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1138425" y="1885950"/>
            <a:ext cx="6867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“Todos devem aprender a tomar notas de suas despesas. Alguns o negligenciam como não sendo coisa essencial; é um erro, porém. Todas as despesas devem ser anotadas com exatidão”</a:t>
            </a:r>
            <a:endParaRPr sz="2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717500" y="2164650"/>
            <a:ext cx="36117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arqui-inimigo da poupança é o gasto.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/>
          <p:nvPr/>
        </p:nvSpPr>
        <p:spPr>
          <a:xfrm>
            <a:off x="717500" y="1769550"/>
            <a:ext cx="3611700" cy="1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poupança deve vir antes dos gastos. É ela que estabelece uma base sólida para o futuro financeiro.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 txBox="1"/>
          <p:nvPr/>
        </p:nvSpPr>
        <p:spPr>
          <a:xfrm>
            <a:off x="717500" y="1449150"/>
            <a:ext cx="3611700" cy="2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futuro é inevitável. Todos nós vamos para lá. Ou você encontra o futuro ou o futuro encontra você. Suas economias fazem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seu futuro.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/>
        </p:nvSpPr>
        <p:spPr>
          <a:xfrm>
            <a:off x="4748450" y="1257150"/>
            <a:ext cx="36117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Geração de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renda, poupança e investimentos são as únicas moedas fortes e confiáveis que podem ser negociadas para se alcançar o sucesso financeiro pessoal.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/>
        </p:nvSpPr>
        <p:spPr>
          <a:xfrm>
            <a:off x="4748450" y="1607850"/>
            <a:ext cx="3611700" cy="19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Investir pode ser definido como adiar o consumo de hoje para produzir valor no futuro, que pode ser consumido ou usado de outra forma.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0"/>
          <p:cNvSpPr txBox="1"/>
          <p:nvPr/>
        </p:nvSpPr>
        <p:spPr>
          <a:xfrm>
            <a:off x="1517375" y="1657200"/>
            <a:ext cx="6109200" cy="18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Quanto às dívidas, não há proibições nem incentivos na Bíblia. Mas a palavra de ordem é: sejamos precavidos!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/>
          <p:nvPr/>
        </p:nvSpPr>
        <p:spPr>
          <a:xfrm>
            <a:off x="5224125" y="1585200"/>
            <a:ext cx="3611700" cy="19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Geração de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renda, poupança, investimento e seguro são fundamentais para uma aposentadoria segura.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/>
          <p:nvPr/>
        </p:nvSpPr>
        <p:spPr>
          <a:xfrm>
            <a:off x="717500" y="1578150"/>
            <a:ext cx="36117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planejamento financeiro sólido é fundamental para o próprio bem-estar e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para o serviço a Deus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ao longo da vida.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717500" y="1120650"/>
            <a:ext cx="3611700" cy="29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Uma boa gestão financeira pessoal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não depende necessariamente de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um alto nível de educação, mas exige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que o indivíduo esteja bem informado e possua disciplina pessoal.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717500" y="1866300"/>
            <a:ext cx="3611700" cy="14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cristão sabe que o próprio poder de criar riqueza ou obter renda vem do Senhor.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/>
        </p:nvSpPr>
        <p:spPr>
          <a:xfrm>
            <a:off x="2130125" y="2451688"/>
            <a:ext cx="48837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É A FONTE DE NOSSAS BÊNÇÃOS.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" name="Google Shape;7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7063" y="1641813"/>
            <a:ext cx="809875" cy="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 txBox="1"/>
          <p:nvPr/>
        </p:nvSpPr>
        <p:spPr>
          <a:xfrm>
            <a:off x="4748450" y="1732350"/>
            <a:ext cx="3611700" cy="1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Não importa o que o ser humano consiga obter, tudo está sob as instruções de Deus e é para Sua glória.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/>
          <p:nvPr/>
        </p:nvSpPr>
        <p:spPr>
          <a:xfrm>
            <a:off x="4748450" y="1901550"/>
            <a:ext cx="3611700" cy="1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humanidade foi criada para glorificar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nome do Senhor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em tudo.</a:t>
            </a:r>
            <a:endParaRPr sz="20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/>
          <p:nvPr/>
        </p:nvSpPr>
        <p:spPr>
          <a:xfrm>
            <a:off x="717500" y="1757550"/>
            <a:ext cx="36117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orçamento ajuda a decidir como alocar os recursos financeiros com base nas limitações financeiras.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/>
        </p:nvSpPr>
        <p:spPr>
          <a:xfrm>
            <a:off x="717500" y="1757550"/>
            <a:ext cx="36117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orçamento é essencial para administrar as riquezas pessoais para a glória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Deus.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2"/>
          <p:cNvSpPr txBox="1"/>
          <p:nvPr/>
        </p:nvSpPr>
        <p:spPr>
          <a:xfrm>
            <a:off x="1138425" y="1595250"/>
            <a:ext cx="6867000" cy="1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“Há um tipo de independência digno de louvor. Desejar levar a própria carga e não comer o pão da dependência é correto. É uma ambição nobre e generosa que dita o desejo de manutenção própria. São necessários hábitos de diligência </a:t>
            </a:r>
            <a:endParaRPr sz="2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 modéstia”.</a:t>
            </a:r>
            <a:endParaRPr sz="2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9449A0F-C5F6-4F97-A219-BB19F358E5E1}"/>
</file>

<file path=customXml/itemProps2.xml><?xml version="1.0" encoding="utf-8"?>
<ds:datastoreItem xmlns:ds="http://schemas.openxmlformats.org/officeDocument/2006/customXml" ds:itemID="{94FD3644-1F4F-439D-BED6-764524E683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6384A7-C455-4A51-BE20-D4E563C7D9CA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388</Words>
  <Application>Microsoft Office PowerPoint</Application>
  <PresentationFormat>Apresentação na tela (16:9)</PresentationFormat>
  <Paragraphs>31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Paytone One</vt:lpstr>
      <vt:lpstr>Montserrat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Daiana Belén Escobar</cp:lastModifiedBy>
  <cp:revision>1</cp:revision>
  <dcterms:modified xsi:type="dcterms:W3CDTF">2025-01-15T14:25:42Z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29050600.0000000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