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ExtraBold" panose="00000900000000000000" pitchFamily="2" charset="0"/>
      <p:bold r:id="rId27"/>
      <p:boldItalic r:id="rId28"/>
    </p:embeddedFont>
    <p:embeddedFont>
      <p:font typeface="Paytone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3B8CB745-A206-4090-84A9-1DBF6B865F0C}"/>
    <pc:docChg chg="delSld modSld">
      <pc:chgData name="DSA - Daiana Belén Escobar" userId="a985d929-ec43-4a68-b2d7-ba722c0a7c2e" providerId="ADAL" clId="{3B8CB745-A206-4090-84A9-1DBF6B865F0C}" dt="2025-01-15T14:09:36.016" v="22" actId="20577"/>
      <pc:docMkLst>
        <pc:docMk/>
      </pc:docMkLst>
      <pc:sldChg chg="modSp mod">
        <pc:chgData name="DSA - Daiana Belén Escobar" userId="a985d929-ec43-4a68-b2d7-ba722c0a7c2e" providerId="ADAL" clId="{3B8CB745-A206-4090-84A9-1DBF6B865F0C}" dt="2025-01-15T14:09:27.178" v="18" actId="20577"/>
        <pc:sldMkLst>
          <pc:docMk/>
          <pc:sldMk cId="0" sldId="258"/>
        </pc:sldMkLst>
        <pc:spChg chg="mod">
          <ac:chgData name="DSA - Daiana Belén Escobar" userId="a985d929-ec43-4a68-b2d7-ba722c0a7c2e" providerId="ADAL" clId="{3B8CB745-A206-4090-84A9-1DBF6B865F0C}" dt="2025-01-15T14:09:27.178" v="18" actId="20577"/>
          <ac:spMkLst>
            <pc:docMk/>
            <pc:sldMk cId="0" sldId="258"/>
            <ac:spMk id="6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31.728" v="20" actId="20577"/>
        <pc:sldMkLst>
          <pc:docMk/>
          <pc:sldMk cId="0" sldId="259"/>
        </pc:sldMkLst>
        <pc:spChg chg="mod">
          <ac:chgData name="DSA - Daiana Belén Escobar" userId="a985d929-ec43-4a68-b2d7-ba722c0a7c2e" providerId="ADAL" clId="{3B8CB745-A206-4090-84A9-1DBF6B865F0C}" dt="2025-01-15T14:09:31.728" v="20" actId="20577"/>
          <ac:spMkLst>
            <pc:docMk/>
            <pc:sldMk cId="0" sldId="259"/>
            <ac:spMk id="75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36.016" v="22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3B8CB745-A206-4090-84A9-1DBF6B865F0C}" dt="2025-01-15T14:09:36.016" v="22" actId="20577"/>
          <ac:spMkLst>
            <pc:docMk/>
            <pc:sldMk cId="0" sldId="260"/>
            <ac:spMk id="81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8:40.143" v="2" actId="20577"/>
        <pc:sldMkLst>
          <pc:docMk/>
          <pc:sldMk cId="0" sldId="261"/>
        </pc:sldMkLst>
        <pc:spChg chg="mod">
          <ac:chgData name="DSA - Daiana Belén Escobar" userId="a985d929-ec43-4a68-b2d7-ba722c0a7c2e" providerId="ADAL" clId="{3B8CB745-A206-4090-84A9-1DBF6B865F0C}" dt="2025-01-15T14:08:40.143" v="2" actId="20577"/>
          <ac:spMkLst>
            <pc:docMk/>
            <pc:sldMk cId="0" sldId="261"/>
            <ac:spMk id="87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8:50.566" v="6" actId="20577"/>
        <pc:sldMkLst>
          <pc:docMk/>
          <pc:sldMk cId="0" sldId="263"/>
        </pc:sldMkLst>
        <pc:spChg chg="mod">
          <ac:chgData name="DSA - Daiana Belén Escobar" userId="a985d929-ec43-4a68-b2d7-ba722c0a7c2e" providerId="ADAL" clId="{3B8CB745-A206-4090-84A9-1DBF6B865F0C}" dt="2025-01-15T14:08:50.566" v="6" actId="20577"/>
          <ac:spMkLst>
            <pc:docMk/>
            <pc:sldMk cId="0" sldId="263"/>
            <ac:spMk id="100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8:46.420" v="4" actId="20577"/>
        <pc:sldMkLst>
          <pc:docMk/>
          <pc:sldMk cId="0" sldId="266"/>
        </pc:sldMkLst>
        <pc:spChg chg="mod">
          <ac:chgData name="DSA - Daiana Belén Escobar" userId="a985d929-ec43-4a68-b2d7-ba722c0a7c2e" providerId="ADAL" clId="{3B8CB745-A206-4090-84A9-1DBF6B865F0C}" dt="2025-01-15T14:08:46.420" v="4" actId="20577"/>
          <ac:spMkLst>
            <pc:docMk/>
            <pc:sldMk cId="0" sldId="266"/>
            <ac:spMk id="11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00.932" v="8" actId="20577"/>
        <pc:sldMkLst>
          <pc:docMk/>
          <pc:sldMk cId="0" sldId="267"/>
        </pc:sldMkLst>
        <pc:spChg chg="mod">
          <ac:chgData name="DSA - Daiana Belén Escobar" userId="a985d929-ec43-4a68-b2d7-ba722c0a7c2e" providerId="ADAL" clId="{3B8CB745-A206-4090-84A9-1DBF6B865F0C}" dt="2025-01-15T14:09:00.932" v="8" actId="20577"/>
          <ac:spMkLst>
            <pc:docMk/>
            <pc:sldMk cId="0" sldId="267"/>
            <ac:spMk id="125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06.139" v="10" actId="20577"/>
        <pc:sldMkLst>
          <pc:docMk/>
          <pc:sldMk cId="0" sldId="268"/>
        </pc:sldMkLst>
        <pc:spChg chg="mod">
          <ac:chgData name="DSA - Daiana Belén Escobar" userId="a985d929-ec43-4a68-b2d7-ba722c0a7c2e" providerId="ADAL" clId="{3B8CB745-A206-4090-84A9-1DBF6B865F0C}" dt="2025-01-15T14:09:06.139" v="10" actId="20577"/>
          <ac:spMkLst>
            <pc:docMk/>
            <pc:sldMk cId="0" sldId="268"/>
            <ac:spMk id="131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09.648" v="12" actId="20577"/>
        <pc:sldMkLst>
          <pc:docMk/>
          <pc:sldMk cId="0" sldId="269"/>
        </pc:sldMkLst>
        <pc:spChg chg="mod">
          <ac:chgData name="DSA - Daiana Belén Escobar" userId="a985d929-ec43-4a68-b2d7-ba722c0a7c2e" providerId="ADAL" clId="{3B8CB745-A206-4090-84A9-1DBF6B865F0C}" dt="2025-01-15T14:09:09.648" v="12" actId="20577"/>
          <ac:spMkLst>
            <pc:docMk/>
            <pc:sldMk cId="0" sldId="269"/>
            <ac:spMk id="137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13.425" v="14" actId="20577"/>
        <pc:sldMkLst>
          <pc:docMk/>
          <pc:sldMk cId="0" sldId="270"/>
        </pc:sldMkLst>
        <pc:spChg chg="mod">
          <ac:chgData name="DSA - Daiana Belén Escobar" userId="a985d929-ec43-4a68-b2d7-ba722c0a7c2e" providerId="ADAL" clId="{3B8CB745-A206-4090-84A9-1DBF6B865F0C}" dt="2025-01-15T14:09:13.425" v="14" actId="20577"/>
          <ac:spMkLst>
            <pc:docMk/>
            <pc:sldMk cId="0" sldId="270"/>
            <ac:spMk id="14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B8CB745-A206-4090-84A9-1DBF6B865F0C}" dt="2025-01-15T14:09:17.823" v="16" actId="20577"/>
        <pc:sldMkLst>
          <pc:docMk/>
          <pc:sldMk cId="0" sldId="271"/>
        </pc:sldMkLst>
        <pc:spChg chg="mod">
          <ac:chgData name="DSA - Daiana Belén Escobar" userId="a985d929-ec43-4a68-b2d7-ba722c0a7c2e" providerId="ADAL" clId="{3B8CB745-A206-4090-84A9-1DBF6B865F0C}" dt="2025-01-15T14:09:17.823" v="16" actId="20577"/>
          <ac:spMkLst>
            <pc:docMk/>
            <pc:sldMk cId="0" sldId="271"/>
            <ac:spMk id="149" creationId="{00000000-0000-0000-0000-000000000000}"/>
          </ac:spMkLst>
        </pc:spChg>
      </pc:sldChg>
      <pc:sldChg chg="del">
        <pc:chgData name="DSA - Daiana Belén Escobar" userId="a985d929-ec43-4a68-b2d7-ba722c0a7c2e" providerId="ADAL" clId="{3B8CB745-A206-4090-84A9-1DBF6B865F0C}" dt="2025-01-15T14:06:16.085" v="0" actId="47"/>
        <pc:sldMkLst>
          <pc:docMk/>
          <pc:sldMk cId="0" sldId="273"/>
        </pc:sldMkLst>
      </pc:sldChg>
      <pc:sldMasterChg chg="delSldLayout">
        <pc:chgData name="DSA - Daiana Belén Escobar" userId="a985d929-ec43-4a68-b2d7-ba722c0a7c2e" providerId="ADAL" clId="{3B8CB745-A206-4090-84A9-1DBF6B865F0C}" dt="2025-01-15T14:06:16.085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3B8CB745-A206-4090-84A9-1DBF6B865F0C}" dt="2025-01-15T14:06:16.085" v="0" actId="47"/>
          <pc:sldLayoutMkLst>
            <pc:docMk/>
            <pc:sldMasterMk cId="0" sldId="2147483660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0ab54d59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50ab54d59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0ab54d59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50ab54d59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50ab54d59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150ab54d59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0ab54d59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50ab54d59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50ab54d59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150ab54d59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4006750" y="2125350"/>
            <a:ext cx="5474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6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O DÍZIMO</a:t>
            </a:r>
            <a:endParaRPr sz="4600" b="0" i="0" u="none" strike="noStrike" cap="none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/>
        </p:nvSpPr>
        <p:spPr>
          <a:xfrm>
            <a:off x="1920525" y="2328660"/>
            <a:ext cx="53031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 ofertas voluntárias e os dízimos constituem o meio de manutenção da obra do Senhor.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338" y="1624438"/>
            <a:ext cx="737325" cy="7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5014500" y="1736850"/>
            <a:ext cx="3611700" cy="16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Como membros, não devemos direcionar nossos dízimos para organizações e projetos de nossa preferência.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717500" y="1419600"/>
            <a:ext cx="36117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dízimo e as ofertas voluntárias devem ser mantidos separados, mas são de igual importância para a promoção do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evangelho.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717500" y="1732050"/>
            <a:ext cx="3611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dízimo faz parte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da nossa adoração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Deus, sendo uma demonstração de nossa confiança Nele.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5014500" y="1868100"/>
            <a:ext cx="3611700" cy="1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Por Sua vez, Ele garantirá que tenhamos o que é suficiente para nossas necessidades.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5014500" y="1271550"/>
            <a:ext cx="3611700" cy="2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Devemos reconhecer que trazer todo o dízimo significa toda a nossa renda pessoal bruta antes das deduções, e isso será o resultado de colocarmos a Deus em primeiro lugar.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717500" y="1580550"/>
            <a:ext cx="3611700" cy="1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Somos encorajados a colocar Deus em primeiro lugar em tudo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que fazemos, inclusive na forma como usamos nossa renda.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0"/>
          <p:cNvSpPr txBox="1"/>
          <p:nvPr/>
        </p:nvSpPr>
        <p:spPr>
          <a:xfrm>
            <a:off x="2412450" y="1976550"/>
            <a:ext cx="43194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primeiro nos dá. </a:t>
            </a: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Só depois é que pede algo de nós.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2258100" y="1824000"/>
            <a:ext cx="4627800" cy="14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“Ao Senhor pertence a terra e a sua plenitude, o mundo e os que nele habitam.” </a:t>
            </a: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(Sl 24:1).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/>
        </p:nvSpPr>
        <p:spPr>
          <a:xfrm>
            <a:off x="5014500" y="1587150"/>
            <a:ext cx="3611700" cy="1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Como mordomos de tudo o que Ele nos deu, expressamos nosso louvor e gratidão a Deus colocando-O em primeiro lugar.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/>
        </p:nvSpPr>
        <p:spPr>
          <a:xfrm>
            <a:off x="717500" y="1419600"/>
            <a:ext cx="36117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devolução sistemática e fiel do dízimo e de ofertas voluntárias permite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 nos associemos a Cristo e cresçamos espiritualmente.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5014500" y="1679850"/>
            <a:ext cx="36117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convite para doar vem diretamente de Deus e é baseado no que Ele próprio já doou.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/>
          <p:nvPr/>
        </p:nvSpPr>
        <p:spPr>
          <a:xfrm>
            <a:off x="717500" y="1299450"/>
            <a:ext cx="3611700" cy="25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Nossa resposta à generosidade de Deus precisa ser uma demonstração da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nossa confiança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Nele, devolvendo voluntariamente um décimo da nossa renda.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/>
        </p:nvSpPr>
        <p:spPr>
          <a:xfrm>
            <a:off x="2258100" y="2138175"/>
            <a:ext cx="46278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“Ninguém se sinta na liberdade de reter o dízimo, para empregá-lo segundo seu próprio juízo.”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725" y="1505625"/>
            <a:ext cx="632550" cy="6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/>
        </p:nvSpPr>
        <p:spPr>
          <a:xfrm>
            <a:off x="5014500" y="1595250"/>
            <a:ext cx="36117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dízimo é a parte de Deus dos nossos ganhos pessoais, enquanto as ofertas são nossa promessa a Deus de sustentar a igreja local.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2258100" y="1824000"/>
            <a:ext cx="4627800" cy="14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“Deus tem feito depender a proclamação do evangelho do trabalho e dos donativos de Seu povo.”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2F9EF6-203D-4190-A66C-270EF20DAA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0F99AB-7C46-4543-A05B-F339A2349B9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03B63CD7-82B7-41F5-BE17-2AE32770624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327</Words>
  <Application>Microsoft Office PowerPoint</Application>
  <PresentationFormat>Apresentação na tela (16:9)</PresentationFormat>
  <Paragraphs>26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Paytone One</vt:lpstr>
      <vt:lpstr>Montserrat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29050500.0000000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