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ExtraBold" panose="00000900000000000000" pitchFamily="2" charset="0"/>
      <p:bold r:id="rId22"/>
      <p:boldItalic r:id="rId23"/>
    </p:embeddedFont>
    <p:embeddedFont>
      <p:font typeface="Paytone One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3299D537-62B0-4C5E-A690-32F96B91D515}"/>
    <pc:docChg chg="delSld modSld">
      <pc:chgData name="DSA - Daiana Belén Escobar" userId="a985d929-ec43-4a68-b2d7-ba722c0a7c2e" providerId="ADAL" clId="{3299D537-62B0-4C5E-A690-32F96B91D515}" dt="2025-01-15T14:41:12.313" v="14" actId="20577"/>
      <pc:docMkLst>
        <pc:docMk/>
      </pc:docMkLst>
      <pc:sldChg chg="modSp mod">
        <pc:chgData name="DSA - Daiana Belén Escobar" userId="a985d929-ec43-4a68-b2d7-ba722c0a7c2e" providerId="ADAL" clId="{3299D537-62B0-4C5E-A690-32F96B91D515}" dt="2025-01-15T14:40:49.733" v="2" actId="20577"/>
        <pc:sldMkLst>
          <pc:docMk/>
          <pc:sldMk cId="0" sldId="257"/>
        </pc:sldMkLst>
        <pc:spChg chg="mod">
          <ac:chgData name="DSA - Daiana Belén Escobar" userId="a985d929-ec43-4a68-b2d7-ba722c0a7c2e" providerId="ADAL" clId="{3299D537-62B0-4C5E-A690-32F96B91D515}" dt="2025-01-15T14:40:49.733" v="2" actId="20577"/>
          <ac:spMkLst>
            <pc:docMk/>
            <pc:sldMk cId="0" sldId="257"/>
            <ac:spMk id="63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299D537-62B0-4C5E-A690-32F96B91D515}" dt="2025-01-15T14:40:52.260" v="4" actId="20577"/>
        <pc:sldMkLst>
          <pc:docMk/>
          <pc:sldMk cId="0" sldId="258"/>
        </pc:sldMkLst>
        <pc:spChg chg="mod">
          <ac:chgData name="DSA - Daiana Belén Escobar" userId="a985d929-ec43-4a68-b2d7-ba722c0a7c2e" providerId="ADAL" clId="{3299D537-62B0-4C5E-A690-32F96B91D515}" dt="2025-01-15T14:40:52.260" v="4" actId="20577"/>
          <ac:spMkLst>
            <pc:docMk/>
            <pc:sldMk cId="0" sldId="258"/>
            <ac:spMk id="69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299D537-62B0-4C5E-A690-32F96B91D515}" dt="2025-01-15T14:40:57.231" v="6" actId="20577"/>
        <pc:sldMkLst>
          <pc:docMk/>
          <pc:sldMk cId="0" sldId="261"/>
        </pc:sldMkLst>
        <pc:spChg chg="mod">
          <ac:chgData name="DSA - Daiana Belén Escobar" userId="a985d929-ec43-4a68-b2d7-ba722c0a7c2e" providerId="ADAL" clId="{3299D537-62B0-4C5E-A690-32F96B91D515}" dt="2025-01-15T14:40:57.231" v="6" actId="20577"/>
          <ac:spMkLst>
            <pc:docMk/>
            <pc:sldMk cId="0" sldId="261"/>
            <ac:spMk id="87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299D537-62B0-4C5E-A690-32F96B91D515}" dt="2025-01-15T14:41:00.937" v="8" actId="20577"/>
        <pc:sldMkLst>
          <pc:docMk/>
          <pc:sldMk cId="0" sldId="262"/>
        </pc:sldMkLst>
        <pc:spChg chg="mod">
          <ac:chgData name="DSA - Daiana Belén Escobar" userId="a985d929-ec43-4a68-b2d7-ba722c0a7c2e" providerId="ADAL" clId="{3299D537-62B0-4C5E-A690-32F96B91D515}" dt="2025-01-15T14:41:00.937" v="8" actId="20577"/>
          <ac:spMkLst>
            <pc:docMk/>
            <pc:sldMk cId="0" sldId="262"/>
            <ac:spMk id="93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299D537-62B0-4C5E-A690-32F96B91D515}" dt="2025-01-15T14:41:03.379" v="10" actId="20577"/>
        <pc:sldMkLst>
          <pc:docMk/>
          <pc:sldMk cId="0" sldId="263"/>
        </pc:sldMkLst>
        <pc:spChg chg="mod">
          <ac:chgData name="DSA - Daiana Belén Escobar" userId="a985d929-ec43-4a68-b2d7-ba722c0a7c2e" providerId="ADAL" clId="{3299D537-62B0-4C5E-A690-32F96B91D515}" dt="2025-01-15T14:41:03.379" v="10" actId="20577"/>
          <ac:spMkLst>
            <pc:docMk/>
            <pc:sldMk cId="0" sldId="263"/>
            <ac:spMk id="99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299D537-62B0-4C5E-A690-32F96B91D515}" dt="2025-01-15T14:41:09.430" v="12" actId="20577"/>
        <pc:sldMkLst>
          <pc:docMk/>
          <pc:sldMk cId="0" sldId="266"/>
        </pc:sldMkLst>
        <pc:spChg chg="mod">
          <ac:chgData name="DSA - Daiana Belén Escobar" userId="a985d929-ec43-4a68-b2d7-ba722c0a7c2e" providerId="ADAL" clId="{3299D537-62B0-4C5E-A690-32F96B91D515}" dt="2025-01-15T14:41:09.430" v="12" actId="20577"/>
          <ac:spMkLst>
            <pc:docMk/>
            <pc:sldMk cId="0" sldId="266"/>
            <ac:spMk id="118" creationId="{00000000-0000-0000-0000-000000000000}"/>
          </ac:spMkLst>
        </pc:spChg>
      </pc:sldChg>
      <pc:sldChg chg="modSp mod">
        <pc:chgData name="DSA - Daiana Belén Escobar" userId="a985d929-ec43-4a68-b2d7-ba722c0a7c2e" providerId="ADAL" clId="{3299D537-62B0-4C5E-A690-32F96B91D515}" dt="2025-01-15T14:41:12.313" v="14" actId="20577"/>
        <pc:sldMkLst>
          <pc:docMk/>
          <pc:sldMk cId="0" sldId="267"/>
        </pc:sldMkLst>
        <pc:spChg chg="mod">
          <ac:chgData name="DSA - Daiana Belén Escobar" userId="a985d929-ec43-4a68-b2d7-ba722c0a7c2e" providerId="ADAL" clId="{3299D537-62B0-4C5E-A690-32F96B91D515}" dt="2025-01-15T14:41:12.313" v="14" actId="20577"/>
          <ac:spMkLst>
            <pc:docMk/>
            <pc:sldMk cId="0" sldId="267"/>
            <ac:spMk id="124" creationId="{00000000-0000-0000-0000-000000000000}"/>
          </ac:spMkLst>
        </pc:spChg>
      </pc:sldChg>
      <pc:sldChg chg="del">
        <pc:chgData name="DSA - Daiana Belén Escobar" userId="a985d929-ec43-4a68-b2d7-ba722c0a7c2e" providerId="ADAL" clId="{3299D537-62B0-4C5E-A690-32F96B91D515}" dt="2025-01-15T14:05:52.924" v="0" actId="47"/>
        <pc:sldMkLst>
          <pc:docMk/>
          <pc:sldMk cId="0" sldId="268"/>
        </pc:sldMkLst>
      </pc:sldChg>
      <pc:sldMasterChg chg="delSldLayout">
        <pc:chgData name="DSA - Daiana Belén Escobar" userId="a985d929-ec43-4a68-b2d7-ba722c0a7c2e" providerId="ADAL" clId="{3299D537-62B0-4C5E-A690-32F96B91D515}" dt="2025-01-15T14:05:52.924" v="0" actId="47"/>
        <pc:sldMasterMkLst>
          <pc:docMk/>
          <pc:sldMasterMk cId="0" sldId="2147483660"/>
        </pc:sldMasterMkLst>
        <pc:sldLayoutChg chg="del">
          <pc:chgData name="DSA - Daiana Belén Escobar" userId="a985d929-ec43-4a68-b2d7-ba722c0a7c2e" providerId="ADAL" clId="{3299D537-62B0-4C5E-A690-32F96B91D515}" dt="2025-01-15T14:05:52.924" v="0" actId="47"/>
          <pc:sldLayoutMkLst>
            <pc:docMk/>
            <pc:sldMasterMk cId="0" sldId="2147483660"/>
            <pc:sldLayoutMk cId="0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859da00e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13859da00e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859da00e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g13859da00e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3859da00e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13859da00e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859da00e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g13859da00e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859da00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13859da00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859da00e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13859da00e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859da00e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g13859da00e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859da00e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13859da00e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4006750" y="1417350"/>
            <a:ext cx="5474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pt-BR" sz="46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rPr>
              <a:t>OFERTAS REGULARES E SISTEMÁTICAS </a:t>
            </a:r>
            <a:endParaRPr sz="4600" b="0" i="0" u="none" strike="noStrike" cap="none">
              <a:solidFill>
                <a:schemeClr val="lt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3"/>
          <p:cNvSpPr txBox="1"/>
          <p:nvPr/>
        </p:nvSpPr>
        <p:spPr>
          <a:xfrm>
            <a:off x="1920525" y="2147313"/>
            <a:ext cx="5303100" cy="14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“Beneficência constante e abnegada é o remédio que Deus propõe para os ulcerosos pecados do egoísmo e da avareza.”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" name="Google Shape;11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6638" y="1516588"/>
            <a:ext cx="630725" cy="63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4"/>
          <p:cNvSpPr txBox="1"/>
          <p:nvPr/>
        </p:nvSpPr>
        <p:spPr>
          <a:xfrm>
            <a:off x="717500" y="2029050"/>
            <a:ext cx="36117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dar continuamente faz com que a avareza morra de inanição.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5"/>
          <p:cNvSpPr txBox="1"/>
          <p:nvPr/>
        </p:nvSpPr>
        <p:spPr>
          <a:xfrm>
            <a:off x="5014500" y="1720650"/>
            <a:ext cx="3611700" cy="17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constante prática do plano divino de doação sistemática enfraquece a avareza e estimula a liberalidade.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5014500" y="1271700"/>
            <a:ext cx="3611700" cy="26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nossa participação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nas ofertas regulares e sistemáticas demonstra o comprometimento que temos de apoiar a missão de Deus na igreja local e em lugares distantes.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/>
          <p:nvPr/>
        </p:nvSpPr>
        <p:spPr>
          <a:xfrm>
            <a:off x="717500" y="1583100"/>
            <a:ext cx="3611700" cy="19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Podemos estar devolvendo fielmente um dízimo de 10% e, ao mesmo tempo, estar roubando a Deus nas ofertas.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 txBox="1"/>
          <p:nvPr/>
        </p:nvSpPr>
        <p:spPr>
          <a:xfrm>
            <a:off x="2258100" y="1821900"/>
            <a:ext cx="46278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As ofertas eram uma expressão de ações de graças a Deus por Suas abundantes bênçãos.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/>
          <p:nvPr/>
        </p:nvSpPr>
        <p:spPr>
          <a:xfrm>
            <a:off x="2258100" y="1995300"/>
            <a:ext cx="4627800" cy="1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Deus não espera menos </a:t>
            </a:r>
            <a:endParaRPr sz="2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 nós do que do povo antigamente.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9"/>
          <p:cNvSpPr txBox="1"/>
          <p:nvPr/>
        </p:nvSpPr>
        <p:spPr>
          <a:xfrm>
            <a:off x="5014500" y="1587150"/>
            <a:ext cx="3611700" cy="19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grande obra da salvação precisa ser levada avante. Pelo dízimo, ofertas e dádivas fez Ele provisão para esta obra.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0"/>
          <p:cNvSpPr txBox="1"/>
          <p:nvPr/>
        </p:nvSpPr>
        <p:spPr>
          <a:xfrm>
            <a:off x="717500" y="2025000"/>
            <a:ext cx="36117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Deus não quer que você doe porque você está sendo pressionado.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1"/>
          <p:cNvSpPr txBox="1"/>
          <p:nvPr/>
        </p:nvSpPr>
        <p:spPr>
          <a:xfrm>
            <a:off x="5014500" y="1595250"/>
            <a:ext cx="3611700" cy="1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doação sistemática (regular) é a prática de separar nossos dízimos </a:t>
            </a:r>
            <a:endParaRPr sz="20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 ofertas assim que recebemos o pagamento.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2"/>
          <p:cNvSpPr txBox="1"/>
          <p:nvPr/>
        </p:nvSpPr>
        <p:spPr>
          <a:xfrm>
            <a:off x="2258100" y="2172600"/>
            <a:ext cx="46278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Nosso Deus é um</a:t>
            </a:r>
            <a:endParaRPr sz="2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Doador sistemático!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7B6A9AE-8029-4CD9-B5DA-313D855E84E4}"/>
</file>

<file path=customXml/itemProps2.xml><?xml version="1.0" encoding="utf-8"?>
<ds:datastoreItem xmlns:ds="http://schemas.openxmlformats.org/officeDocument/2006/customXml" ds:itemID="{2C0603FC-52C1-418D-BCB0-A8337B04C6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3E71BE-B91F-4C0A-8063-72742C7CF407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Microsoft Office PowerPoint</Application>
  <PresentationFormat>Apresentação na tela (16:9)</PresentationFormat>
  <Paragraphs>16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Paytone One</vt:lpstr>
      <vt:lpstr>Montserrat</vt:lpstr>
      <vt:lpstr>Montserrat ExtraBold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Daiana Belén Escobar</cp:lastModifiedBy>
  <cp:revision>1</cp:revision>
  <dcterms:modified xsi:type="dcterms:W3CDTF">2025-01-15T14:41:14Z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29050400.0000000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