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ExtraBold" panose="00000900000000000000" pitchFamily="2" charset="0"/>
      <p:bold r:id="rId27"/>
      <p:boldItalic r:id="rId28"/>
    </p:embeddedFont>
    <p:embeddedFont>
      <p:font typeface="Paytone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651B7395-F533-4B76-B51C-BFF84619A954}"/>
    <pc:docChg chg="delSld">
      <pc:chgData name="DSA - Daiana Belén Escobar" userId="a985d929-ec43-4a68-b2d7-ba722c0a7c2e" providerId="ADAL" clId="{651B7395-F533-4B76-B51C-BFF84619A954}" dt="2025-01-15T14:05:29.884" v="0" actId="47"/>
      <pc:docMkLst>
        <pc:docMk/>
      </pc:docMkLst>
      <pc:sldChg chg="del">
        <pc:chgData name="DSA - Daiana Belén Escobar" userId="a985d929-ec43-4a68-b2d7-ba722c0a7c2e" providerId="ADAL" clId="{651B7395-F533-4B76-B51C-BFF84619A954}" dt="2025-01-15T14:05:29.884" v="0" actId="47"/>
        <pc:sldMkLst>
          <pc:docMk/>
          <pc:sldMk cId="0" sldId="273"/>
        </pc:sldMkLst>
      </pc:sldChg>
      <pc:sldMasterChg chg="delSldLayout">
        <pc:chgData name="DSA - Daiana Belén Escobar" userId="a985d929-ec43-4a68-b2d7-ba722c0a7c2e" providerId="ADAL" clId="{651B7395-F533-4B76-B51C-BFF84619A954}" dt="2025-01-15T14:05:29.884" v="0" actId="47"/>
        <pc:sldMasterMkLst>
          <pc:docMk/>
          <pc:sldMasterMk cId="0" sldId="2147483660"/>
        </pc:sldMasterMkLst>
        <pc:sldLayoutChg chg="del">
          <pc:chgData name="DSA - Daiana Belén Escobar" userId="a985d929-ec43-4a68-b2d7-ba722c0a7c2e" providerId="ADAL" clId="{651B7395-F533-4B76-B51C-BFF84619A954}" dt="2025-01-15T14:05:29.884" v="0" actId="47"/>
          <pc:sldLayoutMkLst>
            <pc:docMk/>
            <pc:sldMasterMk cId="0" sldId="2147483660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a6d40e1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14a6d40e1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a6d40e15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14a6d40e15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a6d40e15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14a6d40e15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a6d40e15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4a6d40e15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4a6d40e15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4a6d40e15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3595600" y="1771350"/>
            <a:ext cx="54741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pt-BR" sz="46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DOAÇÕES BENEVOLENTES </a:t>
            </a:r>
            <a:endParaRPr sz="4600" b="0" i="0" u="none" strike="noStrike" cap="none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/>
        </p:nvSpPr>
        <p:spPr>
          <a:xfrm>
            <a:off x="717500" y="1154550"/>
            <a:ext cx="3740700" cy="28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Quando os capacitamos a prover para si e para os outros, sua dignidade é restaurada e eles passam a experimentar pessoalmente a bênção de dar.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/>
          <p:nvPr/>
        </p:nvSpPr>
        <p:spPr>
          <a:xfrm>
            <a:off x="1944750" y="1591200"/>
            <a:ext cx="5254500" cy="19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“De alguma forma, temos que desconectar o que damos e a forma como damos da nossa necessidade de nos sentir bem conosco mesmos”</a:t>
            </a:r>
            <a:endParaRPr sz="1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/>
          <p:nvPr/>
        </p:nvSpPr>
        <p:spPr>
          <a:xfrm>
            <a:off x="4998375" y="1825950"/>
            <a:ext cx="36117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Deus não nos pede para doar cegamente a cada necessidade que se apresente.</a:t>
            </a:r>
            <a:endParaRPr sz="22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6"/>
          <p:cNvSpPr txBox="1"/>
          <p:nvPr/>
        </p:nvSpPr>
        <p:spPr>
          <a:xfrm>
            <a:off x="4998375" y="1324200"/>
            <a:ext cx="3611700" cy="2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A prática de dar aos pobres enquanto você está vivo também constrói o “tesouro nos céus” que Jesus ofereceu ao </a:t>
            </a:r>
            <a:endParaRPr sz="2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jovem rico.</a:t>
            </a:r>
            <a:endParaRPr sz="22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7"/>
          <p:cNvSpPr txBox="1"/>
          <p:nvPr/>
        </p:nvSpPr>
        <p:spPr>
          <a:xfrm>
            <a:off x="1227150" y="1887950"/>
            <a:ext cx="66897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“Nosso próprio bem-estar está intimamente relacionado ao de nossos semelhantes”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6" name="Google Shape;1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008" y="1229950"/>
            <a:ext cx="657975" cy="6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8"/>
          <p:cNvSpPr txBox="1"/>
          <p:nvPr/>
        </p:nvSpPr>
        <p:spPr>
          <a:xfrm>
            <a:off x="1799600" y="1887950"/>
            <a:ext cx="55449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“Fazer o bem é uma obra que beneficia tanto ao doador como ao que recebe”.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3" name="Google Shape;1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4137" y="1229950"/>
            <a:ext cx="935837" cy="6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1799600" y="1887950"/>
            <a:ext cx="55449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“A piedade prática é o único tipo de religião reconhecida no tribunal de Deus”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8188" y="1229950"/>
            <a:ext cx="647719" cy="6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/>
          <p:nvPr/>
        </p:nvSpPr>
        <p:spPr>
          <a:xfrm>
            <a:off x="4998375" y="799200"/>
            <a:ext cx="3611700" cy="3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Quando as nações se reunirem diante dEle, não haverá senão duas classes, e seu destino eterno será determinado pelo que houverem feito ou negligenciado fazer por Ele na pessoa dos pobres e sofredores.”</a:t>
            </a:r>
            <a:endParaRPr sz="22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717500" y="1156800"/>
            <a:ext cx="3611700" cy="28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As doações benevolentes mais eficazes acontecem quando capacitamos os receptores, ao longo do tempo, a serem, eles também, doadores.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/>
        </p:nvSpPr>
        <p:spPr>
          <a:xfrm>
            <a:off x="717500" y="1658700"/>
            <a:ext cx="3611700" cy="18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A caridade não tem </a:t>
            </a:r>
            <a:endParaRPr sz="22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ver apenas com o dinheiro. Caridade tem a ver com doar tudo o que você tem. 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/>
        </p:nvSpPr>
        <p:spPr>
          <a:xfrm>
            <a:off x="717500" y="1151850"/>
            <a:ext cx="36117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Deus é o exemplo supremo de doação benevolente por ter amorosamente doado o Seu Filho como um presente para a salvação dos humanos.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2258100" y="1676550"/>
            <a:ext cx="4627800" cy="1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Não é plano de Deus que os membros da igreja negligenciem o dízimo e as ofertas e apenas façam doações caridosas.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/>
          <p:nvPr/>
        </p:nvSpPr>
        <p:spPr>
          <a:xfrm>
            <a:off x="717500" y="1535250"/>
            <a:ext cx="3611700" cy="20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Doar com humildade e espírito altruísta, tendo em conta que os receptores são mais importantes do que você.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/>
        </p:nvSpPr>
        <p:spPr>
          <a:xfrm>
            <a:off x="1944700" y="1779750"/>
            <a:ext cx="52545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“Aprendei a lição da renúncia, e ensinai-a aos vossos filhos.”</a:t>
            </a:r>
            <a:endParaRPr sz="2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/>
        </p:nvSpPr>
        <p:spPr>
          <a:xfrm>
            <a:off x="1944700" y="1779750"/>
            <a:ext cx="52545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“As crianças devem ser educadas a negar a si mesmas.”</a:t>
            </a:r>
            <a:endParaRPr sz="2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/>
        </p:nvSpPr>
        <p:spPr>
          <a:xfrm>
            <a:off x="717500" y="1649550"/>
            <a:ext cx="3740700" cy="1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⦁ Quando doamos aos necessitados, devemos nos lembrar de ofertar-lhes também o dom da dignidade.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309549-592C-42DA-A87D-8E9FD6993DBE}"/>
</file>

<file path=customXml/itemProps2.xml><?xml version="1.0" encoding="utf-8"?>
<ds:datastoreItem xmlns:ds="http://schemas.openxmlformats.org/officeDocument/2006/customXml" ds:itemID="{EA83995F-092A-4528-ABFF-48065CAC76F9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D2C34759-A8B4-4496-BEF9-BAB15E82AB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Apresentação na tela (16:9)</PresentationFormat>
  <Paragraphs>19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Paytone One</vt:lpstr>
      <vt:lpstr>Montserrat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29050300.0000000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