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4"/>
  </p:sldMasterIdLst>
  <p:notesMasterIdLst>
    <p:notesMasterId r:id="rId18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x="9144000" cy="5143500" type="screen16x9"/>
  <p:notesSz cx="6858000" cy="9144000"/>
  <p:embeddedFontLst>
    <p:embeddedFont>
      <p:font typeface="Dancing Script" panose="020B0604020202020204" charset="0"/>
      <p:regular r:id="rId19"/>
      <p:bold r:id="rId20"/>
    </p:embeddedFont>
    <p:embeddedFont>
      <p:font typeface="Montserrat" panose="00000500000000000000" pitchFamily="2" charset="0"/>
      <p:regular r:id="rId21"/>
      <p:bold r:id="rId22"/>
      <p:italic r:id="rId23"/>
      <p:boldItalic r:id="rId24"/>
    </p:embeddedFont>
    <p:embeddedFont>
      <p:font typeface="Montserrat ExtraBold" panose="00000900000000000000" pitchFamily="2" charset="0"/>
      <p:bold r:id="rId25"/>
      <p:boldItalic r:id="rId26"/>
    </p:embeddedFont>
    <p:embeddedFont>
      <p:font typeface="Paytone One" panose="020B0604020202020204" charset="0"/>
      <p:regular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86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Daiana Belén Escobar" userId="a985d929-ec43-4a68-b2d7-ba722c0a7c2e" providerId="ADAL" clId="{D1D09F88-FF4F-4E87-BCAC-978F5C6B9693}"/>
    <pc:docChg chg="delSld modSld">
      <pc:chgData name="DSA - Daiana Belén Escobar" userId="a985d929-ec43-4a68-b2d7-ba722c0a7c2e" providerId="ADAL" clId="{D1D09F88-FF4F-4E87-BCAC-978F5C6B9693}" dt="2025-01-15T14:23:31.201" v="16" actId="20577"/>
      <pc:docMkLst>
        <pc:docMk/>
      </pc:docMkLst>
      <pc:sldChg chg="modSp mod">
        <pc:chgData name="DSA - Daiana Belén Escobar" userId="a985d929-ec43-4a68-b2d7-ba722c0a7c2e" providerId="ADAL" clId="{D1D09F88-FF4F-4E87-BCAC-978F5C6B9693}" dt="2025-01-15T14:23:07.747" v="2" actId="20577"/>
        <pc:sldMkLst>
          <pc:docMk/>
          <pc:sldMk cId="0" sldId="257"/>
        </pc:sldMkLst>
        <pc:spChg chg="mod">
          <ac:chgData name="DSA - Daiana Belén Escobar" userId="a985d929-ec43-4a68-b2d7-ba722c0a7c2e" providerId="ADAL" clId="{D1D09F88-FF4F-4E87-BCAC-978F5C6B9693}" dt="2025-01-15T14:23:07.747" v="2" actId="20577"/>
          <ac:spMkLst>
            <pc:docMk/>
            <pc:sldMk cId="0" sldId="257"/>
            <ac:spMk id="64" creationId="{00000000-0000-0000-0000-000000000000}"/>
          </ac:spMkLst>
        </pc:spChg>
      </pc:sldChg>
      <pc:sldChg chg="modSp mod">
        <pc:chgData name="DSA - Daiana Belén Escobar" userId="a985d929-ec43-4a68-b2d7-ba722c0a7c2e" providerId="ADAL" clId="{D1D09F88-FF4F-4E87-BCAC-978F5C6B9693}" dt="2025-01-15T14:23:14.502" v="4" actId="20577"/>
        <pc:sldMkLst>
          <pc:docMk/>
          <pc:sldMk cId="0" sldId="262"/>
        </pc:sldMkLst>
        <pc:spChg chg="mod">
          <ac:chgData name="DSA - Daiana Belén Escobar" userId="a985d929-ec43-4a68-b2d7-ba722c0a7c2e" providerId="ADAL" clId="{D1D09F88-FF4F-4E87-BCAC-978F5C6B9693}" dt="2025-01-15T14:23:14.502" v="4" actId="20577"/>
          <ac:spMkLst>
            <pc:docMk/>
            <pc:sldMk cId="0" sldId="262"/>
            <ac:spMk id="94" creationId="{00000000-0000-0000-0000-000000000000}"/>
          </ac:spMkLst>
        </pc:spChg>
      </pc:sldChg>
      <pc:sldChg chg="modSp mod">
        <pc:chgData name="DSA - Daiana Belén Escobar" userId="a985d929-ec43-4a68-b2d7-ba722c0a7c2e" providerId="ADAL" clId="{D1D09F88-FF4F-4E87-BCAC-978F5C6B9693}" dt="2025-01-15T14:23:16.810" v="6" actId="20577"/>
        <pc:sldMkLst>
          <pc:docMk/>
          <pc:sldMk cId="0" sldId="263"/>
        </pc:sldMkLst>
        <pc:spChg chg="mod">
          <ac:chgData name="DSA - Daiana Belén Escobar" userId="a985d929-ec43-4a68-b2d7-ba722c0a7c2e" providerId="ADAL" clId="{D1D09F88-FF4F-4E87-BCAC-978F5C6B9693}" dt="2025-01-15T14:23:16.810" v="6" actId="20577"/>
          <ac:spMkLst>
            <pc:docMk/>
            <pc:sldMk cId="0" sldId="263"/>
            <ac:spMk id="100" creationId="{00000000-0000-0000-0000-000000000000}"/>
          </ac:spMkLst>
        </pc:spChg>
      </pc:sldChg>
      <pc:sldChg chg="modSp mod">
        <pc:chgData name="DSA - Daiana Belén Escobar" userId="a985d929-ec43-4a68-b2d7-ba722c0a7c2e" providerId="ADAL" clId="{D1D09F88-FF4F-4E87-BCAC-978F5C6B9693}" dt="2025-01-15T14:23:19.694" v="8" actId="20577"/>
        <pc:sldMkLst>
          <pc:docMk/>
          <pc:sldMk cId="0" sldId="264"/>
        </pc:sldMkLst>
        <pc:spChg chg="mod">
          <ac:chgData name="DSA - Daiana Belén Escobar" userId="a985d929-ec43-4a68-b2d7-ba722c0a7c2e" providerId="ADAL" clId="{D1D09F88-FF4F-4E87-BCAC-978F5C6B9693}" dt="2025-01-15T14:23:19.694" v="8" actId="20577"/>
          <ac:spMkLst>
            <pc:docMk/>
            <pc:sldMk cId="0" sldId="264"/>
            <ac:spMk id="106" creationId="{00000000-0000-0000-0000-000000000000}"/>
          </ac:spMkLst>
        </pc:spChg>
      </pc:sldChg>
      <pc:sldChg chg="modSp mod">
        <pc:chgData name="DSA - Daiana Belén Escobar" userId="a985d929-ec43-4a68-b2d7-ba722c0a7c2e" providerId="ADAL" clId="{D1D09F88-FF4F-4E87-BCAC-978F5C6B9693}" dt="2025-01-15T14:23:21.960" v="10" actId="20577"/>
        <pc:sldMkLst>
          <pc:docMk/>
          <pc:sldMk cId="0" sldId="265"/>
        </pc:sldMkLst>
        <pc:spChg chg="mod">
          <ac:chgData name="DSA - Daiana Belén Escobar" userId="a985d929-ec43-4a68-b2d7-ba722c0a7c2e" providerId="ADAL" clId="{D1D09F88-FF4F-4E87-BCAC-978F5C6B9693}" dt="2025-01-15T14:23:21.960" v="10" actId="20577"/>
          <ac:spMkLst>
            <pc:docMk/>
            <pc:sldMk cId="0" sldId="265"/>
            <ac:spMk id="112" creationId="{00000000-0000-0000-0000-000000000000}"/>
          </ac:spMkLst>
        </pc:spChg>
      </pc:sldChg>
      <pc:sldChg chg="modSp mod">
        <pc:chgData name="DSA - Daiana Belén Escobar" userId="a985d929-ec43-4a68-b2d7-ba722c0a7c2e" providerId="ADAL" clId="{D1D09F88-FF4F-4E87-BCAC-978F5C6B9693}" dt="2025-01-15T14:23:24.532" v="12" actId="20577"/>
        <pc:sldMkLst>
          <pc:docMk/>
          <pc:sldMk cId="0" sldId="266"/>
        </pc:sldMkLst>
        <pc:spChg chg="mod">
          <ac:chgData name="DSA - Daiana Belén Escobar" userId="a985d929-ec43-4a68-b2d7-ba722c0a7c2e" providerId="ADAL" clId="{D1D09F88-FF4F-4E87-BCAC-978F5C6B9693}" dt="2025-01-15T14:23:24.532" v="12" actId="20577"/>
          <ac:spMkLst>
            <pc:docMk/>
            <pc:sldMk cId="0" sldId="266"/>
            <ac:spMk id="118" creationId="{00000000-0000-0000-0000-000000000000}"/>
          </ac:spMkLst>
        </pc:spChg>
      </pc:sldChg>
      <pc:sldChg chg="modSp mod">
        <pc:chgData name="DSA - Daiana Belén Escobar" userId="a985d929-ec43-4a68-b2d7-ba722c0a7c2e" providerId="ADAL" clId="{D1D09F88-FF4F-4E87-BCAC-978F5C6B9693}" dt="2025-01-15T14:23:27.608" v="14" actId="20577"/>
        <pc:sldMkLst>
          <pc:docMk/>
          <pc:sldMk cId="0" sldId="267"/>
        </pc:sldMkLst>
        <pc:spChg chg="mod">
          <ac:chgData name="DSA - Daiana Belén Escobar" userId="a985d929-ec43-4a68-b2d7-ba722c0a7c2e" providerId="ADAL" clId="{D1D09F88-FF4F-4E87-BCAC-978F5C6B9693}" dt="2025-01-15T14:23:27.608" v="14" actId="20577"/>
          <ac:spMkLst>
            <pc:docMk/>
            <pc:sldMk cId="0" sldId="267"/>
            <ac:spMk id="124" creationId="{00000000-0000-0000-0000-000000000000}"/>
          </ac:spMkLst>
        </pc:spChg>
      </pc:sldChg>
      <pc:sldChg chg="modSp mod">
        <pc:chgData name="DSA - Daiana Belén Escobar" userId="a985d929-ec43-4a68-b2d7-ba722c0a7c2e" providerId="ADAL" clId="{D1D09F88-FF4F-4E87-BCAC-978F5C6B9693}" dt="2025-01-15T14:23:31.201" v="16" actId="20577"/>
        <pc:sldMkLst>
          <pc:docMk/>
          <pc:sldMk cId="0" sldId="268"/>
        </pc:sldMkLst>
        <pc:spChg chg="mod">
          <ac:chgData name="DSA - Daiana Belén Escobar" userId="a985d929-ec43-4a68-b2d7-ba722c0a7c2e" providerId="ADAL" clId="{D1D09F88-FF4F-4E87-BCAC-978F5C6B9693}" dt="2025-01-15T14:23:31.201" v="16" actId="20577"/>
          <ac:spMkLst>
            <pc:docMk/>
            <pc:sldMk cId="0" sldId="268"/>
            <ac:spMk id="130" creationId="{00000000-0000-0000-0000-000000000000}"/>
          </ac:spMkLst>
        </pc:spChg>
      </pc:sldChg>
      <pc:sldChg chg="del">
        <pc:chgData name="DSA - Daiana Belén Escobar" userId="a985d929-ec43-4a68-b2d7-ba722c0a7c2e" providerId="ADAL" clId="{D1D09F88-FF4F-4E87-BCAC-978F5C6B9693}" dt="2025-01-15T14:05:12.132" v="0" actId="47"/>
        <pc:sldMkLst>
          <pc:docMk/>
          <pc:sldMk cId="0" sldId="269"/>
        </pc:sldMkLst>
      </pc:sldChg>
      <pc:sldMasterChg chg="delSldLayout">
        <pc:chgData name="DSA - Daiana Belén Escobar" userId="a985d929-ec43-4a68-b2d7-ba722c0a7c2e" providerId="ADAL" clId="{D1D09F88-FF4F-4E87-BCAC-978F5C6B9693}" dt="2025-01-15T14:05:12.132" v="0" actId="47"/>
        <pc:sldMasterMkLst>
          <pc:docMk/>
          <pc:sldMasterMk cId="0" sldId="2147483660"/>
        </pc:sldMasterMkLst>
        <pc:sldLayoutChg chg="del">
          <pc:chgData name="DSA - Daiana Belén Escobar" userId="a985d929-ec43-4a68-b2d7-ba722c0a7c2e" providerId="ADAL" clId="{D1D09F88-FF4F-4E87-BCAC-978F5C6B9693}" dt="2025-01-15T14:05:12.132" v="0" actId="47"/>
          <pc:sldLayoutMkLst>
            <pc:docMk/>
            <pc:sldMasterMk cId="0" sldId="2147483660"/>
            <pc:sldLayoutMk cId="0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385738ff43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385738ff43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385738ff43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385738ff43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385738ff43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385738ff43_1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385738ff43_1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385738ff43_1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385738ff4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385738ff4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385738ff43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385738ff43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385738ff43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385738ff43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385738ff43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385738ff43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385738ff43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385738ff43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385738ff43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385738ff43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385738ff43_1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385738ff43_1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385738ff43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385738ff43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4"/>
          <p:cNvSpPr txBox="1"/>
          <p:nvPr/>
        </p:nvSpPr>
        <p:spPr>
          <a:xfrm>
            <a:off x="3563350" y="1007588"/>
            <a:ext cx="46437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7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Ideias Básicas </a:t>
            </a:r>
            <a:endParaRPr sz="3700">
              <a:solidFill>
                <a:schemeClr val="lt1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  <p:sp>
        <p:nvSpPr>
          <p:cNvPr id="58" name="Google Shape;58;p14"/>
          <p:cNvSpPr txBox="1"/>
          <p:nvPr/>
        </p:nvSpPr>
        <p:spPr>
          <a:xfrm>
            <a:off x="3563350" y="1596113"/>
            <a:ext cx="4643700" cy="25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1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rPr>
              <a:t>SOBRE A </a:t>
            </a:r>
            <a:endParaRPr sz="5100">
              <a:solidFill>
                <a:schemeClr val="lt1"/>
              </a:solidFill>
              <a:latin typeface="Paytone One"/>
              <a:ea typeface="Paytone One"/>
              <a:cs typeface="Paytone One"/>
              <a:sym typeface="Paytone On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1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rPr>
              <a:t>MORDOMIA </a:t>
            </a:r>
            <a:endParaRPr sz="5100">
              <a:solidFill>
                <a:schemeClr val="lt1"/>
              </a:solidFill>
              <a:latin typeface="Paytone One"/>
              <a:ea typeface="Paytone One"/>
              <a:cs typeface="Paytone One"/>
              <a:sym typeface="Paytone On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1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rPr>
              <a:t>CRISTÃ</a:t>
            </a:r>
            <a:endParaRPr sz="5100">
              <a:solidFill>
                <a:schemeClr val="lt1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3"/>
          <p:cNvSpPr txBox="1"/>
          <p:nvPr/>
        </p:nvSpPr>
        <p:spPr>
          <a:xfrm>
            <a:off x="717500" y="1156800"/>
            <a:ext cx="3611700" cy="28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Em Cristo, os humanos podem mais uma vez viver como instrumentos de Deus, administrando Seus assuntos, governando os recursos de Deus em parceria com Ele.</a:t>
            </a:r>
            <a:endParaRPr sz="22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4"/>
          <p:cNvSpPr txBox="1"/>
          <p:nvPr/>
        </p:nvSpPr>
        <p:spPr>
          <a:xfrm>
            <a:off x="717500" y="1537800"/>
            <a:ext cx="3990600" cy="20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Como mordomos, somos responsabilizados pela administração das coisas de Deus, o único Dono de tudo o que foi criado.</a:t>
            </a:r>
            <a:endParaRPr sz="22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5"/>
          <p:cNvSpPr txBox="1"/>
          <p:nvPr/>
        </p:nvSpPr>
        <p:spPr>
          <a:xfrm>
            <a:off x="717500" y="1676850"/>
            <a:ext cx="3611700" cy="17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2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 Bíblia mostra que os seres humanos se complementam entre si e são completos em Cristo.</a:t>
            </a:r>
            <a:endParaRPr sz="22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6"/>
          <p:cNvSpPr txBox="1"/>
          <p:nvPr/>
        </p:nvSpPr>
        <p:spPr>
          <a:xfrm>
            <a:off x="717500" y="1342350"/>
            <a:ext cx="3611700" cy="24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 mordomia bíblica dá sentido à existência humana ao oferecer um relacionamento pessoal com Deus, o Criador e dono de tudo.</a:t>
            </a:r>
            <a:endParaRPr sz="22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5"/>
          <p:cNvSpPr txBox="1"/>
          <p:nvPr/>
        </p:nvSpPr>
        <p:spPr>
          <a:xfrm>
            <a:off x="717500" y="1676850"/>
            <a:ext cx="3611700" cy="17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2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 mordomia é atribuída aos humanos por Deus como um estilo de vida integral e abrangente.</a:t>
            </a:r>
            <a:endParaRPr sz="22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6"/>
          <p:cNvSpPr txBox="1"/>
          <p:nvPr/>
        </p:nvSpPr>
        <p:spPr>
          <a:xfrm>
            <a:off x="1944700" y="1779750"/>
            <a:ext cx="5254500" cy="15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DEUS É</a:t>
            </a:r>
            <a:endParaRPr sz="32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 CRIADOR ÚNICO </a:t>
            </a:r>
            <a:endParaRPr sz="32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 INCOMPARÁVEL.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7"/>
          <p:cNvSpPr txBox="1"/>
          <p:nvPr/>
        </p:nvSpPr>
        <p:spPr>
          <a:xfrm>
            <a:off x="2766150" y="2046750"/>
            <a:ext cx="3611700" cy="10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DEUS É SOBERANO.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8"/>
          <p:cNvSpPr txBox="1"/>
          <p:nvPr/>
        </p:nvSpPr>
        <p:spPr>
          <a:xfrm>
            <a:off x="2766150" y="1777200"/>
            <a:ext cx="3611700" cy="15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DEUS É DONO DE TODAS </a:t>
            </a:r>
            <a:endParaRPr sz="32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AS COISAS.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9"/>
          <p:cNvSpPr txBox="1"/>
          <p:nvPr/>
        </p:nvSpPr>
        <p:spPr>
          <a:xfrm>
            <a:off x="2234950" y="1777200"/>
            <a:ext cx="4674000" cy="15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DEUS CRIOU OS HUMANOS PARA REPRESENTÁ-LO.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0"/>
          <p:cNvSpPr txBox="1"/>
          <p:nvPr/>
        </p:nvSpPr>
        <p:spPr>
          <a:xfrm>
            <a:off x="717500" y="1676850"/>
            <a:ext cx="3611700" cy="17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2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 imagem divina perdida pelos seres humanos pode ser restaurada por meio de Jesus.</a:t>
            </a:r>
            <a:endParaRPr sz="22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1"/>
          <p:cNvSpPr txBox="1"/>
          <p:nvPr/>
        </p:nvSpPr>
        <p:spPr>
          <a:xfrm>
            <a:off x="717500" y="1676850"/>
            <a:ext cx="3611700" cy="17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Os seres humanos foram criados para ter um relacionamento pessoal e íntimo com Deus.</a:t>
            </a:r>
            <a:endParaRPr sz="22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2"/>
          <p:cNvSpPr txBox="1"/>
          <p:nvPr/>
        </p:nvSpPr>
        <p:spPr>
          <a:xfrm>
            <a:off x="717500" y="1676850"/>
            <a:ext cx="3611700" cy="17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Deus está interessado neste mundo; daí o Seu plano para resgatar a humanidade.</a:t>
            </a:r>
            <a:endParaRPr sz="22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  <SharedWithUsers xmlns="cc85661e-698c-471d-81cd-239229bffddc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420F6734-BA7D-4C07-B057-CC724C8F2D65}"/>
</file>

<file path=customXml/itemProps2.xml><?xml version="1.0" encoding="utf-8"?>
<ds:datastoreItem xmlns:ds="http://schemas.openxmlformats.org/officeDocument/2006/customXml" ds:itemID="{BC946CFE-6C51-4015-B5FD-2CD54906219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3D9AC0A-9AB3-435E-90DF-D26FDD4CB53C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</Words>
  <Application>Microsoft Office PowerPoint</Application>
  <PresentationFormat>Apresentação na tela (16:9)</PresentationFormat>
  <Paragraphs>19</Paragraphs>
  <Slides>13</Slides>
  <Notes>13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9" baseType="lpstr">
      <vt:lpstr>Arial</vt:lpstr>
      <vt:lpstr>Paytone One</vt:lpstr>
      <vt:lpstr>Montserrat</vt:lpstr>
      <vt:lpstr>Montserrat ExtraBold</vt:lpstr>
      <vt:lpstr>Dancing Script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DSA - Daiana Belén Escobar</cp:lastModifiedBy>
  <cp:revision>1</cp:revision>
  <dcterms:modified xsi:type="dcterms:W3CDTF">2025-01-15T14:23:32Z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  <property fmtid="{D5CDD505-2E9C-101B-9397-08002B2CF9AE}" pid="4" name="Order">
    <vt:lpwstr>29050200.0000000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</Properties>
</file>