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1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78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1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money-growth-saving-money-2021-10-31-17-21-50-utc.jpg" descr="money-growth-saving-money-2021-10-31-17-21-50-ut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75" y="-6992195"/>
            <a:ext cx="24709550" cy="16473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Agrupar 2.png" descr="Agrupar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35138"/>
            <a:ext cx="24384001" cy="1188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extBox 5"/>
          <p:cNvSpPr txBox="1"/>
          <p:nvPr/>
        </p:nvSpPr>
        <p:spPr>
          <a:xfrm>
            <a:off x="3046510" y="6999652"/>
            <a:ext cx="18290980" cy="471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lnSpc>
                <a:spcPct val="70000"/>
              </a:lnSpc>
              <a:defRPr sz="13000" cap="all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 err="1"/>
              <a:t>Chamados</a:t>
            </a:r>
            <a:r>
              <a:rPr dirty="0"/>
              <a:t> para </a:t>
            </a:r>
            <a:r>
              <a:rPr dirty="0" err="1"/>
              <a:t>Investir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money-finance-2021-12-04-17-33-14-utc.jpg" descr="money-finance-2021-12-04-17-33-14-ut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96872" y="-901187"/>
            <a:ext cx="24384001" cy="13715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Agrupar 3.png" descr="Agrupar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xtBox 17"/>
          <p:cNvSpPr txBox="1"/>
          <p:nvPr/>
        </p:nvSpPr>
        <p:spPr>
          <a:xfrm>
            <a:off x="10536721" y="4620183"/>
            <a:ext cx="11834815" cy="831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112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Devem os cristãos investir seu dinheiro?</a:t>
            </a:r>
            <a:br/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kid-save-money-put-money-in-a-piggy-bank-2021-11-06-17-40-59-utc.jpg" descr="kid-save-money-put-money-in-a-piggy-bank-2021-11-06-17-40-59-ut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4453" y="-1"/>
            <a:ext cx="20550514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Agrupar 8.png" descr="Agrupar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138" y="0"/>
            <a:ext cx="193421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TextBox 17"/>
          <p:cNvSpPr txBox="1"/>
          <p:nvPr/>
        </p:nvSpPr>
        <p:spPr>
          <a:xfrm>
            <a:off x="1788247" y="3914948"/>
            <a:ext cx="14327838" cy="694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Se acreditarmos que tudo o que temos vem de Deus, e que Ele deseja que os Seus recursos sejam usados para glorificá-Lo, faz muito sentido que Deus espere que o dinheiro Dele seja administrado da melhor maneira possível.</a:t>
            </a:r>
            <a:br/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businessman-is-savings-money-and-calculating-save-2021-09-05-18-26-35-utc.jpg" descr="businessman-is-savings-money-and-calculating-save-2021-09-05-18-26-35-ut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994" y="-1752861"/>
            <a:ext cx="2057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Agrupar 4.png" descr="Agrupar 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extBox 17"/>
          <p:cNvSpPr txBox="1"/>
          <p:nvPr/>
        </p:nvSpPr>
        <p:spPr>
          <a:xfrm>
            <a:off x="1788247" y="3914948"/>
            <a:ext cx="11930765" cy="694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Somos chamados a investir para Ele! Isso significa associar-nos com o Mestre e colocar o dinheiro Dele para trabalhar, assim como dois dos servos da parábola fizeram pelo seu senhor.</a:t>
            </a:r>
            <a:br/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cropped-view-of-woman-putting-coin-in-penny-jar-wi-2021-09-22-00-56-15-utc.jpg" descr="cropped-view-of-woman-putting-coin-in-penny-jar-wi-2021-09-22-00-56-15-ut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31" y="-1"/>
            <a:ext cx="20551663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Agrupar 8.png" descr="Agrupar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138" y="0"/>
            <a:ext cx="193421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extBox 17"/>
          <p:cNvSpPr txBox="1"/>
          <p:nvPr/>
        </p:nvSpPr>
        <p:spPr>
          <a:xfrm>
            <a:off x="3381505" y="3998510"/>
            <a:ext cx="11834814" cy="6614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112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Funções de dinheiro </a:t>
            </a:r>
            <a:br/>
            <a:endParaRPr/>
          </a:p>
        </p:txBody>
      </p:sp>
      <p:sp>
        <p:nvSpPr>
          <p:cNvPr id="170" name="TextBox 17"/>
          <p:cNvSpPr txBox="1"/>
          <p:nvPr/>
        </p:nvSpPr>
        <p:spPr>
          <a:xfrm>
            <a:off x="3333530" y="7962047"/>
            <a:ext cx="11543904" cy="466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Ele pode suprir nossas necessidades imediatas, ser guardado para o futuro e/ou doado.</a:t>
            </a:r>
            <a:br/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money-finance-2021-12-04-17-33-14-utc.jpg" descr="money-finance-2021-12-04-17-33-14-ut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3689" y="-3131549"/>
            <a:ext cx="31202524" cy="1755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Agrupar 8.png" descr="Agrupar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138" y="0"/>
            <a:ext cx="193421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extBox 17"/>
          <p:cNvSpPr txBox="1"/>
          <p:nvPr/>
        </p:nvSpPr>
        <p:spPr>
          <a:xfrm>
            <a:off x="3381505" y="3998510"/>
            <a:ext cx="11834814" cy="6614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112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Fundamento para investir </a:t>
            </a:r>
            <a:br/>
            <a:endParaRPr/>
          </a:p>
        </p:txBody>
      </p:sp>
      <p:sp>
        <p:nvSpPr>
          <p:cNvPr id="175" name="TextBox 17"/>
          <p:cNvSpPr txBox="1"/>
          <p:nvPr/>
        </p:nvSpPr>
        <p:spPr>
          <a:xfrm>
            <a:off x="3333530" y="7962047"/>
            <a:ext cx="11543904" cy="542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Como o homem sábio que construiu sua casa sobre a rocha, devemos garantir que nossas finanças estejam sólidas antes de investir</a:t>
            </a:r>
            <a:br/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Agrupar 11.png" descr="Agrupar 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extBox 17"/>
          <p:cNvSpPr txBox="1"/>
          <p:nvPr/>
        </p:nvSpPr>
        <p:spPr>
          <a:xfrm>
            <a:off x="2770858" y="2236929"/>
            <a:ext cx="17833931" cy="491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112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Princípios para investir </a:t>
            </a:r>
            <a:br/>
            <a:endParaRPr/>
          </a:p>
        </p:txBody>
      </p:sp>
      <p:sp>
        <p:nvSpPr>
          <p:cNvPr id="179" name="TextBox 17"/>
          <p:cNvSpPr txBox="1"/>
          <p:nvPr/>
        </p:nvSpPr>
        <p:spPr>
          <a:xfrm>
            <a:off x="2684526" y="4422369"/>
            <a:ext cx="15846420" cy="923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ok"/>
                <a:ea typeface="Gotham-Book"/>
                <a:cs typeface="Gotham-Book"/>
                <a:sym typeface="Gotham-Book"/>
              </a:defRPr>
            </a:pPr>
            <a:r>
              <a:t>Invista em empresas orientadas por valores morais positivos. </a:t>
            </a:r>
            <a:br/>
            <a:endParaRPr/>
          </a:p>
          <a:p>
            <a:pPr algn="l" defTabSz="914400">
              <a:defRPr sz="6000">
                <a:solidFill>
                  <a:srgbClr val="FFFFFF"/>
                </a:solidFill>
                <a:latin typeface="Gotham-Book"/>
                <a:ea typeface="Gotham-Book"/>
                <a:cs typeface="Gotham-Book"/>
                <a:sym typeface="Gotham-Book"/>
              </a:defRPr>
            </a:pPr>
            <a:r>
              <a:t>Entenda os seus investimentos </a:t>
            </a:r>
            <a:br/>
            <a:endParaRPr/>
          </a:p>
          <a:p>
            <a:pPr algn="l" defTabSz="914400">
              <a:defRPr sz="6000">
                <a:solidFill>
                  <a:srgbClr val="FFFFFF"/>
                </a:solidFill>
                <a:latin typeface="Gotham-Book"/>
                <a:ea typeface="Gotham-Book"/>
                <a:cs typeface="Gotham-Book"/>
                <a:sym typeface="Gotham-Book"/>
              </a:defRPr>
            </a:pPr>
            <a:r>
              <a:t>Conheça o seu horizonte temporal </a:t>
            </a:r>
            <a:br/>
            <a:endParaRPr/>
          </a:p>
          <a:p>
            <a:pPr algn="l" defTabSz="914400">
              <a:defRPr sz="6000">
                <a:solidFill>
                  <a:srgbClr val="FFFFFF"/>
                </a:solidFill>
                <a:latin typeface="Gotham-Book"/>
                <a:ea typeface="Gotham-Book"/>
                <a:cs typeface="Gotham-Book"/>
                <a:sym typeface="Gotham-Book"/>
              </a:defRPr>
            </a:pPr>
            <a:r>
              <a:t>Procure uma taxa de retorno razoável</a:t>
            </a:r>
            <a:br/>
            <a:endParaRPr/>
          </a:p>
          <a:p>
            <a:pPr algn="l" defTabSz="914400">
              <a:defRPr sz="6000">
                <a:solidFill>
                  <a:srgbClr val="FFFFFF"/>
                </a:solidFill>
                <a:latin typeface="Gotham-Book"/>
                <a:ea typeface="Gotham-Book"/>
                <a:cs typeface="Gotham-Book"/>
                <a:sym typeface="Gotham-Book"/>
              </a:defRPr>
            </a:pPr>
            <a:r>
              <a:t>Diversifique seus investimentos</a:t>
            </a:r>
            <a:br/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a-small-girl-and-grandmother-praying-at-home-2021-08-26-12-08-01-utc.jpg" descr="a-small-girl-and-grandmother-praying-at-home-2021-08-26-12-08-01-ut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0986" y="-1"/>
            <a:ext cx="2057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Agrupar 5.png" descr="Agrupar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extBox 17"/>
          <p:cNvSpPr txBox="1"/>
          <p:nvPr/>
        </p:nvSpPr>
        <p:spPr>
          <a:xfrm>
            <a:off x="11221305" y="2828118"/>
            <a:ext cx="11192819" cy="694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defRPr sz="600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t>Vamos investir nossas finanças para Deus como fizeram os servos sábios e, ao fazê-lo, fortaleceremos nosso relacionamento com Ele, pois é Dele que fluem todas as bênçãos!</a:t>
            </a:r>
            <a:br/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Agrupar 11.png" descr="Agrupar 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656" y="2682619"/>
            <a:ext cx="7246648" cy="2771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656" y="4995545"/>
            <a:ext cx="7246648" cy="2785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656" y="7349633"/>
            <a:ext cx="7246461" cy="2799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icture 10" descr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7020" y="3942997"/>
            <a:ext cx="4386201" cy="438620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90" name="TextBox 14"/>
          <p:cNvSpPr txBox="1"/>
          <p:nvPr/>
        </p:nvSpPr>
        <p:spPr>
          <a:xfrm>
            <a:off x="18095168" y="8736341"/>
            <a:ext cx="6170838" cy="34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914400">
              <a:defRPr sz="1600">
                <a:solidFill>
                  <a:srgbClr val="FFFFFF"/>
                </a:solidFill>
                <a:latin typeface="Bw Modelica Bold"/>
                <a:ea typeface="Bw Modelica Bold"/>
                <a:cs typeface="Bw Modelica Bold"/>
                <a:sym typeface="Bw Modelica Bold"/>
              </a:defRPr>
            </a:lvl1pPr>
          </a:lstStyle>
          <a:p>
            <a:r>
              <a:t>www.adventistas.org/pt/mordomiacrista</a:t>
            </a:r>
          </a:p>
        </p:txBody>
      </p:sp>
      <p:pic>
        <p:nvPicPr>
          <p:cNvPr id="191" name="Picture 18" descr="Picture 18"/>
          <p:cNvPicPr>
            <a:picLocks noChangeAspect="1"/>
          </p:cNvPicPr>
          <p:nvPr/>
        </p:nvPicPr>
        <p:blipFill>
          <a:blip r:embed="rId7">
            <a:alphaModFix amt="5000"/>
          </a:blip>
          <a:stretch>
            <a:fillRect/>
          </a:stretch>
        </p:blipFill>
        <p:spPr>
          <a:xfrm>
            <a:off x="13860240" y="2106099"/>
            <a:ext cx="6671052" cy="6671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20" descr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7676" y="1501654"/>
            <a:ext cx="8366013" cy="14814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a8dd25b91f7da2b8ec92c039e7afcf03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ef71de227988a97084a7ac58802d42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032AA6-C42C-42B3-9BB3-1CFB89CB09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A1DC3B3-F04E-4F77-A93C-1E3C3C1C99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</Words>
  <Application>Microsoft Office PowerPoint</Application>
  <PresentationFormat>Personalizar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2" baseType="lpstr">
      <vt:lpstr>Helvetica Neue</vt:lpstr>
      <vt:lpstr>Helvetica Neue Medium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DSA - Daiana Belén Escobar</dc:creator>
  <cp:lastModifiedBy>DSA - Daiana Belén Escobar</cp:lastModifiedBy>
  <cp:revision>1</cp:revision>
  <dcterms:modified xsi:type="dcterms:W3CDTF">2025-08-06T23:57:07Z</dcterms:modified>
</cp:coreProperties>
</file>