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ilhouette-of-man-praying-over-beautiful-sky-backg-2021-08-29-14-22-19-utc.jpg" descr="silhouette-of-man-praying-over-beautiful-sky-backg-2021-08-29-14-22-19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32734" y="-8933602"/>
            <a:ext cx="29901639" cy="19952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Agrupar 2.png" descr="Agrupar 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835138"/>
            <a:ext cx="24384001" cy="1188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5"/>
          <p:cNvSpPr txBox="1"/>
          <p:nvPr/>
        </p:nvSpPr>
        <p:spPr>
          <a:xfrm>
            <a:off x="3046510" y="6257933"/>
            <a:ext cx="18290980" cy="471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lnSpc>
                <a:spcPct val="70000"/>
              </a:lnSpc>
              <a:defRPr cap="all" sz="130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/>
            <a:r>
              <a:t>Confiança um acelerador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hristian-family-spending-time-to-reading-and-stud-2022-01-12-21-36-00-utc (1).jpg" descr="christian-family-spending-time-to-reading-and-stud-2022-01-12-21-36-00-utc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1186" y="-9214037"/>
            <a:ext cx="34780046" cy="2318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grupar 8.png" descr="Agrupar 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17"/>
          <p:cNvSpPr txBox="1"/>
          <p:nvPr/>
        </p:nvSpPr>
        <p:spPr>
          <a:xfrm>
            <a:off x="1788247" y="3914948"/>
            <a:ext cx="14327838" cy="390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Nosso chamado para uma mordomia fiel está fundamentado em razões teológicas.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muslim-boy-hands-praying-2022-02-03-00-37-24-utc.jpg" descr="muslim-boy-hands-praying-2022-02-03-00-37-24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4534" y="-1250430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grupar 4.png" descr="Agrupar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17"/>
          <p:cNvSpPr txBox="1"/>
          <p:nvPr/>
        </p:nvSpPr>
        <p:spPr>
          <a:xfrm>
            <a:off x="1788247" y="3914948"/>
            <a:ext cx="11930765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Deus é o proprietário e o provedor de todas as coisas boas, e nós somos Seus mordomos.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ible-on-a-wooden-desk-2021-08-26-12-08-17-utc.jpg" descr="bible-on-a-wooden-desk-2021-08-26-12-08-17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5357" y="0"/>
            <a:ext cx="2097247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Agrupar 5.png" descr="Agrupar 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17"/>
          <p:cNvSpPr txBox="1"/>
          <p:nvPr/>
        </p:nvSpPr>
        <p:spPr>
          <a:xfrm>
            <a:off x="11221305" y="2828118"/>
            <a:ext cx="11192819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O apóstolo Paulo </a:t>
            </a:r>
          </a:p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defende a generosidade e a solidariedade, mas também apela aos líderes da igreja para demonstrarem um alto nível de responsabilidade e confiabilidade.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log-sermon-mount-love.jpeg" descr="blog-sermon-mount-lov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2305" y="-96429"/>
            <a:ext cx="25022038" cy="14074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grupar 6.png" descr="Agrupar 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Box 17"/>
          <p:cNvSpPr txBox="1"/>
          <p:nvPr/>
        </p:nvSpPr>
        <p:spPr>
          <a:xfrm>
            <a:off x="1788247" y="3580539"/>
            <a:ext cx="12385621" cy="61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Paulo não apenas ensinou os crentes sobre sua sagrada responsabilidade de doar, mas também que seus dons deveriam ser administrados como um depósito sagrado.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businessman-offering-strategy-2021-09-24-02-51-25-utc.jpg" descr="businessman-offering-strategy-2021-09-24-02-51-25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5755" y="-1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Agrupar 7.png" descr="Agrupar 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981" y="-1"/>
            <a:ext cx="1927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17"/>
          <p:cNvSpPr txBox="1"/>
          <p:nvPr/>
        </p:nvSpPr>
        <p:spPr>
          <a:xfrm>
            <a:off x="9344506" y="3712127"/>
            <a:ext cx="12385621" cy="771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“Os que ocupam posições de responsabilidade devem agir de maneira que as pessoas tenham firme confiança neles. Esses homens não devem ter medo de abrir à luz do dia tudo o que diz respeito à gestão da obra”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eamwork-couple-hiking-help-each-other-trust-assis-2021-11-03-03-41-40-utc.jpg" descr="teamwork-couple-hiking-help-each-other-trust-assis-2021-11-03-03-41-40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7955" y="2614149"/>
            <a:ext cx="28399312" cy="1893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Agrupar 9.png" descr="Agrupar 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267"/>
            <a:ext cx="24384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Box 17"/>
          <p:cNvSpPr txBox="1"/>
          <p:nvPr/>
        </p:nvSpPr>
        <p:spPr>
          <a:xfrm>
            <a:off x="3040565" y="2956013"/>
            <a:ext cx="18302870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Quando a confiança é abalada, a inclinação para doar é enfraquecida; portanto, é nossa responsabilidade remover todas as pedras de tropeço do caminho daqueles a quem lideramos.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hankful-businessman-with-open-arms-at-the-field-2021-08-26-22-28-01-utc.jpg" descr="thankful-businessman-with-open-arms-at-the-field-2021-08-26-22-28-01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6795" y="-2343735"/>
            <a:ext cx="2054667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grupar 4.png" descr="Agrupar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468405"/>
            <a:ext cx="26994499" cy="1518440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17"/>
          <p:cNvSpPr txBox="1"/>
          <p:nvPr/>
        </p:nvSpPr>
        <p:spPr>
          <a:xfrm>
            <a:off x="3240815" y="6664039"/>
            <a:ext cx="10897589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“Não de acordo com a sabedoria do mundo, mas de acordo com a graça de Deus” (2 Co 1:12, NVI).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grupar 11.png" descr="Agrupar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656" y="2682619"/>
            <a:ext cx="7246648" cy="2771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656" y="4995545"/>
            <a:ext cx="7246648" cy="278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9656" y="7349633"/>
            <a:ext cx="7246461" cy="279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47020" y="3942997"/>
            <a:ext cx="4386201" cy="438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188" name="TextBox 14"/>
          <p:cNvSpPr txBox="1"/>
          <p:nvPr/>
        </p:nvSpPr>
        <p:spPr>
          <a:xfrm>
            <a:off x="18095168" y="8736341"/>
            <a:ext cx="6170838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16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lvl1pPr>
          </a:lstStyle>
          <a:p>
            <a:pPr/>
            <a:r>
              <a:t>www.adventistas.org/pt/mordomiacrista</a:t>
            </a:r>
          </a:p>
        </p:txBody>
      </p:sp>
      <p:pic>
        <p:nvPicPr>
          <p:cNvPr id="189" name="Picture 18" descr="Picture 18"/>
          <p:cNvPicPr>
            <a:picLocks noChangeAspect="1"/>
          </p:cNvPicPr>
          <p:nvPr/>
        </p:nvPicPr>
        <p:blipFill>
          <a:blip r:embed="rId7">
            <a:alphaModFix amt="5000"/>
            <a:extLst/>
          </a:blip>
          <a:stretch>
            <a:fillRect/>
          </a:stretch>
        </p:blipFill>
        <p:spPr>
          <a:xfrm>
            <a:off x="13860240" y="2106099"/>
            <a:ext cx="6671052" cy="667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0" descr="Picture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7676" y="1501654"/>
            <a:ext cx="8366013" cy="14814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3A6EB8-B5EF-4662-843A-6E5A158F9463}"/>
</file>

<file path=customXml/itemProps2.xml><?xml version="1.0" encoding="utf-8"?>
<ds:datastoreItem xmlns:ds="http://schemas.openxmlformats.org/officeDocument/2006/customXml" ds:itemID="{D439F087-09A8-4331-8E9F-982188065D48}"/>
</file>

<file path=customXml/itemProps3.xml><?xml version="1.0" encoding="utf-8"?>
<ds:datastoreItem xmlns:ds="http://schemas.openxmlformats.org/officeDocument/2006/customXml" ds:itemID="{4657DBC6-58FD-4F7F-AF91-8762E69722B7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Order">
    <vt:lpwstr>29062100.0000000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