
<file path=[Content_Types].xml><?xml version="1.0" encoding="utf-8"?>
<Types xmlns="http://schemas.openxmlformats.org/package/2006/content-types">
  <Default Extension="bmp" ContentType="image/bmp"/>
  <Default Extension="gif" ContentType="image/gif"/>
  <Default Extension="jpeg" ContentType="image/jpg"/>
  <Default Extension="mov" ContentType="application/movie"/>
  <Default Extension="pdf" ContentType="application/pdf"/>
  <Default Extension="png" ContentType="image/png"/>
  <Default Extension="rels" ContentType="application/vnd.openxmlformats-package.relationships+xml"/>
  <Default Extension="tif" ContentType="image/tif"/>
  <Default Extension="vml" ContentType="application/vnd.openxmlformats-officedocument.vmlDrawing"/>
  <Default Extension="xlsx" ContentType="application/vnd.openxmlformats-officedocument.spreadsheetml.sheet"/>
  <Default Extension="xml" ContentType="application/xml"/>
  <Override PartName="/docProps/core.xml" ContentType="application/vnd.openxmlformats-package.core-properties+xml"/>
  <Override PartName="/docProps/app.xml" ContentType="application/vnd.openxmlformats-officedocument.extended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commentAuthors.xml" ContentType="application/vnd.openxmlformats-officedocument.presentationml.commentAuthor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notesMasters/notesMaster1.xml" ContentType="application/vnd.openxmlformats-officedocument.presentationml.notesMaster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tableStyles.xml" ContentType="application/vnd.openxmlformats-officedocument.presentationml.tableStyles+xml"/>
  <Override PartName="/ppt/media/image1.jpeg" ContentType="image/jpeg"/>
  <Override PartName="/ppt/media/image2.jpeg" ContentType="image/jpeg"/>
  <Override PartName="/ppt/media/image3.jpeg" ContentType="image/jpeg"/>
  <Override PartName="/ppt/media/image4.jpeg" ContentType="image/jpeg"/>
  <Override PartName="/ppt/media/image5.jpeg" ContentType="image/jpeg"/>
  <Override PartName="/ppt/media/image6.jpeg" ContentType="image/jpeg"/>
  <Override PartName="/ppt/media/image7.jpeg" ContentType="image/jpeg"/>
  <Override PartName="/ppt/media/image8.jpeg" ContentType="image/jpeg"/>
  <Override PartName="/ppt/media/image9.jpeg" ContentType="image/jpeg"/>
  <Override PartName="/ppt/media/image10.jpeg" ContentType="image/jpeg"/>
  <Override PartName="/ppt/media/image11.jpeg" ContentType="image/jpeg"/>
  <Override PartName="/ppt/media/image12.jpeg" ContentType="image/jpeg"/>
  <Override PartName="/ppt/media/image13.jpeg" ContentType="image/jpeg"/>
  <Override PartName="/customXml/itemProps2.xml" ContentType="application/vnd.openxmlformats-officedocument.customXmlProperties+xml"/>
  <Override PartName="/customXml/itemProps1.xml" ContentType="application/vnd.openxmlformats-officedocument.customXmlProperties+xml"/>
  <Override PartName="/customXml/itemProps3.xml" ContentType="application/vnd.openxmlformats-officedocument.customXml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officeDocument" Target="ppt/presentation.xml"/><Relationship Id="rId2" Type="http://schemas.openxmlformats.org/officeDocument/2006/relationships/extended-properties" Target="docProps/app.xml"/><Relationship Id="rId1" Type="http://schemas.openxmlformats.org/package/2006/relationships/metadata/core-properties" Target="docProps/core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sldMasterIdLst>
    <p:sldMasterId id="2147483648" r:id="rId5"/>
  </p:sldMasterIdLst>
  <p:notesMasterIdLst>
    <p:notesMasterId r:id="rId7"/>
  </p:notesMasterIdLst>
  <p:sldIdLst>
    <p:sldId id="256" r:id="rId8"/>
    <p:sldId id="257" r:id="rId9"/>
    <p:sldId id="258" r:id="rId10"/>
    <p:sldId id="259" r:id="rId11"/>
    <p:sldId id="260" r:id="rId12"/>
    <p:sldId id="261" r:id="rId13"/>
    <p:sldId id="262" r:id="rId14"/>
    <p:sldId id="263" r:id="rId15"/>
    <p:sldId id="264" r:id="rId16"/>
    <p:sldId id="265" r:id="rId17"/>
    <p:sldId id="266" r:id="rId18"/>
    <p:sldId id="267" r:id="rId19"/>
    <p:sldId id="268" r:id="rId20"/>
    <p:sldId id="269" r:id="rId21"/>
  </p:sldIdLst>
  <p:sldSz cx="24384000" cy="13716000"/>
  <p:notesSz cx="6858000" cy="9144000"/>
  <p:defaultTextStyle>
    <a:defPPr marL="0" marR="0" indent="0" algn="l" defTabSz="914400" rtl="0" fontAlgn="auto" latinLnBrk="1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</a:defRPr>
    </a:defPPr>
    <a:lvl1pPr marL="0" marR="0" indent="0" algn="ctr" defTabSz="2438338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2400" u="none" kumimoji="0" normalizeH="0">
        <a:ln>
          <a:noFill/>
        </a:ln>
        <a:solidFill>
          <a:srgbClr val="5E5E5E"/>
        </a:solidFill>
        <a:effectLst/>
        <a:uFillTx/>
        <a:latin typeface="+mn-lt"/>
        <a:ea typeface="+mn-ea"/>
        <a:cs typeface="+mn-cs"/>
        <a:sym typeface="Helvetica Neue"/>
      </a:defRPr>
    </a:lvl1pPr>
    <a:lvl2pPr marL="0" marR="0" indent="457200" algn="ctr" defTabSz="2438338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2400" u="none" kumimoji="0" normalizeH="0">
        <a:ln>
          <a:noFill/>
        </a:ln>
        <a:solidFill>
          <a:srgbClr val="5E5E5E"/>
        </a:solidFill>
        <a:effectLst/>
        <a:uFillTx/>
        <a:latin typeface="+mn-lt"/>
        <a:ea typeface="+mn-ea"/>
        <a:cs typeface="+mn-cs"/>
        <a:sym typeface="Helvetica Neue"/>
      </a:defRPr>
    </a:lvl2pPr>
    <a:lvl3pPr marL="0" marR="0" indent="914400" algn="ctr" defTabSz="2438338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2400" u="none" kumimoji="0" normalizeH="0">
        <a:ln>
          <a:noFill/>
        </a:ln>
        <a:solidFill>
          <a:srgbClr val="5E5E5E"/>
        </a:solidFill>
        <a:effectLst/>
        <a:uFillTx/>
        <a:latin typeface="+mn-lt"/>
        <a:ea typeface="+mn-ea"/>
        <a:cs typeface="+mn-cs"/>
        <a:sym typeface="Helvetica Neue"/>
      </a:defRPr>
    </a:lvl3pPr>
    <a:lvl4pPr marL="0" marR="0" indent="1371600" algn="ctr" defTabSz="2438338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2400" u="none" kumimoji="0" normalizeH="0">
        <a:ln>
          <a:noFill/>
        </a:ln>
        <a:solidFill>
          <a:srgbClr val="5E5E5E"/>
        </a:solidFill>
        <a:effectLst/>
        <a:uFillTx/>
        <a:latin typeface="+mn-lt"/>
        <a:ea typeface="+mn-ea"/>
        <a:cs typeface="+mn-cs"/>
        <a:sym typeface="Helvetica Neue"/>
      </a:defRPr>
    </a:lvl4pPr>
    <a:lvl5pPr marL="0" marR="0" indent="1828800" algn="ctr" defTabSz="2438338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2400" u="none" kumimoji="0" normalizeH="0">
        <a:ln>
          <a:noFill/>
        </a:ln>
        <a:solidFill>
          <a:srgbClr val="5E5E5E"/>
        </a:solidFill>
        <a:effectLst/>
        <a:uFillTx/>
        <a:latin typeface="+mn-lt"/>
        <a:ea typeface="+mn-ea"/>
        <a:cs typeface="+mn-cs"/>
        <a:sym typeface="Helvetica Neue"/>
      </a:defRPr>
    </a:lvl5pPr>
    <a:lvl6pPr marL="0" marR="0" indent="2286000" algn="ctr" defTabSz="2438338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2400" u="none" kumimoji="0" normalizeH="0">
        <a:ln>
          <a:noFill/>
        </a:ln>
        <a:solidFill>
          <a:srgbClr val="5E5E5E"/>
        </a:solidFill>
        <a:effectLst/>
        <a:uFillTx/>
        <a:latin typeface="+mn-lt"/>
        <a:ea typeface="+mn-ea"/>
        <a:cs typeface="+mn-cs"/>
        <a:sym typeface="Helvetica Neue"/>
      </a:defRPr>
    </a:lvl6pPr>
    <a:lvl7pPr marL="0" marR="0" indent="2743200" algn="ctr" defTabSz="2438338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2400" u="none" kumimoji="0" normalizeH="0">
        <a:ln>
          <a:noFill/>
        </a:ln>
        <a:solidFill>
          <a:srgbClr val="5E5E5E"/>
        </a:solidFill>
        <a:effectLst/>
        <a:uFillTx/>
        <a:latin typeface="+mn-lt"/>
        <a:ea typeface="+mn-ea"/>
        <a:cs typeface="+mn-cs"/>
        <a:sym typeface="Helvetica Neue"/>
      </a:defRPr>
    </a:lvl7pPr>
    <a:lvl8pPr marL="0" marR="0" indent="3200400" algn="ctr" defTabSz="2438338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2400" u="none" kumimoji="0" normalizeH="0">
        <a:ln>
          <a:noFill/>
        </a:ln>
        <a:solidFill>
          <a:srgbClr val="5E5E5E"/>
        </a:solidFill>
        <a:effectLst/>
        <a:uFillTx/>
        <a:latin typeface="+mn-lt"/>
        <a:ea typeface="+mn-ea"/>
        <a:cs typeface="+mn-cs"/>
        <a:sym typeface="Helvetica Neue"/>
      </a:defRPr>
    </a:lvl8pPr>
    <a:lvl9pPr marL="0" marR="0" indent="3657600" algn="ctr" defTabSz="2438338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2400" u="none" kumimoji="0" normalizeH="0">
        <a:ln>
          <a:noFill/>
        </a:ln>
        <a:solidFill>
          <a:srgbClr val="5E5E5E"/>
        </a:solidFill>
        <a:effectLst/>
        <a:uFillTx/>
        <a:latin typeface="+mn-lt"/>
        <a:ea typeface="+mn-ea"/>
        <a:cs typeface="+mn-cs"/>
        <a:sym typeface="Helvetica Neue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/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showPr loop="0"/>
</p:presentationPr>
</file>

<file path=ppt/tableStyles.xml><?xml version="1.0" encoding="utf-8"?>
<a:tblStyleLst xmlns:a="http://schemas.openxmlformats.org/drawingml/2006/main" xmlns:r="http://schemas.openxmlformats.org/officeDocument/2006/relationships" def="{5940675A-B579-460E-94D1-54222C63F5DA}">
  <a:tblStyle styleId="{4C3C2611-4C71-4FC5-86AE-919BDF0F9419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miter lim="400000"/>
            </a:ln>
          </a:left>
          <a:right>
            <a:ln w="12700" cap="flat">
              <a:solidFill>
                <a:srgbClr val="000000"/>
              </a:solidFill>
              <a:prstDash val="solid"/>
              <a:miter lim="400000"/>
            </a:ln>
          </a:right>
          <a:top>
            <a:ln w="12700" cap="flat">
              <a:solidFill>
                <a:srgbClr val="000000"/>
              </a:solidFill>
              <a:prstDash val="solid"/>
              <a:miter lim="400000"/>
            </a:ln>
          </a:top>
          <a:bottom>
            <a:ln w="12700" cap="flat">
              <a:solidFill>
                <a:srgbClr val="000000"/>
              </a:solidFill>
              <a:prstDash val="solid"/>
              <a:miter lim="400000"/>
            </a:ln>
          </a:bottom>
          <a:insideH>
            <a:ln w="12700" cap="flat">
              <a:solidFill>
                <a:srgbClr val="000000"/>
              </a:solidFill>
              <a:prstDash val="solid"/>
              <a:miter lim="400000"/>
            </a:ln>
          </a:insideH>
          <a:insideV>
            <a:ln w="12700" cap="flat">
              <a:solidFill>
                <a:srgbClr val="000000"/>
              </a:solidFill>
              <a:prstDash val="solid"/>
              <a:miter lim="400000"/>
            </a:ln>
          </a:insideV>
        </a:tcBdr>
        <a:fill>
          <a:noFill/>
        </a:fill>
      </a:tcStyle>
    </a:wholeTbl>
    <a:band2H>
      <a:tcTxStyle b="def" i="def"/>
      <a:tcStyle>
        <a:tcBdr/>
        <a:fill>
          <a:solidFill>
            <a:srgbClr val="E3E5E8"/>
          </a:solidFill>
        </a:fill>
      </a:tcStyle>
    </a:band2H>
    <a:firstCol>
      <a:tcTxStyle b="on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miter lim="400000"/>
            </a:ln>
          </a:left>
          <a:right>
            <a:ln w="38100" cap="flat">
              <a:solidFill>
                <a:srgbClr val="000000"/>
              </a:solidFill>
              <a:prstDash val="solid"/>
              <a:miter lim="400000"/>
            </a:ln>
          </a:right>
          <a:top>
            <a:ln w="12700" cap="flat">
              <a:solidFill>
                <a:srgbClr val="000000"/>
              </a:solidFill>
              <a:prstDash val="solid"/>
              <a:miter lim="400000"/>
            </a:ln>
          </a:top>
          <a:bottom>
            <a:ln w="12700" cap="flat">
              <a:solidFill>
                <a:srgbClr val="000000"/>
              </a:solidFill>
              <a:prstDash val="solid"/>
              <a:miter lim="400000"/>
            </a:ln>
          </a:bottom>
          <a:insideH>
            <a:ln w="12700" cap="flat">
              <a:solidFill>
                <a:srgbClr val="000000"/>
              </a:solidFill>
              <a:prstDash val="solid"/>
              <a:miter lim="400000"/>
            </a:ln>
          </a:insideH>
          <a:insideV>
            <a:ln w="12700" cap="flat">
              <a:solidFill>
                <a:srgbClr val="000000"/>
              </a:solidFill>
              <a:prstDash val="solid"/>
              <a:miter lim="400000"/>
            </a:ln>
          </a:insideV>
        </a:tcBdr>
        <a:fill>
          <a:noFill/>
        </a:fill>
      </a:tcStyle>
    </a:firstCol>
    <a:lastRow>
      <a:tcTxStyle b="on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miter lim="400000"/>
            </a:ln>
          </a:left>
          <a:right>
            <a:ln w="12700" cap="flat">
              <a:solidFill>
                <a:srgbClr val="000000"/>
              </a:solidFill>
              <a:prstDash val="solid"/>
              <a:miter lim="400000"/>
            </a:ln>
          </a:right>
          <a:top>
            <a:ln w="38100" cap="flat">
              <a:solidFill>
                <a:srgbClr val="000000"/>
              </a:solidFill>
              <a:prstDash val="solid"/>
              <a:miter lim="400000"/>
            </a:ln>
          </a:top>
          <a:bottom>
            <a:ln w="12700" cap="flat">
              <a:solidFill>
                <a:srgbClr val="000000"/>
              </a:solidFill>
              <a:prstDash val="solid"/>
              <a:miter lim="400000"/>
            </a:ln>
          </a:bottom>
          <a:insideH>
            <a:ln w="12700" cap="flat">
              <a:solidFill>
                <a:srgbClr val="000000"/>
              </a:solidFill>
              <a:prstDash val="solid"/>
              <a:miter lim="400000"/>
            </a:ln>
          </a:insideH>
          <a:insideV>
            <a:ln w="12700" cap="flat">
              <a:solidFill>
                <a:srgbClr val="000000"/>
              </a:solidFill>
              <a:prstDash val="solid"/>
              <a:miter lim="400000"/>
            </a:ln>
          </a:insideV>
        </a:tcBdr>
        <a:fill>
          <a:noFill/>
        </a:fill>
      </a:tcStyle>
    </a:lastRow>
    <a:firstRow>
      <a:tcTxStyle b="on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miter lim="400000"/>
            </a:ln>
          </a:left>
          <a:right>
            <a:ln w="12700" cap="flat">
              <a:solidFill>
                <a:srgbClr val="000000"/>
              </a:solidFill>
              <a:prstDash val="solid"/>
              <a:miter lim="400000"/>
            </a:ln>
          </a:right>
          <a:top>
            <a:ln w="12700" cap="flat">
              <a:solidFill>
                <a:srgbClr val="000000"/>
              </a:solidFill>
              <a:prstDash val="solid"/>
              <a:miter lim="400000"/>
            </a:ln>
          </a:top>
          <a:bottom>
            <a:ln w="38100" cap="flat">
              <a:solidFill>
                <a:srgbClr val="000000"/>
              </a:solidFill>
              <a:prstDash val="solid"/>
              <a:miter lim="400000"/>
            </a:ln>
          </a:bottom>
          <a:insideH>
            <a:ln w="12700" cap="flat">
              <a:solidFill>
                <a:srgbClr val="000000"/>
              </a:solidFill>
              <a:prstDash val="solid"/>
              <a:miter lim="400000"/>
            </a:ln>
          </a:insideH>
          <a:insideV>
            <a:ln w="12700" cap="flat">
              <a:solidFill>
                <a:srgbClr val="000000"/>
              </a:solidFill>
              <a:prstDash val="solid"/>
              <a:miter lim="400000"/>
            </a:ln>
          </a:insideV>
        </a:tcBdr>
        <a:fill>
          <a:noFill/>
        </a:fill>
      </a:tcStyle>
    </a:firstRow>
  </a:tblStyle>
  <a:tblStyle styleId="{C7B018BB-80A7-4F77-B60F-C8B233D01FF8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536773"/>
              </a:solidFill>
              <a:prstDash val="solid"/>
              <a:miter lim="400000"/>
            </a:ln>
          </a:left>
          <a:right>
            <a:ln w="12700" cap="flat">
              <a:solidFill>
                <a:srgbClr val="536773"/>
              </a:solidFill>
              <a:prstDash val="solid"/>
              <a:miter lim="400000"/>
            </a:ln>
          </a:right>
          <a:top>
            <a:ln w="12700" cap="flat">
              <a:solidFill>
                <a:srgbClr val="536773"/>
              </a:solidFill>
              <a:prstDash val="solid"/>
              <a:miter lim="400000"/>
            </a:ln>
          </a:top>
          <a:bottom>
            <a:ln w="12700" cap="flat">
              <a:solidFill>
                <a:srgbClr val="536773"/>
              </a:solidFill>
              <a:prstDash val="solid"/>
              <a:miter lim="400000"/>
            </a:ln>
          </a:bottom>
          <a:insideH>
            <a:ln w="12700" cap="flat">
              <a:solidFill>
                <a:srgbClr val="536773"/>
              </a:solidFill>
              <a:prstDash val="solid"/>
              <a:miter lim="400000"/>
            </a:ln>
          </a:insideH>
          <a:insideV>
            <a:ln w="12700" cap="flat">
              <a:solidFill>
                <a:srgbClr val="536773"/>
              </a:solidFill>
              <a:prstDash val="solid"/>
              <a:miter lim="400000"/>
            </a:ln>
          </a:insideV>
        </a:tcBdr>
        <a:fill>
          <a:noFill/>
        </a:fill>
      </a:tcStyle>
    </a:wholeTbl>
    <a:band2H>
      <a:tcTxStyle b="def" i="def"/>
      <a:tcStyle>
        <a:tcBdr/>
        <a:fill>
          <a:solidFill>
            <a:srgbClr val="E3E5E8"/>
          </a:solidFill>
        </a:fill>
      </a:tcStyle>
    </a:band2H>
    <a:firstCol>
      <a:tcTxStyle b="on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miter lim="400000"/>
            </a:ln>
          </a:left>
          <a:right>
            <a:ln w="25400" cap="flat">
              <a:solidFill>
                <a:srgbClr val="000000"/>
              </a:solidFill>
              <a:prstDash val="solid"/>
              <a:miter lim="400000"/>
            </a:ln>
          </a:right>
          <a:top>
            <a:ln w="12700" cap="flat">
              <a:solidFill>
                <a:srgbClr val="536773"/>
              </a:solidFill>
              <a:prstDash val="solid"/>
              <a:miter lim="400000"/>
            </a:ln>
          </a:top>
          <a:bottom>
            <a:ln w="12700" cap="flat">
              <a:solidFill>
                <a:srgbClr val="536773"/>
              </a:solidFill>
              <a:prstDash val="solid"/>
              <a:miter lim="400000"/>
            </a:ln>
          </a:bottom>
          <a:insideH>
            <a:ln w="12700" cap="flat">
              <a:solidFill>
                <a:srgbClr val="536773"/>
              </a:solidFill>
              <a:prstDash val="solid"/>
              <a:miter lim="400000"/>
            </a:ln>
          </a:insideH>
          <a:insideV>
            <a:ln w="12700" cap="flat">
              <a:solidFill>
                <a:srgbClr val="536773"/>
              </a:solidFill>
              <a:prstDash val="solid"/>
              <a:miter lim="400000"/>
            </a:ln>
          </a:insideV>
        </a:tcBdr>
        <a:fill>
          <a:noFill/>
        </a:fill>
      </a:tcStyle>
    </a:firstCol>
    <a:lastRow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536773"/>
              </a:solidFill>
              <a:prstDash val="solid"/>
              <a:miter lim="400000"/>
            </a:ln>
          </a:left>
          <a:right>
            <a:ln w="12700" cap="flat">
              <a:solidFill>
                <a:srgbClr val="536773"/>
              </a:solidFill>
              <a:prstDash val="solid"/>
              <a:miter lim="400000"/>
            </a:ln>
          </a:right>
          <a:top>
            <a:ln w="38100" cap="flat">
              <a:solidFill>
                <a:srgbClr val="000000"/>
              </a:solidFill>
              <a:prstDash val="solid"/>
              <a:miter lim="400000"/>
            </a:ln>
          </a:top>
          <a:bottom>
            <a:ln w="12700" cap="flat">
              <a:solidFill>
                <a:srgbClr val="000000"/>
              </a:solidFill>
              <a:prstDash val="solid"/>
              <a:miter lim="400000"/>
            </a:ln>
          </a:bottom>
          <a:insideH>
            <a:ln w="12700" cap="flat">
              <a:solidFill>
                <a:srgbClr val="536773"/>
              </a:solidFill>
              <a:prstDash val="solid"/>
              <a:miter lim="400000"/>
            </a:ln>
          </a:insideH>
          <a:insideV>
            <a:ln w="12700" cap="flat">
              <a:solidFill>
                <a:srgbClr val="536773"/>
              </a:solidFill>
              <a:prstDash val="solid"/>
              <a:miter lim="400000"/>
            </a:ln>
          </a:insideV>
        </a:tcBdr>
        <a:fill>
          <a:noFill/>
        </a:fill>
      </a:tcStyle>
    </a:lastRow>
    <a:firstRow>
      <a:tcTxStyle b="on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536773"/>
              </a:solidFill>
              <a:prstDash val="solid"/>
              <a:miter lim="400000"/>
            </a:ln>
          </a:left>
          <a:right>
            <a:ln w="12700" cap="flat">
              <a:solidFill>
                <a:srgbClr val="536773"/>
              </a:solidFill>
              <a:prstDash val="solid"/>
              <a:miter lim="400000"/>
            </a:ln>
          </a:right>
          <a:top>
            <a:ln w="12700" cap="flat">
              <a:solidFill>
                <a:srgbClr val="000000"/>
              </a:solidFill>
              <a:prstDash val="solid"/>
              <a:miter lim="400000"/>
            </a:ln>
          </a:top>
          <a:bottom>
            <a:ln w="12700" cap="flat">
              <a:solidFill>
                <a:srgbClr val="000000"/>
              </a:solidFill>
              <a:prstDash val="solid"/>
              <a:miter lim="400000"/>
            </a:ln>
          </a:bottom>
          <a:insideH>
            <a:ln w="12700" cap="flat">
              <a:solidFill>
                <a:srgbClr val="536773"/>
              </a:solidFill>
              <a:prstDash val="solid"/>
              <a:miter lim="400000"/>
            </a:ln>
          </a:insideH>
          <a:insideV>
            <a:ln w="12700" cap="flat">
              <a:solidFill>
                <a:srgbClr val="536773"/>
              </a:solidFill>
              <a:prstDash val="solid"/>
              <a:miter lim="400000"/>
            </a:ln>
          </a:insideV>
        </a:tcBdr>
        <a:fill>
          <a:solidFill>
            <a:schemeClr val="accent1">
              <a:lumOff val="16847"/>
            </a:schemeClr>
          </a:solidFill>
        </a:fill>
      </a:tcStyle>
    </a:firstRow>
  </a:tblStyle>
  <a:tblStyle styleId="{EEE7283C-3CF3-47DC-8721-378D4A62B228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838383"/>
              </a:solidFill>
              <a:prstDash val="solid"/>
              <a:miter lim="400000"/>
            </a:ln>
          </a:left>
          <a:right>
            <a:ln w="12700" cap="flat">
              <a:solidFill>
                <a:srgbClr val="838383"/>
              </a:solidFill>
              <a:prstDash val="solid"/>
              <a:miter lim="400000"/>
            </a:ln>
          </a:right>
          <a:top>
            <a:ln w="12700" cap="flat">
              <a:solidFill>
                <a:srgbClr val="838383"/>
              </a:solidFill>
              <a:prstDash val="solid"/>
              <a:miter lim="400000"/>
            </a:ln>
          </a:top>
          <a:bottom>
            <a:ln w="12700" cap="flat">
              <a:solidFill>
                <a:srgbClr val="838383"/>
              </a:solidFill>
              <a:prstDash val="solid"/>
              <a:miter lim="400000"/>
            </a:ln>
          </a:bottom>
          <a:insideH>
            <a:ln w="12700" cap="flat">
              <a:solidFill>
                <a:srgbClr val="838383"/>
              </a:solidFill>
              <a:prstDash val="solid"/>
              <a:miter lim="400000"/>
            </a:ln>
          </a:insideH>
          <a:insideV>
            <a:ln w="12700" cap="flat">
              <a:solidFill>
                <a:srgbClr val="838383"/>
              </a:solidFill>
              <a:prstDash val="solid"/>
              <a:miter lim="400000"/>
            </a:ln>
          </a:insideV>
        </a:tcBdr>
        <a:fill>
          <a:noFill/>
        </a:fill>
      </a:tcStyle>
    </a:wholeTbl>
    <a:band2H>
      <a:tcTxStyle b="def" i="def"/>
      <a:tcStyle>
        <a:tcBdr/>
        <a:fill>
          <a:solidFill>
            <a:srgbClr val="EDEEEE"/>
          </a:solidFill>
        </a:fill>
      </a:tcStyle>
    </a:band2H>
    <a:firstCol>
      <a:tcTxStyle b="off" i="off">
        <a:font>
          <a:latin typeface="Helvetica Neue Medium"/>
          <a:ea typeface="Helvetica Neue Medium"/>
          <a:cs typeface="Helvetica Neue Medium"/>
        </a:font>
        <a:srgbClr val="000000"/>
      </a:tcTxStyle>
      <a:tcStyle>
        <a:tcBdr>
          <a:left>
            <a:ln w="12700" cap="flat">
              <a:solidFill>
                <a:srgbClr val="4D4D4D"/>
              </a:solidFill>
              <a:prstDash val="solid"/>
              <a:miter lim="400000"/>
            </a:ln>
          </a:left>
          <a:right>
            <a:ln w="12700" cap="flat">
              <a:solidFill>
                <a:srgbClr val="808080"/>
              </a:solidFill>
              <a:prstDash val="solid"/>
              <a:miter lim="400000"/>
            </a:ln>
          </a:right>
          <a:top>
            <a:ln w="12700" cap="flat">
              <a:solidFill>
                <a:srgbClr val="808080"/>
              </a:solidFill>
              <a:prstDash val="solid"/>
              <a:miter lim="400000"/>
            </a:ln>
          </a:top>
          <a:bottom>
            <a:ln w="12700" cap="flat">
              <a:solidFill>
                <a:srgbClr val="808080"/>
              </a:solidFill>
              <a:prstDash val="solid"/>
              <a:miter lim="400000"/>
            </a:ln>
          </a:bottom>
          <a:insideH>
            <a:ln w="12700" cap="flat">
              <a:solidFill>
                <a:srgbClr val="808080"/>
              </a:solidFill>
              <a:prstDash val="solid"/>
              <a:miter lim="400000"/>
            </a:ln>
          </a:insideH>
          <a:insideV>
            <a:ln w="12700" cap="flat">
              <a:solidFill>
                <a:srgbClr val="808080"/>
              </a:solidFill>
              <a:prstDash val="solid"/>
              <a:miter lim="400000"/>
            </a:ln>
          </a:insideV>
        </a:tcBdr>
        <a:fill>
          <a:solidFill>
            <a:srgbClr val="88FA4F"/>
          </a:solidFill>
        </a:fill>
      </a:tcStyle>
    </a:firstCol>
    <a:lastRow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miter lim="400000"/>
            </a:ln>
          </a:left>
          <a:right>
            <a:ln w="12700" cap="flat">
              <a:solidFill>
                <a:srgbClr val="000000"/>
              </a:solidFill>
              <a:prstDash val="solid"/>
              <a:miter lim="400000"/>
            </a:ln>
          </a:right>
          <a:top>
            <a:ln w="38100" cap="flat">
              <a:solidFill>
                <a:schemeClr val="accent3"/>
              </a:solidFill>
              <a:prstDash val="solid"/>
              <a:miter lim="400000"/>
            </a:ln>
          </a:top>
          <a:bottom>
            <a:ln w="12700" cap="flat">
              <a:solidFill>
                <a:srgbClr val="4D4D4D"/>
              </a:solidFill>
              <a:prstDash val="solid"/>
              <a:miter lim="400000"/>
            </a:ln>
          </a:bottom>
          <a:insideH>
            <a:ln w="12700" cap="flat">
              <a:solidFill>
                <a:srgbClr val="000000"/>
              </a:solidFill>
              <a:prstDash val="solid"/>
              <a:miter lim="400000"/>
            </a:ln>
          </a:insideH>
          <a:insideV>
            <a:ln w="12700" cap="flat">
              <a:solidFill>
                <a:srgbClr val="000000"/>
              </a:solidFill>
              <a:prstDash val="solid"/>
              <a:miter lim="400000"/>
            </a:ln>
          </a:insideV>
        </a:tcBdr>
        <a:fill>
          <a:noFill/>
        </a:fill>
      </a:tcStyle>
    </a:lastRow>
    <a:firstRow>
      <a:tcTxStyle b="off" i="off">
        <a:font>
          <a:latin typeface="Helvetica Neue Medium"/>
          <a:ea typeface="Helvetica Neue Medium"/>
          <a:cs typeface="Helvetica Neue Medium"/>
        </a:font>
        <a:srgbClr val="000000"/>
      </a:tcTxStyle>
      <a:tcStyle>
        <a:tcBdr>
          <a:left>
            <a:ln w="12700" cap="flat">
              <a:solidFill>
                <a:srgbClr val="4D4D4D"/>
              </a:solidFill>
              <a:prstDash val="solid"/>
              <a:miter lim="400000"/>
            </a:ln>
          </a:left>
          <a:right>
            <a:ln w="12700" cap="flat">
              <a:solidFill>
                <a:srgbClr val="4D4D4D"/>
              </a:solidFill>
              <a:prstDash val="solid"/>
              <a:miter lim="400000"/>
            </a:ln>
          </a:right>
          <a:top>
            <a:ln w="12700" cap="flat">
              <a:solidFill>
                <a:srgbClr val="4D4D4D"/>
              </a:solidFill>
              <a:prstDash val="solid"/>
              <a:miter lim="400000"/>
            </a:ln>
          </a:top>
          <a:bottom>
            <a:ln w="12700" cap="flat">
              <a:solidFill>
                <a:srgbClr val="4D4D4D"/>
              </a:solidFill>
              <a:prstDash val="solid"/>
              <a:miter lim="400000"/>
            </a:ln>
          </a:bottom>
          <a:insideH>
            <a:ln w="12700" cap="flat">
              <a:solidFill>
                <a:srgbClr val="4D4D4D"/>
              </a:solidFill>
              <a:prstDash val="solid"/>
              <a:miter lim="400000"/>
            </a:ln>
          </a:insideH>
          <a:insideV>
            <a:ln w="12700" cap="flat">
              <a:solidFill>
                <a:srgbClr val="4D4D4D"/>
              </a:solidFill>
              <a:prstDash val="solid"/>
              <a:miter lim="400000"/>
            </a:ln>
          </a:insideV>
        </a:tcBdr>
        <a:fill>
          <a:solidFill>
            <a:srgbClr val="60D937"/>
          </a:solidFill>
        </a:fill>
      </a:tcStyle>
    </a:firstRow>
  </a:tblStyle>
  <a:tblStyle styleId="{CF821DB8-F4EB-4A41-A1BA-3FCAFE7338EE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5B5A5A"/>
              </a:solidFill>
              <a:prstDash val="solid"/>
              <a:miter lim="400000"/>
            </a:ln>
          </a:left>
          <a:right>
            <a:ln w="12700" cap="flat">
              <a:solidFill>
                <a:srgbClr val="5B5A5A"/>
              </a:solidFill>
              <a:prstDash val="solid"/>
              <a:miter lim="400000"/>
            </a:ln>
          </a:right>
          <a:top>
            <a:ln w="12700" cap="flat">
              <a:solidFill>
                <a:srgbClr val="5B5A5A"/>
              </a:solidFill>
              <a:prstDash val="solid"/>
              <a:miter lim="400000"/>
            </a:ln>
          </a:top>
          <a:bottom>
            <a:ln w="12700" cap="flat">
              <a:solidFill>
                <a:srgbClr val="5B5A5A"/>
              </a:solidFill>
              <a:prstDash val="solid"/>
              <a:miter lim="400000"/>
            </a:ln>
          </a:bottom>
          <a:insideH>
            <a:ln w="12700" cap="flat">
              <a:solidFill>
                <a:srgbClr val="5B5A5A"/>
              </a:solidFill>
              <a:prstDash val="solid"/>
              <a:miter lim="400000"/>
            </a:ln>
          </a:insideH>
          <a:insideV>
            <a:ln w="12700" cap="flat">
              <a:solidFill>
                <a:srgbClr val="5B5A5A"/>
              </a:solidFill>
              <a:prstDash val="solid"/>
              <a:miter lim="400000"/>
            </a:ln>
          </a:insideV>
        </a:tcBdr>
        <a:fill>
          <a:solidFill>
            <a:srgbClr val="FAF7E9"/>
          </a:solidFill>
        </a:fill>
      </a:tcStyle>
    </a:wholeTbl>
    <a:band2H>
      <a:tcTxStyle b="def" i="def"/>
      <a:tcStyle>
        <a:tcBdr/>
        <a:fill>
          <a:solidFill>
            <a:schemeClr val="accent4">
              <a:hueOff val="348544"/>
              <a:lumOff val="7139"/>
            </a:schemeClr>
          </a:solidFill>
        </a:fill>
      </a:tcStyle>
    </a:band2H>
    <a:firstCol>
      <a:tcTxStyle b="off" i="off">
        <a:font>
          <a:latin typeface="Helvetica Neue Medium"/>
          <a:ea typeface="Helvetica Neue Medium"/>
          <a:cs typeface="Helvetica Neue Medium"/>
        </a:font>
        <a:srgbClr val="000000"/>
      </a:tcTxStyle>
      <a:tcStyle>
        <a:tcBdr>
          <a:left>
            <a:ln w="12700" cap="flat">
              <a:solidFill>
                <a:srgbClr val="5B5A5A"/>
              </a:solidFill>
              <a:prstDash val="solid"/>
              <a:miter lim="400000"/>
            </a:ln>
          </a:left>
          <a:right>
            <a:ln w="12700" cap="flat">
              <a:solidFill>
                <a:srgbClr val="5B5A5A"/>
              </a:solidFill>
              <a:prstDash val="solid"/>
              <a:miter lim="400000"/>
            </a:ln>
          </a:right>
          <a:top>
            <a:ln w="12700" cap="flat">
              <a:solidFill>
                <a:srgbClr val="5B5A5A"/>
              </a:solidFill>
              <a:prstDash val="solid"/>
              <a:miter lim="400000"/>
            </a:ln>
          </a:top>
          <a:bottom>
            <a:ln w="12700" cap="flat">
              <a:solidFill>
                <a:srgbClr val="5B5A5A"/>
              </a:solidFill>
              <a:prstDash val="solid"/>
              <a:miter lim="400000"/>
            </a:ln>
          </a:bottom>
          <a:insideH>
            <a:ln w="12700" cap="flat">
              <a:solidFill>
                <a:srgbClr val="5B5A5A"/>
              </a:solidFill>
              <a:prstDash val="solid"/>
              <a:miter lim="400000"/>
            </a:ln>
          </a:insideH>
          <a:insideV>
            <a:ln w="12700" cap="flat">
              <a:solidFill>
                <a:srgbClr val="5B5A5A"/>
              </a:solidFill>
              <a:prstDash val="solid"/>
              <a:miter lim="400000"/>
            </a:ln>
          </a:insideV>
        </a:tcBdr>
        <a:fill>
          <a:solidFill>
            <a:srgbClr val="F8BB00"/>
          </a:solidFill>
        </a:fill>
      </a:tcStyle>
    </a:firstCol>
    <a:lastRow>
      <a:tcTxStyle b="off" i="off">
        <a:font>
          <a:latin typeface="Helvetica Neue Medium"/>
          <a:ea typeface="Helvetica Neue Medium"/>
          <a:cs typeface="Helvetica Neue Medium"/>
        </a:font>
        <a:srgbClr val="000000"/>
      </a:tcTxStyle>
      <a:tcStyle>
        <a:tcBdr>
          <a:left>
            <a:ln w="12700" cap="flat">
              <a:solidFill>
                <a:srgbClr val="5B5A5A"/>
              </a:solidFill>
              <a:prstDash val="solid"/>
              <a:miter lim="400000"/>
            </a:ln>
          </a:left>
          <a:right>
            <a:ln w="12700" cap="flat">
              <a:solidFill>
                <a:srgbClr val="5B5A5A"/>
              </a:solidFill>
              <a:prstDash val="solid"/>
              <a:miter lim="400000"/>
            </a:ln>
          </a:right>
          <a:top>
            <a:ln w="38100" cap="flat">
              <a:solidFill>
                <a:srgbClr val="F8BA00"/>
              </a:solidFill>
              <a:prstDash val="solid"/>
              <a:miter lim="400000"/>
            </a:ln>
          </a:top>
          <a:bottom>
            <a:ln w="12700" cap="flat">
              <a:solidFill>
                <a:srgbClr val="5B5A5A"/>
              </a:solidFill>
              <a:prstDash val="solid"/>
              <a:miter lim="400000"/>
            </a:ln>
          </a:bottom>
          <a:insideH>
            <a:ln w="12700" cap="flat">
              <a:solidFill>
                <a:srgbClr val="5B5A5A"/>
              </a:solidFill>
              <a:prstDash val="solid"/>
              <a:miter lim="400000"/>
            </a:ln>
          </a:insideH>
          <a:insideV>
            <a:ln w="12700" cap="flat">
              <a:solidFill>
                <a:srgbClr val="5B5A5A"/>
              </a:solidFill>
              <a:prstDash val="solid"/>
              <a:miter lim="400000"/>
            </a:ln>
          </a:insideV>
        </a:tcBdr>
        <a:fill>
          <a:solidFill>
            <a:srgbClr val="FAF7E9"/>
          </a:solidFill>
        </a:fill>
      </a:tcStyle>
    </a:lastRow>
    <a:firstRow>
      <a:tcTxStyle b="off" i="off">
        <a:font>
          <a:latin typeface="Helvetica Neue Medium"/>
          <a:ea typeface="Helvetica Neue Medium"/>
          <a:cs typeface="Helvetica Neue Medium"/>
        </a:font>
        <a:srgbClr val="000000"/>
      </a:tcTxStyle>
      <a:tcStyle>
        <a:tcBdr>
          <a:left>
            <a:ln w="12700" cap="flat">
              <a:solidFill>
                <a:srgbClr val="5B5A5A"/>
              </a:solidFill>
              <a:prstDash val="solid"/>
              <a:miter lim="400000"/>
            </a:ln>
          </a:left>
          <a:right>
            <a:ln w="12700" cap="flat">
              <a:solidFill>
                <a:srgbClr val="5B5A5A"/>
              </a:solidFill>
              <a:prstDash val="solid"/>
              <a:miter lim="400000"/>
            </a:ln>
          </a:right>
          <a:top>
            <a:ln w="12700" cap="flat">
              <a:solidFill>
                <a:srgbClr val="5B5A5A"/>
              </a:solidFill>
              <a:prstDash val="solid"/>
              <a:miter lim="400000"/>
            </a:ln>
          </a:top>
          <a:bottom>
            <a:ln w="12700" cap="flat">
              <a:solidFill>
                <a:srgbClr val="5B5A5A"/>
              </a:solidFill>
              <a:prstDash val="solid"/>
              <a:miter lim="400000"/>
            </a:ln>
          </a:bottom>
          <a:insideH>
            <a:ln w="12700" cap="flat">
              <a:solidFill>
                <a:srgbClr val="5B5A5A"/>
              </a:solidFill>
              <a:prstDash val="solid"/>
              <a:miter lim="400000"/>
            </a:ln>
          </a:insideH>
          <a:insideV>
            <a:ln w="12700" cap="flat">
              <a:solidFill>
                <a:srgbClr val="5B5A5A"/>
              </a:solidFill>
              <a:prstDash val="solid"/>
              <a:miter lim="400000"/>
            </a:ln>
          </a:insideV>
        </a:tcBdr>
        <a:fill>
          <a:solidFill>
            <a:srgbClr val="FF9400"/>
          </a:solidFill>
        </a:fill>
      </a:tcStyle>
    </a:firstRow>
  </a:tblStyle>
  <a:tblStyle styleId="{33BA23B1-9221-436E-865A-0063620EA4FD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464646"/>
              </a:solidFill>
              <a:prstDash val="solid"/>
              <a:miter lim="400000"/>
            </a:ln>
          </a:left>
          <a:right>
            <a:ln w="12700" cap="flat">
              <a:solidFill>
                <a:srgbClr val="464646"/>
              </a:solidFill>
              <a:prstDash val="solid"/>
              <a:miter lim="400000"/>
            </a:ln>
          </a:right>
          <a:top>
            <a:ln w="12700" cap="flat">
              <a:solidFill>
                <a:srgbClr val="464646"/>
              </a:solidFill>
              <a:prstDash val="solid"/>
              <a:miter lim="400000"/>
            </a:ln>
          </a:top>
          <a:bottom>
            <a:ln w="12700" cap="flat">
              <a:solidFill>
                <a:srgbClr val="464646"/>
              </a:solidFill>
              <a:prstDash val="solid"/>
              <a:miter lim="400000"/>
            </a:ln>
          </a:bottom>
          <a:insideH>
            <a:ln w="12700" cap="flat">
              <a:solidFill>
                <a:srgbClr val="464646"/>
              </a:solidFill>
              <a:prstDash val="solid"/>
              <a:miter lim="400000"/>
            </a:ln>
          </a:insideH>
          <a:insideV>
            <a:ln w="12700" cap="flat">
              <a:solidFill>
                <a:srgbClr val="464646"/>
              </a:solidFill>
              <a:prstDash val="solid"/>
              <a:miter lim="400000"/>
            </a:ln>
          </a:insideV>
        </a:tcBdr>
        <a:fill>
          <a:noFill/>
        </a:fill>
      </a:tcStyle>
    </a:wholeTbl>
    <a:band2H>
      <a:tcTxStyle b="def" i="def"/>
      <a:tcStyle>
        <a:tcBdr/>
        <a:fill>
          <a:solidFill>
            <a:srgbClr val="D4D5D5"/>
          </a:solidFill>
        </a:fill>
      </a:tcStyle>
    </a:band2H>
    <a:firstCol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5E5E5E"/>
              </a:solidFill>
              <a:prstDash val="solid"/>
              <a:miter lim="400000"/>
            </a:ln>
          </a:left>
          <a:right>
            <a:ln w="12700" cap="flat">
              <a:solidFill>
                <a:srgbClr val="A6AAA9"/>
              </a:solidFill>
              <a:prstDash val="solid"/>
              <a:miter lim="400000"/>
            </a:ln>
          </a:right>
          <a:top>
            <a:ln w="12700" cap="flat">
              <a:solidFill>
                <a:srgbClr val="C3C3C3"/>
              </a:solidFill>
              <a:prstDash val="solid"/>
              <a:miter lim="400000"/>
            </a:ln>
          </a:top>
          <a:bottom>
            <a:ln w="12700" cap="flat">
              <a:solidFill>
                <a:srgbClr val="C3C3C3"/>
              </a:solidFill>
              <a:prstDash val="solid"/>
              <a:miter lim="400000"/>
            </a:ln>
          </a:bottom>
          <a:insideH>
            <a:ln w="12700" cap="flat">
              <a:solidFill>
                <a:srgbClr val="C3C3C3"/>
              </a:solidFill>
              <a:prstDash val="solid"/>
              <a:miter lim="400000"/>
            </a:ln>
          </a:insideH>
          <a:insideV>
            <a:ln w="12700" cap="flat">
              <a:solidFill>
                <a:srgbClr val="C3C3C3"/>
              </a:solidFill>
              <a:prstDash val="solid"/>
              <a:miter lim="400000"/>
            </a:ln>
          </a:insideV>
        </a:tcBdr>
        <a:fill>
          <a:solidFill>
            <a:srgbClr val="CB2A7B"/>
          </a:solidFill>
        </a:fill>
      </a:tcStyle>
    </a:firstCol>
    <a:lastRow>
      <a:tcTxStyle b="on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5E5E5E"/>
              </a:solidFill>
              <a:prstDash val="solid"/>
              <a:miter lim="400000"/>
            </a:ln>
          </a:left>
          <a:right>
            <a:ln w="12700" cap="flat">
              <a:solidFill>
                <a:srgbClr val="5E5E5E"/>
              </a:solidFill>
              <a:prstDash val="solid"/>
              <a:miter lim="400000"/>
            </a:ln>
          </a:right>
          <a:top>
            <a:ln w="38100" cap="flat">
              <a:solidFill>
                <a:srgbClr val="CB297B"/>
              </a:solidFill>
              <a:prstDash val="solid"/>
              <a:miter lim="400000"/>
            </a:ln>
          </a:top>
          <a:bottom>
            <a:ln w="12700" cap="flat">
              <a:solidFill>
                <a:srgbClr val="5E5E5E"/>
              </a:solidFill>
              <a:prstDash val="solid"/>
              <a:miter lim="400000"/>
            </a:ln>
          </a:bottom>
          <a:insideH>
            <a:ln w="12700" cap="flat">
              <a:solidFill>
                <a:srgbClr val="5E5E5E"/>
              </a:solidFill>
              <a:prstDash val="solid"/>
              <a:miter lim="400000"/>
            </a:ln>
          </a:insideH>
          <a:insideV>
            <a:ln w="12700" cap="flat">
              <a:solidFill>
                <a:srgbClr val="5E5E5E"/>
              </a:solidFill>
              <a:prstDash val="solid"/>
              <a:miter lim="400000"/>
            </a:ln>
          </a:insideV>
        </a:tcBdr>
        <a:fill>
          <a:solidFill>
            <a:srgbClr val="FFFFFF"/>
          </a:solidFill>
        </a:fill>
      </a:tcStyle>
    </a:lastRow>
    <a:fir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A6AAA9"/>
              </a:solidFill>
              <a:prstDash val="solid"/>
              <a:miter lim="400000"/>
            </a:ln>
          </a:left>
          <a:right>
            <a:ln w="12700" cap="flat">
              <a:solidFill>
                <a:srgbClr val="A6AAA9"/>
              </a:solidFill>
              <a:prstDash val="solid"/>
              <a:miter lim="400000"/>
            </a:ln>
          </a:right>
          <a:top>
            <a:ln w="12700" cap="flat">
              <a:solidFill>
                <a:srgbClr val="5E5E5E"/>
              </a:solidFill>
              <a:prstDash val="solid"/>
              <a:miter lim="400000"/>
            </a:ln>
          </a:top>
          <a:bottom>
            <a:ln w="12700" cap="flat">
              <a:solidFill>
                <a:srgbClr val="A6AAA9"/>
              </a:solidFill>
              <a:prstDash val="solid"/>
              <a:miter lim="400000"/>
            </a:ln>
          </a:bottom>
          <a:insideH>
            <a:ln w="12700" cap="flat">
              <a:solidFill>
                <a:srgbClr val="A6AAA9"/>
              </a:solidFill>
              <a:prstDash val="solid"/>
              <a:miter lim="400000"/>
            </a:ln>
          </a:insideH>
          <a:insideV>
            <a:ln w="12700" cap="flat">
              <a:solidFill>
                <a:srgbClr val="A6AAA9"/>
              </a:solidFill>
              <a:prstDash val="solid"/>
              <a:miter lim="400000"/>
            </a:ln>
          </a:insideV>
        </a:tcBdr>
        <a:fill>
          <a:solidFill>
            <a:srgbClr val="991A5F"/>
          </a:solidFill>
        </a:fill>
      </a:tcStyle>
    </a:firstRow>
  </a:tblStyle>
  <a:tblStyle styleId="{2708684C-4D16-4618-839F-0558EEFCDFE6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miter lim="400000"/>
            </a:ln>
          </a:left>
          <a:right>
            <a:ln w="12700" cap="flat">
              <a:solidFill>
                <a:srgbClr val="000000"/>
              </a:solidFill>
              <a:prstDash val="solid"/>
              <a:miter lim="400000"/>
            </a:ln>
          </a:right>
          <a:top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top>
          <a:bottom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bottom>
          <a:insideH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insideH>
          <a:insideV>
            <a:ln w="12700" cap="flat">
              <a:solidFill>
                <a:srgbClr val="000000"/>
              </a:solidFill>
              <a:prstDash val="solid"/>
              <a:miter lim="400000"/>
            </a:ln>
          </a:insideV>
        </a:tcBdr>
        <a:fill>
          <a:noFill/>
        </a:fill>
      </a:tcStyle>
    </a:wholeTbl>
    <a:band2H>
      <a:tcTxStyle b="def" i="def"/>
      <a:tcStyle>
        <a:tcBdr/>
        <a:fill>
          <a:solidFill>
            <a:srgbClr val="EDEEEE"/>
          </a:solidFill>
        </a:fill>
      </a:tcStyle>
    </a:band2H>
    <a:firstCol>
      <a:tcTxStyle b="on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6C6C6C"/>
              </a:solidFill>
              <a:prstDash val="solid"/>
              <a:miter lim="400000"/>
            </a:ln>
          </a:left>
          <a:right>
            <a:ln w="25400" cap="flat">
              <a:solidFill>
                <a:srgbClr val="000000"/>
              </a:solidFill>
              <a:prstDash val="solid"/>
              <a:miter lim="400000"/>
            </a:ln>
          </a:right>
          <a:top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top>
          <a:bottom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bottom>
          <a:insideH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insideH>
          <a:insideV>
            <a:ln w="12700" cap="flat">
              <a:solidFill>
                <a:srgbClr val="000000"/>
              </a:solidFill>
              <a:prstDash val="solid"/>
              <a:miter lim="400000"/>
            </a:ln>
          </a:insideV>
        </a:tcBdr>
        <a:fill>
          <a:noFill/>
        </a:fill>
      </a:tcStyle>
    </a:firstCol>
    <a:lastRow>
      <a:tcTxStyle b="on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miter lim="400000"/>
            </a:ln>
          </a:left>
          <a:right>
            <a:ln w="12700" cap="flat">
              <a:solidFill>
                <a:srgbClr val="000000"/>
              </a:solidFill>
              <a:prstDash val="solid"/>
              <a:miter lim="400000"/>
            </a:ln>
          </a:right>
          <a:top>
            <a:ln w="25400" cap="flat">
              <a:solidFill>
                <a:srgbClr val="000000"/>
              </a:solidFill>
              <a:prstDash val="solid"/>
              <a:miter lim="400000"/>
            </a:ln>
          </a:top>
          <a:bottom>
            <a:ln w="12700" cap="flat">
              <a:solidFill>
                <a:srgbClr val="6C6C6C"/>
              </a:solidFill>
              <a:prstDash val="solid"/>
              <a:miter lim="400000"/>
            </a:ln>
          </a:bottom>
          <a:insideH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insideH>
          <a:insideV>
            <a:ln w="12700" cap="flat">
              <a:solidFill>
                <a:srgbClr val="000000"/>
              </a:solidFill>
              <a:prstDash val="solid"/>
              <a:miter lim="400000"/>
            </a:ln>
          </a:insideV>
        </a:tcBdr>
        <a:fill>
          <a:noFill/>
        </a:fill>
      </a:tcStyle>
    </a:lastRow>
    <a:firstRow>
      <a:tcTxStyle b="on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miter lim="400000"/>
            </a:ln>
          </a:left>
          <a:right>
            <a:ln w="12700" cap="flat">
              <a:solidFill>
                <a:srgbClr val="000000"/>
              </a:solidFill>
              <a:prstDash val="solid"/>
              <a:miter lim="400000"/>
            </a:ln>
          </a:right>
          <a:top>
            <a:ln w="12700" cap="flat">
              <a:solidFill>
                <a:srgbClr val="6C6C6C"/>
              </a:solidFill>
              <a:prstDash val="solid"/>
              <a:miter lim="400000"/>
            </a:ln>
          </a:top>
          <a:bottom>
            <a:ln w="12700" cap="flat">
              <a:solidFill>
                <a:srgbClr val="000000"/>
              </a:solidFill>
              <a:prstDash val="solid"/>
              <a:miter lim="400000"/>
            </a:ln>
          </a:bottom>
          <a:insideH>
            <a:ln w="12700" cap="flat">
              <a:solidFill>
                <a:srgbClr val="000000"/>
              </a:solidFill>
              <a:prstDash val="solid"/>
              <a:miter lim="400000"/>
            </a:ln>
          </a:insideH>
          <a:insideV>
            <a:ln w="12700" cap="flat">
              <a:solidFill>
                <a:srgbClr val="000000"/>
              </a:solidFill>
              <a:prstDash val="solid"/>
              <a:miter lim="400000"/>
            </a:ln>
          </a:insideV>
        </a:tcBdr>
        <a:fill>
          <a:solidFill>
            <a:srgbClr val="D6DCE0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Comments="1"/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1.xml"/><Relationship Id="rId13" Type="http://schemas.openxmlformats.org/officeDocument/2006/relationships/slide" Target="slides/slide6.xml"/><Relationship Id="rId18" Type="http://schemas.openxmlformats.org/officeDocument/2006/relationships/slide" Target="slides/slide11.xml"/><Relationship Id="rId3" Type="http://schemas.openxmlformats.org/officeDocument/2006/relationships/commentAuthors" Target="commentAuthors.xml"/><Relationship Id="rId21" Type="http://schemas.openxmlformats.org/officeDocument/2006/relationships/slide" Target="slides/slide14.xml"/><Relationship Id="rId7" Type="http://schemas.openxmlformats.org/officeDocument/2006/relationships/notesMaster" Target="notesMasters/notesMaster1.xml"/><Relationship Id="rId12" Type="http://schemas.openxmlformats.org/officeDocument/2006/relationships/slide" Target="slides/slide5.xml"/><Relationship Id="rId17" Type="http://schemas.openxmlformats.org/officeDocument/2006/relationships/slide" Target="slides/slide10.xml"/><Relationship Id="rId2" Type="http://schemas.openxmlformats.org/officeDocument/2006/relationships/viewProps" Target="viewProps.xml"/><Relationship Id="rId16" Type="http://schemas.openxmlformats.org/officeDocument/2006/relationships/slide" Target="slides/slide9.xml"/><Relationship Id="rId20" Type="http://schemas.openxmlformats.org/officeDocument/2006/relationships/slide" Target="slides/slide13.xml"/><Relationship Id="rId1" Type="http://schemas.openxmlformats.org/officeDocument/2006/relationships/presProps" Target="presProps.xml"/><Relationship Id="rId6" Type="http://schemas.openxmlformats.org/officeDocument/2006/relationships/theme" Target="theme/theme1.xml"/><Relationship Id="rId11" Type="http://schemas.openxmlformats.org/officeDocument/2006/relationships/slide" Target="slides/slide4.xml"/><Relationship Id="rId24" Type="http://schemas.openxmlformats.org/officeDocument/2006/relationships/customXml" Target="../customXml/item3.xml"/><Relationship Id="rId5" Type="http://schemas.openxmlformats.org/officeDocument/2006/relationships/slideMaster" Target="slideMasters/slideMaster1.xml"/><Relationship Id="rId15" Type="http://schemas.openxmlformats.org/officeDocument/2006/relationships/slide" Target="slides/slide8.xml"/><Relationship Id="rId23" Type="http://schemas.openxmlformats.org/officeDocument/2006/relationships/customXml" Target="../customXml/item2.xml"/><Relationship Id="rId10" Type="http://schemas.openxmlformats.org/officeDocument/2006/relationships/slide" Target="slides/slide3.xml"/><Relationship Id="rId19" Type="http://schemas.openxmlformats.org/officeDocument/2006/relationships/slide" Target="slides/slide12.xml"/><Relationship Id="rId4" Type="http://schemas.openxmlformats.org/officeDocument/2006/relationships/tableStyles" Target="tableStyles.xml"/><Relationship Id="rId9" Type="http://schemas.openxmlformats.org/officeDocument/2006/relationships/slide" Target="slides/slide2.xml"/><Relationship Id="rId14" Type="http://schemas.openxmlformats.org/officeDocument/2006/relationships/slide" Target="slides/slide7.xml"/><Relationship Id="rId22" Type="http://schemas.openxmlformats.org/officeDocument/2006/relationships/customXml" Target="../customXml/item1.xml"/></Relationships>
</file>

<file path=ppt/notesMasters/_rels/notesMaster1.xml.rels><?xml version="1.0" encoding="UTF-8"?>
<Relationships xmlns="http://schemas.openxmlformats.org/package/2006/relationships"><Relationship Id="rId1" Type="http://schemas.openxmlformats.org/officeDocument/2006/relationships/theme" Target="../theme/theme2.xml"/></Relationships>
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8" name="Shape 148"/>
          <p:cNvSpPr/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</p:spPr>
        <p:txBody>
          <a:bodyPr/>
          <a:lstStyle/>
          <a:p>
            <a:pPr/>
          </a:p>
        </p:txBody>
      </p:sp>
      <p:sp>
        <p:nvSpPr>
          <p:cNvPr id="149" name="Shape 149"/>
          <p:cNvSpPr/>
          <p:nvPr>
            <p:ph type="body" sz="quarter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</p:spPr>
        <p:txBody>
          <a:bodyPr/>
          <a:lstStyle/>
          <a:p>
            <a:p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defTabSz="457200" latinLnBrk="0">
      <a:lnSpc>
        <a:spcPct val="117999"/>
      </a:lnSpc>
      <a:defRPr sz="2200">
        <a:latin typeface="+mn-lt"/>
        <a:ea typeface="+mn-ea"/>
        <a:cs typeface="+mn-cs"/>
        <a:sym typeface="Helvetica Neue"/>
      </a:defRPr>
    </a:lvl1pPr>
    <a:lvl2pPr indent="228600" defTabSz="457200" latinLnBrk="0">
      <a:lnSpc>
        <a:spcPct val="117999"/>
      </a:lnSpc>
      <a:defRPr sz="2200">
        <a:latin typeface="+mn-lt"/>
        <a:ea typeface="+mn-ea"/>
        <a:cs typeface="+mn-cs"/>
        <a:sym typeface="Helvetica Neue"/>
      </a:defRPr>
    </a:lvl2pPr>
    <a:lvl3pPr indent="457200" defTabSz="457200" latinLnBrk="0">
      <a:lnSpc>
        <a:spcPct val="117999"/>
      </a:lnSpc>
      <a:defRPr sz="2200">
        <a:latin typeface="+mn-lt"/>
        <a:ea typeface="+mn-ea"/>
        <a:cs typeface="+mn-cs"/>
        <a:sym typeface="Helvetica Neue"/>
      </a:defRPr>
    </a:lvl3pPr>
    <a:lvl4pPr indent="685800" defTabSz="457200" latinLnBrk="0">
      <a:lnSpc>
        <a:spcPct val="117999"/>
      </a:lnSpc>
      <a:defRPr sz="2200">
        <a:latin typeface="+mn-lt"/>
        <a:ea typeface="+mn-ea"/>
        <a:cs typeface="+mn-cs"/>
        <a:sym typeface="Helvetica Neue"/>
      </a:defRPr>
    </a:lvl4pPr>
    <a:lvl5pPr indent="914400" defTabSz="457200" latinLnBrk="0">
      <a:lnSpc>
        <a:spcPct val="117999"/>
      </a:lnSpc>
      <a:defRPr sz="2200">
        <a:latin typeface="+mn-lt"/>
        <a:ea typeface="+mn-ea"/>
        <a:cs typeface="+mn-cs"/>
        <a:sym typeface="Helvetica Neue"/>
      </a:defRPr>
    </a:lvl5pPr>
    <a:lvl6pPr indent="1143000" defTabSz="457200" latinLnBrk="0">
      <a:lnSpc>
        <a:spcPct val="117999"/>
      </a:lnSpc>
      <a:defRPr sz="2200">
        <a:latin typeface="+mn-lt"/>
        <a:ea typeface="+mn-ea"/>
        <a:cs typeface="+mn-cs"/>
        <a:sym typeface="Helvetica Neue"/>
      </a:defRPr>
    </a:lvl6pPr>
    <a:lvl7pPr indent="1371600" defTabSz="457200" latinLnBrk="0">
      <a:lnSpc>
        <a:spcPct val="117999"/>
      </a:lnSpc>
      <a:defRPr sz="2200">
        <a:latin typeface="+mn-lt"/>
        <a:ea typeface="+mn-ea"/>
        <a:cs typeface="+mn-cs"/>
        <a:sym typeface="Helvetica Neue"/>
      </a:defRPr>
    </a:lvl7pPr>
    <a:lvl8pPr indent="1600200" defTabSz="457200" latinLnBrk="0">
      <a:lnSpc>
        <a:spcPct val="117999"/>
      </a:lnSpc>
      <a:defRPr sz="2200">
        <a:latin typeface="+mn-lt"/>
        <a:ea typeface="+mn-ea"/>
        <a:cs typeface="+mn-cs"/>
        <a:sym typeface="Helvetica Neue"/>
      </a:defRPr>
    </a:lvl8pPr>
    <a:lvl9pPr indent="1828800" defTabSz="457200" latinLnBrk="0">
      <a:lnSpc>
        <a:spcPct val="117999"/>
      </a:lnSpc>
      <a:defRPr sz="2200">
        <a:latin typeface="+mn-lt"/>
        <a:ea typeface="+mn-ea"/>
        <a:cs typeface="+mn-cs"/>
        <a:sym typeface="Helvetica Neue"/>
      </a:defRPr>
    </a:lvl9pPr>
  </p:notesStyle>
</p:notesMaster>
</file>

<file path=ppt/slideLayouts/_rels/slideLayout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itle" showMasterSp="1" showMasterPhAnim="1">
  <p:cSld name="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Autoria e Data"/>
          <p:cNvSpPr txBox="1"/>
          <p:nvPr>
            <p:ph type="body" sz="quarter" idx="21" hasCustomPrompt="1"/>
          </p:nvPr>
        </p:nvSpPr>
        <p:spPr>
          <a:xfrm>
            <a:off x="1201340" y="11859862"/>
            <a:ext cx="21971003" cy="636979"/>
          </a:xfrm>
          <a:prstGeom prst="rect">
            <a:avLst/>
          </a:prstGeom>
        </p:spPr>
        <p:txBody>
          <a:bodyPr lIns="45719" tIns="45719" rIns="45719" bIns="45719"/>
          <a:lstStyle>
            <a:lvl1pPr marL="0" indent="0" defTabSz="825500">
              <a:lnSpc>
                <a:spcPct val="100000"/>
              </a:lnSpc>
              <a:spcBef>
                <a:spcPts val="0"/>
              </a:spcBef>
              <a:buSzTx/>
              <a:buNone/>
              <a:defRPr b="1" sz="3600"/>
            </a:lvl1pPr>
          </a:lstStyle>
          <a:p>
            <a:pPr/>
            <a:r>
              <a:t>Autoria e Data</a:t>
            </a:r>
          </a:p>
        </p:txBody>
      </p:sp>
      <p:sp>
        <p:nvSpPr>
          <p:cNvPr id="12" name="Título da Apresentação"/>
          <p:cNvSpPr txBox="1"/>
          <p:nvPr>
            <p:ph type="title" hasCustomPrompt="1"/>
          </p:nvPr>
        </p:nvSpPr>
        <p:spPr>
          <a:xfrm>
            <a:off x="1206496" y="2574991"/>
            <a:ext cx="21971004" cy="4648201"/>
          </a:xfrm>
          <a:prstGeom prst="rect">
            <a:avLst/>
          </a:prstGeom>
        </p:spPr>
        <p:txBody>
          <a:bodyPr anchor="b"/>
          <a:lstStyle>
            <a:lvl1pPr>
              <a:defRPr spc="-232" sz="11600"/>
            </a:lvl1pPr>
          </a:lstStyle>
          <a:p>
            <a:pPr/>
            <a:r>
              <a:t>Título da Apresentação</a:t>
            </a:r>
          </a:p>
        </p:txBody>
      </p:sp>
      <p:sp>
        <p:nvSpPr>
          <p:cNvPr id="13" name="Nível de Corpo Um…"/>
          <p:cNvSpPr txBox="1"/>
          <p:nvPr>
            <p:ph type="body" sz="quarter" idx="1" hasCustomPrompt="1"/>
          </p:nvPr>
        </p:nvSpPr>
        <p:spPr>
          <a:xfrm>
            <a:off x="1201342" y="7223190"/>
            <a:ext cx="21971001" cy="1905001"/>
          </a:xfrm>
          <a:prstGeom prst="rect">
            <a:avLst/>
          </a:prstGeom>
        </p:spPr>
        <p:txBody>
          <a:bodyPr/>
          <a:lstStyle>
            <a:lvl1pPr marL="0" indent="0" defTabSz="825500">
              <a:lnSpc>
                <a:spcPct val="100000"/>
              </a:lnSpc>
              <a:spcBef>
                <a:spcPts val="0"/>
              </a:spcBef>
              <a:buSzTx/>
              <a:buNone/>
              <a:defRPr b="1" sz="5500"/>
            </a:lvl1pPr>
            <a:lvl2pPr marL="0" indent="457200" defTabSz="825500">
              <a:lnSpc>
                <a:spcPct val="100000"/>
              </a:lnSpc>
              <a:spcBef>
                <a:spcPts val="0"/>
              </a:spcBef>
              <a:buSzTx/>
              <a:buNone/>
              <a:defRPr b="1" sz="5500"/>
            </a:lvl2pPr>
            <a:lvl3pPr marL="0" indent="914400" defTabSz="825500">
              <a:lnSpc>
                <a:spcPct val="100000"/>
              </a:lnSpc>
              <a:spcBef>
                <a:spcPts val="0"/>
              </a:spcBef>
              <a:buSzTx/>
              <a:buNone/>
              <a:defRPr b="1" sz="5500"/>
            </a:lvl3pPr>
            <a:lvl4pPr marL="0" indent="1371600" defTabSz="825500">
              <a:lnSpc>
                <a:spcPct val="100000"/>
              </a:lnSpc>
              <a:spcBef>
                <a:spcPts val="0"/>
              </a:spcBef>
              <a:buSzTx/>
              <a:buNone/>
              <a:defRPr b="1" sz="5500"/>
            </a:lvl4pPr>
            <a:lvl5pPr marL="0" indent="1828800" defTabSz="825500">
              <a:lnSpc>
                <a:spcPct val="100000"/>
              </a:lnSpc>
              <a:spcBef>
                <a:spcPts val="0"/>
              </a:spcBef>
              <a:buSzTx/>
              <a:buNone/>
              <a:defRPr b="1" sz="5500"/>
            </a:lvl5pPr>
          </a:lstStyle>
          <a:p>
            <a:pPr/>
            <a:r>
              <a:t>Subtítulo da Apresentação</a:t>
            </a:r>
          </a:p>
          <a:p>
            <a:pPr lvl="1"/>
            <a:r>
              <a:t/>
            </a:r>
          </a:p>
          <a:p>
            <a:pPr lvl="2"/>
            <a:r>
              <a:t/>
            </a:r>
          </a:p>
          <a:p>
            <a:pPr lvl="3"/>
            <a:r>
              <a:t/>
            </a:r>
          </a:p>
          <a:p>
            <a:pPr lvl="4"/>
            <a:r>
              <a:t/>
            </a:r>
          </a:p>
        </p:txBody>
      </p:sp>
      <p:sp>
        <p:nvSpPr>
          <p:cNvPr id="14" name="Número do Slide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ítulo e F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Abacates e limões"/>
          <p:cNvSpPr/>
          <p:nvPr>
            <p:ph type="pic" idx="21"/>
          </p:nvPr>
        </p:nvSpPr>
        <p:spPr>
          <a:xfrm>
            <a:off x="-1155700" y="-1295400"/>
            <a:ext cx="26746200" cy="16018933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pPr/>
          </a:p>
        </p:txBody>
      </p:sp>
      <p:sp>
        <p:nvSpPr>
          <p:cNvPr id="22" name="Título da Apresentação"/>
          <p:cNvSpPr txBox="1"/>
          <p:nvPr>
            <p:ph type="title" hasCustomPrompt="1"/>
          </p:nvPr>
        </p:nvSpPr>
        <p:spPr>
          <a:xfrm>
            <a:off x="1206500" y="7124700"/>
            <a:ext cx="21971000" cy="4648200"/>
          </a:xfrm>
          <a:prstGeom prst="rect">
            <a:avLst/>
          </a:prstGeom>
        </p:spPr>
        <p:txBody>
          <a:bodyPr anchor="b"/>
          <a:lstStyle>
            <a:lvl1pPr>
              <a:defRPr spc="-232" sz="11600"/>
            </a:lvl1pPr>
          </a:lstStyle>
          <a:p>
            <a:pPr/>
            <a:r>
              <a:t>Título da Apresentação</a:t>
            </a:r>
          </a:p>
        </p:txBody>
      </p:sp>
      <p:sp>
        <p:nvSpPr>
          <p:cNvPr id="23" name="Autoria e Data"/>
          <p:cNvSpPr txBox="1"/>
          <p:nvPr>
            <p:ph type="body" sz="quarter" idx="22" hasCustomPrompt="1"/>
          </p:nvPr>
        </p:nvSpPr>
        <p:spPr>
          <a:xfrm>
            <a:off x="1207690" y="1106137"/>
            <a:ext cx="21968621" cy="636979"/>
          </a:xfrm>
          <a:prstGeom prst="rect">
            <a:avLst/>
          </a:prstGeom>
        </p:spPr>
        <p:txBody>
          <a:bodyPr lIns="45719" tIns="45719" rIns="45719" bIns="45719"/>
          <a:lstStyle>
            <a:lvl1pPr marL="0" indent="0" defTabSz="825500">
              <a:lnSpc>
                <a:spcPct val="100000"/>
              </a:lnSpc>
              <a:spcBef>
                <a:spcPts val="0"/>
              </a:spcBef>
              <a:buSzTx/>
              <a:buNone/>
              <a:defRPr b="1" sz="3600"/>
            </a:lvl1pPr>
          </a:lstStyle>
          <a:p>
            <a:pPr/>
            <a:r>
              <a:t>Autoria e Data</a:t>
            </a:r>
          </a:p>
        </p:txBody>
      </p:sp>
      <p:sp>
        <p:nvSpPr>
          <p:cNvPr id="24" name="Nível de Corpo Um…"/>
          <p:cNvSpPr txBox="1"/>
          <p:nvPr>
            <p:ph type="body" sz="quarter" idx="1" hasCustomPrompt="1"/>
          </p:nvPr>
        </p:nvSpPr>
        <p:spPr>
          <a:xfrm>
            <a:off x="1206500" y="11609910"/>
            <a:ext cx="21971000" cy="1116952"/>
          </a:xfrm>
          <a:prstGeom prst="rect">
            <a:avLst/>
          </a:prstGeom>
        </p:spPr>
        <p:txBody>
          <a:bodyPr/>
          <a:lstStyle>
            <a:lvl1pPr marL="0" indent="0" defTabSz="825500">
              <a:lnSpc>
                <a:spcPct val="100000"/>
              </a:lnSpc>
              <a:spcBef>
                <a:spcPts val="0"/>
              </a:spcBef>
              <a:buSzTx/>
              <a:buNone/>
              <a:defRPr b="1" sz="5500"/>
            </a:lvl1pPr>
            <a:lvl2pPr marL="0" indent="457200" defTabSz="825500">
              <a:lnSpc>
                <a:spcPct val="100000"/>
              </a:lnSpc>
              <a:spcBef>
                <a:spcPts val="0"/>
              </a:spcBef>
              <a:buSzTx/>
              <a:buNone/>
              <a:defRPr b="1" sz="5500"/>
            </a:lvl2pPr>
            <a:lvl3pPr marL="0" indent="914400" defTabSz="825500">
              <a:lnSpc>
                <a:spcPct val="100000"/>
              </a:lnSpc>
              <a:spcBef>
                <a:spcPts val="0"/>
              </a:spcBef>
              <a:buSzTx/>
              <a:buNone/>
              <a:defRPr b="1" sz="5500"/>
            </a:lvl3pPr>
            <a:lvl4pPr marL="0" indent="1371600" defTabSz="825500">
              <a:lnSpc>
                <a:spcPct val="100000"/>
              </a:lnSpc>
              <a:spcBef>
                <a:spcPts val="0"/>
              </a:spcBef>
              <a:buSzTx/>
              <a:buNone/>
              <a:defRPr b="1" sz="5500"/>
            </a:lvl4pPr>
            <a:lvl5pPr marL="0" indent="1828800" defTabSz="825500">
              <a:lnSpc>
                <a:spcPct val="100000"/>
              </a:lnSpc>
              <a:spcBef>
                <a:spcPts val="0"/>
              </a:spcBef>
              <a:buSzTx/>
              <a:buNone/>
              <a:defRPr b="1" sz="5500"/>
            </a:lvl5pPr>
          </a:lstStyle>
          <a:p>
            <a:pPr/>
            <a:r>
              <a:t>Subtítulo da Apresentação</a:t>
            </a:r>
          </a:p>
          <a:p>
            <a:pPr lvl="1"/>
            <a:r>
              <a:t/>
            </a:r>
          </a:p>
          <a:p>
            <a:pPr lvl="2"/>
            <a:r>
              <a:t/>
            </a:r>
          </a:p>
          <a:p>
            <a:pPr lvl="3"/>
            <a:r>
              <a:t/>
            </a:r>
          </a:p>
          <a:p>
            <a:pPr lvl="4"/>
            <a:r>
              <a:t/>
            </a:r>
          </a:p>
        </p:txBody>
      </p:sp>
      <p:sp>
        <p:nvSpPr>
          <p:cNvPr id="25" name="Número do Slide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ítulo e Foto Alternativ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Tigelas com bolinhos de salmão, salada e hummus"/>
          <p:cNvSpPr/>
          <p:nvPr>
            <p:ph type="pic" idx="21"/>
          </p:nvPr>
        </p:nvSpPr>
        <p:spPr>
          <a:xfrm>
            <a:off x="10972800" y="-203200"/>
            <a:ext cx="12144837" cy="14135100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pPr/>
          </a:p>
        </p:txBody>
      </p:sp>
      <p:sp>
        <p:nvSpPr>
          <p:cNvPr id="33" name="Título do Slide"/>
          <p:cNvSpPr txBox="1"/>
          <p:nvPr>
            <p:ph type="title" hasCustomPrompt="1"/>
          </p:nvPr>
        </p:nvSpPr>
        <p:spPr>
          <a:xfrm>
            <a:off x="1206500" y="1270000"/>
            <a:ext cx="9779000" cy="5882273"/>
          </a:xfrm>
          <a:prstGeom prst="rect">
            <a:avLst/>
          </a:prstGeom>
        </p:spPr>
        <p:txBody>
          <a:bodyPr anchor="b"/>
          <a:lstStyle/>
          <a:p>
            <a:pPr/>
            <a:r>
              <a:t>Título do Slide</a:t>
            </a:r>
          </a:p>
        </p:txBody>
      </p:sp>
      <p:sp>
        <p:nvSpPr>
          <p:cNvPr id="34" name="Nível de Corpo Um…"/>
          <p:cNvSpPr txBox="1"/>
          <p:nvPr>
            <p:ph type="body" sz="quarter" idx="1" hasCustomPrompt="1"/>
          </p:nvPr>
        </p:nvSpPr>
        <p:spPr>
          <a:xfrm>
            <a:off x="1206500" y="7060576"/>
            <a:ext cx="9779000" cy="5385424"/>
          </a:xfrm>
          <a:prstGeom prst="rect">
            <a:avLst/>
          </a:prstGeom>
        </p:spPr>
        <p:txBody>
          <a:bodyPr/>
          <a:lstStyle>
            <a:lvl1pPr marL="0" indent="0" defTabSz="825500">
              <a:lnSpc>
                <a:spcPct val="100000"/>
              </a:lnSpc>
              <a:spcBef>
                <a:spcPts val="0"/>
              </a:spcBef>
              <a:buSzTx/>
              <a:buNone/>
              <a:defRPr b="1" sz="5500"/>
            </a:lvl1pPr>
            <a:lvl2pPr marL="0" indent="457200" defTabSz="825500">
              <a:lnSpc>
                <a:spcPct val="100000"/>
              </a:lnSpc>
              <a:spcBef>
                <a:spcPts val="0"/>
              </a:spcBef>
              <a:buSzTx/>
              <a:buNone/>
              <a:defRPr b="1" sz="5500"/>
            </a:lvl2pPr>
            <a:lvl3pPr marL="0" indent="914400" defTabSz="825500">
              <a:lnSpc>
                <a:spcPct val="100000"/>
              </a:lnSpc>
              <a:spcBef>
                <a:spcPts val="0"/>
              </a:spcBef>
              <a:buSzTx/>
              <a:buNone/>
              <a:defRPr b="1" sz="5500"/>
            </a:lvl3pPr>
            <a:lvl4pPr marL="0" indent="1371600" defTabSz="825500">
              <a:lnSpc>
                <a:spcPct val="100000"/>
              </a:lnSpc>
              <a:spcBef>
                <a:spcPts val="0"/>
              </a:spcBef>
              <a:buSzTx/>
              <a:buNone/>
              <a:defRPr b="1" sz="5500"/>
            </a:lvl4pPr>
            <a:lvl5pPr marL="0" indent="1828800" defTabSz="825500">
              <a:lnSpc>
                <a:spcPct val="100000"/>
              </a:lnSpc>
              <a:spcBef>
                <a:spcPts val="0"/>
              </a:spcBef>
              <a:buSzTx/>
              <a:buNone/>
              <a:defRPr b="1" sz="5500"/>
            </a:lvl5pPr>
          </a:lstStyle>
          <a:p>
            <a:pPr/>
            <a:r>
              <a:t>Subtítulo do Slide</a:t>
            </a:r>
          </a:p>
          <a:p>
            <a:pPr lvl="1"/>
            <a:r>
              <a:t/>
            </a:r>
          </a:p>
          <a:p>
            <a:pPr lvl="2"/>
            <a:r>
              <a:t/>
            </a:r>
          </a:p>
          <a:p>
            <a:pPr lvl="3"/>
            <a:r>
              <a:t/>
            </a:r>
          </a:p>
          <a:p>
            <a:pPr lvl="4"/>
            <a:r>
              <a:t/>
            </a:r>
          </a:p>
        </p:txBody>
      </p:sp>
      <p:sp>
        <p:nvSpPr>
          <p:cNvPr id="35" name="Número do Slide"/>
          <p:cNvSpPr txBox="1"/>
          <p:nvPr>
            <p:ph type="sldNum" sz="quarter" idx="2"/>
          </p:nvPr>
        </p:nvSpPr>
        <p:spPr>
          <a:xfrm>
            <a:off x="12001499" y="13085233"/>
            <a:ext cx="368505" cy="374600"/>
          </a:xfrm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ítulo e Marcador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Título do Slide"/>
          <p:cNvSpPr txBox="1"/>
          <p:nvPr>
            <p:ph type="title" hasCustomPrompt="1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Título do Slide</a:t>
            </a:r>
          </a:p>
        </p:txBody>
      </p:sp>
      <p:sp>
        <p:nvSpPr>
          <p:cNvPr id="43" name="Subtítulo do Slide"/>
          <p:cNvSpPr txBox="1"/>
          <p:nvPr>
            <p:ph type="body" sz="quarter" idx="21" hasCustomPrompt="1"/>
          </p:nvPr>
        </p:nvSpPr>
        <p:spPr>
          <a:xfrm>
            <a:off x="1206500" y="2372962"/>
            <a:ext cx="21971000" cy="934780"/>
          </a:xfrm>
          <a:prstGeom prst="rect">
            <a:avLst/>
          </a:prstGeom>
        </p:spPr>
        <p:txBody>
          <a:bodyPr lIns="45719" tIns="45719" rIns="45719" bIns="45719"/>
          <a:lstStyle>
            <a:lvl1pPr marL="0" indent="0" defTabSz="825500">
              <a:lnSpc>
                <a:spcPct val="100000"/>
              </a:lnSpc>
              <a:spcBef>
                <a:spcPts val="0"/>
              </a:spcBef>
              <a:buSzTx/>
              <a:buNone/>
              <a:defRPr b="1" sz="5500"/>
            </a:lvl1pPr>
          </a:lstStyle>
          <a:p>
            <a:pPr/>
            <a:r>
              <a:t>Subtítulo do Slide</a:t>
            </a:r>
          </a:p>
        </p:txBody>
      </p:sp>
      <p:sp>
        <p:nvSpPr>
          <p:cNvPr id="44" name="Nível de Corpo Um…"/>
          <p:cNvSpPr txBox="1"/>
          <p:nvPr>
            <p:ph type="body" idx="1" hasCustomPrompt="1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Texto com marcadores do slide</a:t>
            </a:r>
          </a:p>
          <a:p>
            <a:pPr lvl="1"/>
            <a:r>
              <a:t/>
            </a:r>
          </a:p>
          <a:p>
            <a:pPr lvl="2"/>
            <a:r>
              <a:t/>
            </a:r>
          </a:p>
          <a:p>
            <a:pPr lvl="3"/>
            <a:r>
              <a:t/>
            </a:r>
          </a:p>
          <a:p>
            <a:pPr lvl="4"/>
            <a:r>
              <a:t/>
            </a:r>
          </a:p>
        </p:txBody>
      </p:sp>
      <p:sp>
        <p:nvSpPr>
          <p:cNvPr id="45" name="Número do Slide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Marcador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" name="Nível de Corpo Um…"/>
          <p:cNvSpPr txBox="1"/>
          <p:nvPr>
            <p:ph type="body" idx="1" hasCustomPrompt="1"/>
          </p:nvPr>
        </p:nvSpPr>
        <p:spPr>
          <a:prstGeom prst="rect">
            <a:avLst/>
          </a:prstGeom>
        </p:spPr>
        <p:txBody>
          <a:bodyPr numCol="2" spcCol="1098550"/>
          <a:lstStyle/>
          <a:p>
            <a:pPr/>
            <a:r>
              <a:t>Texto com marcadores do slide</a:t>
            </a:r>
          </a:p>
          <a:p>
            <a:pPr lvl="1"/>
            <a:r>
              <a:t/>
            </a:r>
          </a:p>
          <a:p>
            <a:pPr lvl="2"/>
            <a:r>
              <a:t/>
            </a:r>
          </a:p>
          <a:p>
            <a:pPr lvl="3"/>
            <a:r>
              <a:t/>
            </a:r>
          </a:p>
          <a:p>
            <a:pPr lvl="4"/>
            <a:r>
              <a:t/>
            </a:r>
          </a:p>
        </p:txBody>
      </p:sp>
      <p:sp>
        <p:nvSpPr>
          <p:cNvPr id="53" name="Número do Slide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ítulo, Marcadores e F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" name="Subtítulo do Slide"/>
          <p:cNvSpPr txBox="1"/>
          <p:nvPr>
            <p:ph type="body" sz="quarter" idx="21" hasCustomPrompt="1"/>
          </p:nvPr>
        </p:nvSpPr>
        <p:spPr>
          <a:xfrm>
            <a:off x="1206500" y="2372962"/>
            <a:ext cx="9779000" cy="934780"/>
          </a:xfrm>
          <a:prstGeom prst="rect">
            <a:avLst/>
          </a:prstGeom>
        </p:spPr>
        <p:txBody>
          <a:bodyPr lIns="45719" tIns="45719" rIns="45719" bIns="45719"/>
          <a:lstStyle>
            <a:lvl1pPr marL="0" indent="0" defTabSz="825500">
              <a:lnSpc>
                <a:spcPct val="100000"/>
              </a:lnSpc>
              <a:spcBef>
                <a:spcPts val="0"/>
              </a:spcBef>
              <a:buSzTx/>
              <a:buNone/>
              <a:defRPr b="1" sz="5500"/>
            </a:lvl1pPr>
          </a:lstStyle>
          <a:p>
            <a:pPr/>
            <a:r>
              <a:t>Subtítulo do Slide</a:t>
            </a:r>
          </a:p>
        </p:txBody>
      </p:sp>
      <p:sp>
        <p:nvSpPr>
          <p:cNvPr id="61" name="Nível de Corpo Um…"/>
          <p:cNvSpPr txBox="1"/>
          <p:nvPr>
            <p:ph type="body" sz="half" idx="1" hasCustomPrompt="1"/>
          </p:nvPr>
        </p:nvSpPr>
        <p:spPr>
          <a:xfrm>
            <a:off x="1206500" y="4248504"/>
            <a:ext cx="9779000" cy="8256630"/>
          </a:xfrm>
          <a:prstGeom prst="rect">
            <a:avLst/>
          </a:prstGeom>
        </p:spPr>
        <p:txBody>
          <a:bodyPr/>
          <a:lstStyle/>
          <a:p>
            <a:pPr/>
            <a:r>
              <a:t>Texto com marcadores do slide</a:t>
            </a:r>
          </a:p>
          <a:p>
            <a:pPr lvl="1"/>
            <a:r>
              <a:t/>
            </a:r>
          </a:p>
          <a:p>
            <a:pPr lvl="2"/>
            <a:r>
              <a:t/>
            </a:r>
          </a:p>
          <a:p>
            <a:pPr lvl="3"/>
            <a:r>
              <a:t/>
            </a:r>
          </a:p>
          <a:p>
            <a:pPr lvl="4"/>
            <a:r>
              <a:t/>
            </a:r>
          </a:p>
        </p:txBody>
      </p:sp>
      <p:sp>
        <p:nvSpPr>
          <p:cNvPr id="62" name="Tigela de massa pappardelle com creme de ervas, avelãs assadas e queijo parmesão ralado"/>
          <p:cNvSpPr/>
          <p:nvPr>
            <p:ph type="pic" idx="22"/>
          </p:nvPr>
        </p:nvSpPr>
        <p:spPr>
          <a:xfrm>
            <a:off x="12192000" y="-407266"/>
            <a:ext cx="10916874" cy="14555832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pPr/>
          </a:p>
        </p:txBody>
      </p:sp>
      <p:sp>
        <p:nvSpPr>
          <p:cNvPr id="63" name="Título do Slide"/>
          <p:cNvSpPr txBox="1"/>
          <p:nvPr>
            <p:ph type="title" hasCustomPrompt="1"/>
          </p:nvPr>
        </p:nvSpPr>
        <p:spPr>
          <a:xfrm>
            <a:off x="1206500" y="1079500"/>
            <a:ext cx="9779000" cy="1435100"/>
          </a:xfrm>
          <a:prstGeom prst="rect">
            <a:avLst/>
          </a:prstGeom>
        </p:spPr>
        <p:txBody>
          <a:bodyPr/>
          <a:lstStyle/>
          <a:p>
            <a:pPr/>
            <a:r>
              <a:t>Título do Slide</a:t>
            </a:r>
          </a:p>
        </p:txBody>
      </p:sp>
      <p:sp>
        <p:nvSpPr>
          <p:cNvPr id="64" name="Número do Slide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Se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Título da Seção"/>
          <p:cNvSpPr txBox="1"/>
          <p:nvPr>
            <p:ph type="title" hasCustomPrompt="1"/>
          </p:nvPr>
        </p:nvSpPr>
        <p:spPr>
          <a:xfrm>
            <a:off x="1206496" y="4533900"/>
            <a:ext cx="21971004" cy="4648200"/>
          </a:xfrm>
          <a:prstGeom prst="rect">
            <a:avLst/>
          </a:prstGeom>
        </p:spPr>
        <p:txBody>
          <a:bodyPr anchor="ctr"/>
          <a:lstStyle>
            <a:lvl1pPr>
              <a:defRPr b="0" spc="-232" sz="11600">
                <a:latin typeface="Helvetica Neue Medium"/>
                <a:ea typeface="Helvetica Neue Medium"/>
                <a:cs typeface="Helvetica Neue Medium"/>
                <a:sym typeface="Helvetica Neue Medium"/>
              </a:defRPr>
            </a:lvl1pPr>
          </a:lstStyle>
          <a:p>
            <a:pPr/>
            <a:r>
              <a:t>Título da Seção</a:t>
            </a:r>
          </a:p>
        </p:txBody>
      </p:sp>
      <p:sp>
        <p:nvSpPr>
          <p:cNvPr id="72" name="Número do Slide"/>
          <p:cNvSpPr txBox="1"/>
          <p:nvPr>
            <p:ph type="sldNum" sz="quarter" idx="2"/>
          </p:nvPr>
        </p:nvSpPr>
        <p:spPr>
          <a:xfrm>
            <a:off x="12001499" y="13085233"/>
            <a:ext cx="368505" cy="374600"/>
          </a:xfrm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Apenas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" name="Título do Slide"/>
          <p:cNvSpPr txBox="1"/>
          <p:nvPr>
            <p:ph type="title" hasCustomPrompt="1"/>
          </p:nvPr>
        </p:nvSpPr>
        <p:spPr>
          <a:xfrm>
            <a:off x="1206500" y="1079500"/>
            <a:ext cx="21971000" cy="1434949"/>
          </a:xfrm>
          <a:prstGeom prst="rect">
            <a:avLst/>
          </a:prstGeom>
        </p:spPr>
        <p:txBody>
          <a:bodyPr/>
          <a:lstStyle/>
          <a:p>
            <a:pPr/>
            <a:r>
              <a:t>Título do Slide</a:t>
            </a:r>
          </a:p>
        </p:txBody>
      </p:sp>
      <p:sp>
        <p:nvSpPr>
          <p:cNvPr id="80" name="Subtítulo do Slide"/>
          <p:cNvSpPr txBox="1"/>
          <p:nvPr>
            <p:ph type="body" sz="quarter" idx="21" hasCustomPrompt="1"/>
          </p:nvPr>
        </p:nvSpPr>
        <p:spPr>
          <a:xfrm>
            <a:off x="1206500" y="2372962"/>
            <a:ext cx="21971000" cy="934780"/>
          </a:xfrm>
          <a:prstGeom prst="rect">
            <a:avLst/>
          </a:prstGeom>
        </p:spPr>
        <p:txBody>
          <a:bodyPr lIns="45719" tIns="45719" rIns="45719" bIns="45719"/>
          <a:lstStyle>
            <a:lvl1pPr marL="0" indent="0" defTabSz="825500">
              <a:lnSpc>
                <a:spcPct val="100000"/>
              </a:lnSpc>
              <a:spcBef>
                <a:spcPts val="0"/>
              </a:spcBef>
              <a:buSzTx/>
              <a:buNone/>
              <a:defRPr b="1" sz="5500"/>
            </a:lvl1pPr>
          </a:lstStyle>
          <a:p>
            <a:pPr/>
            <a:r>
              <a:t>Subtítulo do Slide</a:t>
            </a:r>
          </a:p>
        </p:txBody>
      </p:sp>
      <p:sp>
        <p:nvSpPr>
          <p:cNvPr id="81" name="Número do Slide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" name="Título da Agenda"/>
          <p:cNvSpPr txBox="1"/>
          <p:nvPr>
            <p:ph type="title" hasCustomPrompt="1"/>
          </p:nvPr>
        </p:nvSpPr>
        <p:spPr>
          <a:xfrm>
            <a:off x="1206500" y="1079500"/>
            <a:ext cx="21971000" cy="1435100"/>
          </a:xfrm>
          <a:prstGeom prst="rect">
            <a:avLst/>
          </a:prstGeom>
        </p:spPr>
        <p:txBody>
          <a:bodyPr/>
          <a:lstStyle/>
          <a:p>
            <a:pPr/>
            <a:r>
              <a:t>Título da Agenda</a:t>
            </a:r>
          </a:p>
        </p:txBody>
      </p:sp>
      <p:sp>
        <p:nvSpPr>
          <p:cNvPr id="89" name="Subtítulo de Agenda"/>
          <p:cNvSpPr txBox="1"/>
          <p:nvPr>
            <p:ph type="body" sz="quarter" idx="21" hasCustomPrompt="1"/>
          </p:nvPr>
        </p:nvSpPr>
        <p:spPr>
          <a:xfrm>
            <a:off x="1206500" y="2372962"/>
            <a:ext cx="21971000" cy="934780"/>
          </a:xfrm>
          <a:prstGeom prst="rect">
            <a:avLst/>
          </a:prstGeom>
        </p:spPr>
        <p:txBody>
          <a:bodyPr lIns="45719" tIns="45719" rIns="45719" bIns="45719"/>
          <a:lstStyle>
            <a:lvl1pPr marL="0" indent="0" defTabSz="825500">
              <a:lnSpc>
                <a:spcPct val="100000"/>
              </a:lnSpc>
              <a:spcBef>
                <a:spcPts val="0"/>
              </a:spcBef>
              <a:buSzTx/>
              <a:buNone/>
              <a:defRPr b="1" sz="5500"/>
            </a:lvl1pPr>
          </a:lstStyle>
          <a:p>
            <a:pPr/>
            <a:r>
              <a:t>Subtítulo de Agenda</a:t>
            </a:r>
          </a:p>
        </p:txBody>
      </p:sp>
      <p:sp>
        <p:nvSpPr>
          <p:cNvPr id="90" name="Nível de Corpo Um…"/>
          <p:cNvSpPr txBox="1"/>
          <p:nvPr>
            <p:ph type="body" idx="1" hasCustomPrompt="1"/>
          </p:nvPr>
        </p:nvSpPr>
        <p:spPr>
          <a:prstGeom prst="rect">
            <a:avLst/>
          </a:prstGeom>
        </p:spPr>
        <p:txBody>
          <a:bodyPr/>
          <a:lstStyle>
            <a:lvl1pPr marL="0" indent="0" defTabSz="825500">
              <a:lnSpc>
                <a:spcPct val="100000"/>
              </a:lnSpc>
              <a:spcBef>
                <a:spcPts val="1800"/>
              </a:spcBef>
              <a:buSzTx/>
              <a:buNone/>
              <a:defRPr spc="-55" sz="5500"/>
            </a:lvl1pPr>
            <a:lvl2pPr marL="0" indent="457200" defTabSz="825500">
              <a:lnSpc>
                <a:spcPct val="100000"/>
              </a:lnSpc>
              <a:spcBef>
                <a:spcPts val="1800"/>
              </a:spcBef>
              <a:buSzTx/>
              <a:buNone/>
              <a:defRPr spc="-55" sz="5500"/>
            </a:lvl2pPr>
            <a:lvl3pPr marL="0" indent="914400" defTabSz="825500">
              <a:lnSpc>
                <a:spcPct val="100000"/>
              </a:lnSpc>
              <a:spcBef>
                <a:spcPts val="1800"/>
              </a:spcBef>
              <a:buSzTx/>
              <a:buNone/>
              <a:defRPr spc="-55" sz="5500"/>
            </a:lvl3pPr>
            <a:lvl4pPr marL="0" indent="1371600" defTabSz="825500">
              <a:lnSpc>
                <a:spcPct val="100000"/>
              </a:lnSpc>
              <a:spcBef>
                <a:spcPts val="1800"/>
              </a:spcBef>
              <a:buSzTx/>
              <a:buNone/>
              <a:defRPr spc="-55" sz="5500"/>
            </a:lvl4pPr>
            <a:lvl5pPr marL="0" indent="1828800" defTabSz="825500">
              <a:lnSpc>
                <a:spcPct val="100000"/>
              </a:lnSpc>
              <a:spcBef>
                <a:spcPts val="1800"/>
              </a:spcBef>
              <a:buSzTx/>
              <a:buNone/>
              <a:defRPr spc="-55" sz="5500"/>
            </a:lvl5pPr>
          </a:lstStyle>
          <a:p>
            <a:pPr/>
            <a:r>
              <a:t>Tópicos da Agenda</a:t>
            </a:r>
          </a:p>
          <a:p>
            <a:pPr lvl="1"/>
            <a:r>
              <a:t/>
            </a:r>
          </a:p>
          <a:p>
            <a:pPr lvl="2"/>
            <a:r>
              <a:t/>
            </a:r>
          </a:p>
          <a:p>
            <a:pPr lvl="3"/>
            <a:r>
              <a:t/>
            </a:r>
          </a:p>
          <a:p>
            <a:pPr lvl="4"/>
            <a:r>
              <a:t/>
            </a:r>
          </a:p>
        </p:txBody>
      </p:sp>
      <p:sp>
        <p:nvSpPr>
          <p:cNvPr id="91" name="Número do Slide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Declara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" name="Nível de Corpo Um…"/>
          <p:cNvSpPr txBox="1"/>
          <p:nvPr>
            <p:ph type="body" sz="half" idx="1" hasCustomPrompt="1"/>
          </p:nvPr>
        </p:nvSpPr>
        <p:spPr>
          <a:xfrm>
            <a:off x="1206500" y="4920843"/>
            <a:ext cx="21971000" cy="3874314"/>
          </a:xfrm>
          <a:prstGeom prst="rect">
            <a:avLst/>
          </a:prstGeom>
        </p:spPr>
        <p:txBody>
          <a:bodyPr anchor="ctr"/>
          <a:lstStyle>
            <a:lvl1pPr marL="0" indent="0" algn="ctr">
              <a:lnSpc>
                <a:spcPct val="80000"/>
              </a:lnSpc>
              <a:spcBef>
                <a:spcPts val="0"/>
              </a:spcBef>
              <a:buSzTx/>
              <a:buNone/>
              <a:defRPr spc="-232" sz="11600">
                <a:latin typeface="Helvetica Neue Medium"/>
                <a:ea typeface="Helvetica Neue Medium"/>
                <a:cs typeface="Helvetica Neue Medium"/>
                <a:sym typeface="Helvetica Neue Medium"/>
              </a:defRPr>
            </a:lvl1pPr>
            <a:lvl2pPr marL="0" indent="457200" algn="ctr">
              <a:lnSpc>
                <a:spcPct val="80000"/>
              </a:lnSpc>
              <a:spcBef>
                <a:spcPts val="0"/>
              </a:spcBef>
              <a:buSzTx/>
              <a:buNone/>
              <a:defRPr spc="-232" sz="11600">
                <a:latin typeface="Helvetica Neue Medium"/>
                <a:ea typeface="Helvetica Neue Medium"/>
                <a:cs typeface="Helvetica Neue Medium"/>
                <a:sym typeface="Helvetica Neue Medium"/>
              </a:defRPr>
            </a:lvl2pPr>
            <a:lvl3pPr marL="0" indent="914400" algn="ctr">
              <a:lnSpc>
                <a:spcPct val="80000"/>
              </a:lnSpc>
              <a:spcBef>
                <a:spcPts val="0"/>
              </a:spcBef>
              <a:buSzTx/>
              <a:buNone/>
              <a:defRPr spc="-232" sz="11600">
                <a:latin typeface="Helvetica Neue Medium"/>
                <a:ea typeface="Helvetica Neue Medium"/>
                <a:cs typeface="Helvetica Neue Medium"/>
                <a:sym typeface="Helvetica Neue Medium"/>
              </a:defRPr>
            </a:lvl3pPr>
            <a:lvl4pPr marL="0" indent="1371600" algn="ctr">
              <a:lnSpc>
                <a:spcPct val="80000"/>
              </a:lnSpc>
              <a:spcBef>
                <a:spcPts val="0"/>
              </a:spcBef>
              <a:buSzTx/>
              <a:buNone/>
              <a:defRPr spc="-232" sz="11600">
                <a:latin typeface="Helvetica Neue Medium"/>
                <a:ea typeface="Helvetica Neue Medium"/>
                <a:cs typeface="Helvetica Neue Medium"/>
                <a:sym typeface="Helvetica Neue Medium"/>
              </a:defRPr>
            </a:lvl4pPr>
            <a:lvl5pPr marL="0" indent="1828800" algn="ctr">
              <a:lnSpc>
                <a:spcPct val="80000"/>
              </a:lnSpc>
              <a:spcBef>
                <a:spcPts val="0"/>
              </a:spcBef>
              <a:buSzTx/>
              <a:buNone/>
              <a:defRPr spc="-232" sz="11600">
                <a:latin typeface="Helvetica Neue Medium"/>
                <a:ea typeface="Helvetica Neue Medium"/>
                <a:cs typeface="Helvetica Neue Medium"/>
                <a:sym typeface="Helvetica Neue Medium"/>
              </a:defRPr>
            </a:lvl5pPr>
          </a:lstStyle>
          <a:p>
            <a:pPr/>
            <a:r>
              <a:t>Declaração</a:t>
            </a:r>
          </a:p>
          <a:p>
            <a:pPr lvl="1"/>
            <a:r>
              <a:t/>
            </a:r>
          </a:p>
          <a:p>
            <a:pPr lvl="2"/>
            <a:r>
              <a:t/>
            </a:r>
          </a:p>
          <a:p>
            <a:pPr lvl="3"/>
            <a:r>
              <a:t/>
            </a:r>
          </a:p>
          <a:p>
            <a:pPr lvl="4"/>
            <a:r>
              <a:t/>
            </a:r>
          </a:p>
        </p:txBody>
      </p:sp>
      <p:sp>
        <p:nvSpPr>
          <p:cNvPr id="99" name="Número do Slide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Fato Princip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" name="Nível de Corpo Um…"/>
          <p:cNvSpPr txBox="1"/>
          <p:nvPr>
            <p:ph type="body" idx="1" hasCustomPrompt="1"/>
          </p:nvPr>
        </p:nvSpPr>
        <p:spPr>
          <a:xfrm>
            <a:off x="1206500" y="1075927"/>
            <a:ext cx="21971000" cy="7241584"/>
          </a:xfrm>
          <a:prstGeom prst="rect">
            <a:avLst/>
          </a:prstGeom>
        </p:spPr>
        <p:txBody>
          <a:bodyPr anchor="b"/>
          <a:lstStyle>
            <a:lvl1pPr marL="0" indent="0" algn="ctr">
              <a:lnSpc>
                <a:spcPct val="80000"/>
              </a:lnSpc>
              <a:spcBef>
                <a:spcPts val="0"/>
              </a:spcBef>
              <a:buSzTx/>
              <a:buNone/>
              <a:defRPr b="1" spc="-250" sz="25000"/>
            </a:lvl1pPr>
            <a:lvl2pPr marL="0" indent="457200" algn="ctr">
              <a:lnSpc>
                <a:spcPct val="80000"/>
              </a:lnSpc>
              <a:spcBef>
                <a:spcPts val="0"/>
              </a:spcBef>
              <a:buSzTx/>
              <a:buNone/>
              <a:defRPr b="1" spc="-250" sz="25000"/>
            </a:lvl2pPr>
            <a:lvl3pPr marL="0" indent="914400" algn="ctr">
              <a:lnSpc>
                <a:spcPct val="80000"/>
              </a:lnSpc>
              <a:spcBef>
                <a:spcPts val="0"/>
              </a:spcBef>
              <a:buSzTx/>
              <a:buNone/>
              <a:defRPr b="1" spc="-250" sz="25000"/>
            </a:lvl3pPr>
            <a:lvl4pPr marL="0" indent="1371600" algn="ctr">
              <a:lnSpc>
                <a:spcPct val="80000"/>
              </a:lnSpc>
              <a:spcBef>
                <a:spcPts val="0"/>
              </a:spcBef>
              <a:buSzTx/>
              <a:buNone/>
              <a:defRPr b="1" spc="-250" sz="25000"/>
            </a:lvl4pPr>
            <a:lvl5pPr marL="0" indent="1828800" algn="ctr">
              <a:lnSpc>
                <a:spcPct val="80000"/>
              </a:lnSpc>
              <a:spcBef>
                <a:spcPts val="0"/>
              </a:spcBef>
              <a:buSzTx/>
              <a:buNone/>
              <a:defRPr b="1" spc="-250" sz="25000"/>
            </a:lvl5pPr>
          </a:lstStyle>
          <a:p>
            <a:pPr/>
            <a:r>
              <a:t>100%</a:t>
            </a:r>
          </a:p>
          <a:p>
            <a:pPr lvl="1"/>
            <a:r>
              <a:t/>
            </a:r>
          </a:p>
          <a:p>
            <a:pPr lvl="2"/>
            <a:r>
              <a:t/>
            </a:r>
          </a:p>
          <a:p>
            <a:pPr lvl="3"/>
            <a:r>
              <a:t/>
            </a:r>
          </a:p>
          <a:p>
            <a:pPr lvl="4"/>
            <a:r>
              <a:t/>
            </a:r>
          </a:p>
        </p:txBody>
      </p:sp>
      <p:sp>
        <p:nvSpPr>
          <p:cNvPr id="107" name="Informações do fato"/>
          <p:cNvSpPr txBox="1"/>
          <p:nvPr>
            <p:ph type="body" sz="quarter" idx="21" hasCustomPrompt="1"/>
          </p:nvPr>
        </p:nvSpPr>
        <p:spPr>
          <a:xfrm>
            <a:off x="1206500" y="8262180"/>
            <a:ext cx="21971000" cy="934780"/>
          </a:xfrm>
          <a:prstGeom prst="rect">
            <a:avLst/>
          </a:prstGeom>
        </p:spPr>
        <p:txBody>
          <a:bodyPr lIns="45719" tIns="45719" rIns="45719" bIns="45719"/>
          <a:lstStyle>
            <a:lvl1pPr marL="0" indent="0" algn="ctr" defTabSz="825500">
              <a:lnSpc>
                <a:spcPct val="100000"/>
              </a:lnSpc>
              <a:spcBef>
                <a:spcPts val="0"/>
              </a:spcBef>
              <a:buSzTx/>
              <a:buNone/>
              <a:defRPr b="1" sz="5500"/>
            </a:lvl1pPr>
          </a:lstStyle>
          <a:p>
            <a:pPr/>
            <a:r>
              <a:t>Informações do fato</a:t>
            </a:r>
          </a:p>
        </p:txBody>
      </p:sp>
      <p:sp>
        <p:nvSpPr>
          <p:cNvPr id="108" name="Número do Slide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Cita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" name="Atribuição"/>
          <p:cNvSpPr txBox="1"/>
          <p:nvPr>
            <p:ph type="body" sz="quarter" idx="21" hasCustomPrompt="1"/>
          </p:nvPr>
        </p:nvSpPr>
        <p:spPr>
          <a:xfrm>
            <a:off x="2430025" y="10675453"/>
            <a:ext cx="20200052" cy="636979"/>
          </a:xfrm>
          <a:prstGeom prst="rect">
            <a:avLst/>
          </a:prstGeom>
        </p:spPr>
        <p:txBody>
          <a:bodyPr lIns="45719" tIns="45719" rIns="45719" bIns="45719"/>
          <a:lstStyle>
            <a:lvl1pPr marL="0" indent="0" defTabSz="825500">
              <a:lnSpc>
                <a:spcPct val="100000"/>
              </a:lnSpc>
              <a:spcBef>
                <a:spcPts val="0"/>
              </a:spcBef>
              <a:buSzTx/>
              <a:buNone/>
              <a:defRPr b="1" sz="3600"/>
            </a:lvl1pPr>
          </a:lstStyle>
          <a:p>
            <a:pPr/>
            <a:r>
              <a:t>Atribuição</a:t>
            </a:r>
          </a:p>
        </p:txBody>
      </p:sp>
      <p:sp>
        <p:nvSpPr>
          <p:cNvPr id="116" name="Nível de Corpo Um…"/>
          <p:cNvSpPr txBox="1"/>
          <p:nvPr>
            <p:ph type="body" sz="half" idx="1" hasCustomPrompt="1"/>
          </p:nvPr>
        </p:nvSpPr>
        <p:spPr>
          <a:xfrm>
            <a:off x="1753923" y="4939860"/>
            <a:ext cx="20876154" cy="3836280"/>
          </a:xfrm>
          <a:prstGeom prst="rect">
            <a:avLst/>
          </a:prstGeom>
        </p:spPr>
        <p:txBody>
          <a:bodyPr/>
          <a:lstStyle>
            <a:lvl1pPr marL="638923" indent="-469900">
              <a:spcBef>
                <a:spcPts val="0"/>
              </a:spcBef>
              <a:buSzTx/>
              <a:buNone/>
              <a:defRPr spc="-170" sz="8500">
                <a:latin typeface="Helvetica Neue Medium"/>
                <a:ea typeface="Helvetica Neue Medium"/>
                <a:cs typeface="Helvetica Neue Medium"/>
                <a:sym typeface="Helvetica Neue Medium"/>
              </a:defRPr>
            </a:lvl1pPr>
            <a:lvl2pPr marL="638923" indent="-12700">
              <a:spcBef>
                <a:spcPts val="0"/>
              </a:spcBef>
              <a:buSzTx/>
              <a:buNone/>
              <a:defRPr spc="-170" sz="8500">
                <a:latin typeface="Helvetica Neue Medium"/>
                <a:ea typeface="Helvetica Neue Medium"/>
                <a:cs typeface="Helvetica Neue Medium"/>
                <a:sym typeface="Helvetica Neue Medium"/>
              </a:defRPr>
            </a:lvl2pPr>
            <a:lvl3pPr marL="638923" indent="444500">
              <a:spcBef>
                <a:spcPts val="0"/>
              </a:spcBef>
              <a:buSzTx/>
              <a:buNone/>
              <a:defRPr spc="-170" sz="8500">
                <a:latin typeface="Helvetica Neue Medium"/>
                <a:ea typeface="Helvetica Neue Medium"/>
                <a:cs typeface="Helvetica Neue Medium"/>
                <a:sym typeface="Helvetica Neue Medium"/>
              </a:defRPr>
            </a:lvl3pPr>
            <a:lvl4pPr marL="638923" indent="901700">
              <a:spcBef>
                <a:spcPts val="0"/>
              </a:spcBef>
              <a:buSzTx/>
              <a:buNone/>
              <a:defRPr spc="-170" sz="8500">
                <a:latin typeface="Helvetica Neue Medium"/>
                <a:ea typeface="Helvetica Neue Medium"/>
                <a:cs typeface="Helvetica Neue Medium"/>
                <a:sym typeface="Helvetica Neue Medium"/>
              </a:defRPr>
            </a:lvl4pPr>
            <a:lvl5pPr marL="638923" indent="1358900">
              <a:spcBef>
                <a:spcPts val="0"/>
              </a:spcBef>
              <a:buSzTx/>
              <a:buNone/>
              <a:defRPr spc="-170" sz="8500">
                <a:latin typeface="Helvetica Neue Medium"/>
                <a:ea typeface="Helvetica Neue Medium"/>
                <a:cs typeface="Helvetica Neue Medium"/>
                <a:sym typeface="Helvetica Neue Medium"/>
              </a:defRPr>
            </a:lvl5pPr>
          </a:lstStyle>
          <a:p>
            <a:pPr/>
            <a:r>
              <a:t>“Citação Notável”</a:t>
            </a:r>
          </a:p>
          <a:p>
            <a:pPr lvl="1"/>
            <a:r>
              <a:t/>
            </a:r>
          </a:p>
          <a:p>
            <a:pPr lvl="2"/>
            <a:r>
              <a:t/>
            </a:r>
          </a:p>
          <a:p>
            <a:pPr lvl="3"/>
            <a:r>
              <a:t/>
            </a:r>
          </a:p>
          <a:p>
            <a:pPr lvl="4"/>
            <a:r>
              <a:t/>
            </a:r>
          </a:p>
        </p:txBody>
      </p:sp>
      <p:sp>
        <p:nvSpPr>
          <p:cNvPr id="117" name="Número do Slide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rês Fo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" name="Tigela de salada com arroz frito, ovos cozidos e hashis"/>
          <p:cNvSpPr/>
          <p:nvPr>
            <p:ph type="pic" sz="quarter" idx="21"/>
          </p:nvPr>
        </p:nvSpPr>
        <p:spPr>
          <a:xfrm>
            <a:off x="15760700" y="1016000"/>
            <a:ext cx="7439099" cy="5949678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pPr/>
          </a:p>
        </p:txBody>
      </p:sp>
      <p:sp>
        <p:nvSpPr>
          <p:cNvPr id="125" name="Tigelas com bolinhos de salmão, salada e hummus "/>
          <p:cNvSpPr/>
          <p:nvPr>
            <p:ph type="pic" sz="half" idx="22"/>
          </p:nvPr>
        </p:nvSpPr>
        <p:spPr>
          <a:xfrm>
            <a:off x="13500100" y="3978275"/>
            <a:ext cx="10439400" cy="12150181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pPr/>
          </a:p>
        </p:txBody>
      </p:sp>
      <p:sp>
        <p:nvSpPr>
          <p:cNvPr id="126" name="Tigela de massa pappardelle com creme de ervas, avelãs assadas e queijo parmesão ralado"/>
          <p:cNvSpPr/>
          <p:nvPr>
            <p:ph type="pic" idx="23"/>
          </p:nvPr>
        </p:nvSpPr>
        <p:spPr>
          <a:xfrm>
            <a:off x="-139700" y="495300"/>
            <a:ext cx="16611600" cy="12458700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pPr/>
          </a:p>
        </p:txBody>
      </p:sp>
      <p:sp>
        <p:nvSpPr>
          <p:cNvPr id="127" name="Número do Slide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F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" name="tigela de salada com arroz frito, ovos cozidos e hashis"/>
          <p:cNvSpPr/>
          <p:nvPr>
            <p:ph type="pic" idx="21"/>
          </p:nvPr>
        </p:nvSpPr>
        <p:spPr>
          <a:xfrm>
            <a:off x="-1333500" y="-5524500"/>
            <a:ext cx="27051000" cy="21640800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pPr/>
          </a:p>
        </p:txBody>
      </p:sp>
      <p:sp>
        <p:nvSpPr>
          <p:cNvPr id="135" name="Número do Slide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Em Br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2" name="Número do Slide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Masters/_rels/slideMaster1.xml.rels><?xml version="1.0" encoding="UTF-8"?>
<Relationships xmlns="http://schemas.openxmlformats.org/package/2006/relationships"><Relationship Id="rId1" Type="http://schemas.openxmlformats.org/officeDocument/2006/relationships/theme" Target="../theme/theme1.xml"/><Relationship Id="rId2" Type="http://schemas.openxmlformats.org/officeDocument/2006/relationships/slideLayout" Target="../slideLayouts/slideLayout1.xml"/><Relationship Id="rId3" Type="http://schemas.openxmlformats.org/officeDocument/2006/relationships/slideLayout" Target="../slideLayouts/slideLayout2.xml"/><Relationship Id="rId4" Type="http://schemas.openxmlformats.org/officeDocument/2006/relationships/slideLayout" Target="../slideLayouts/slideLayout3.xml"/><Relationship Id="rId5" Type="http://schemas.openxmlformats.org/officeDocument/2006/relationships/slideLayout" Target="../slideLayouts/slideLayout4.xml"/><Relationship Id="rId6" Type="http://schemas.openxmlformats.org/officeDocument/2006/relationships/slideLayout" Target="../slideLayouts/slideLayout5.xml"/><Relationship Id="rId7" Type="http://schemas.openxmlformats.org/officeDocument/2006/relationships/slideLayout" Target="../slideLayouts/slideLayout6.xml"/><Relationship Id="rId8" Type="http://schemas.openxmlformats.org/officeDocument/2006/relationships/slideLayout" Target="../slideLayouts/slideLayout7.xml"/><Relationship Id="rId9" Type="http://schemas.openxmlformats.org/officeDocument/2006/relationships/slideLayout" Target="../slideLayouts/slideLayout8.xml"/><Relationship Id="rId10" Type="http://schemas.openxmlformats.org/officeDocument/2006/relationships/slideLayout" Target="../slideLayouts/slideLayout9.xml"/><Relationship Id="rId11" Type="http://schemas.openxmlformats.org/officeDocument/2006/relationships/slideLayout" Target="../slideLayouts/slideLayout10.xml"/><Relationship Id="rId12" Type="http://schemas.openxmlformats.org/officeDocument/2006/relationships/slideLayout" Target="../slideLayouts/slideLayout11.xml"/><Relationship Id="rId13" Type="http://schemas.openxmlformats.org/officeDocument/2006/relationships/slideLayout" Target="../slideLayouts/slideLayout12.xml"/><Relationship Id="rId14" Type="http://schemas.openxmlformats.org/officeDocument/2006/relationships/slideLayout" Target="../slideLayouts/slideLayout13.xml"/><Relationship Id="rId15" Type="http://schemas.openxmlformats.org/officeDocument/2006/relationships/slideLayout" Target="../slideLayouts/slideLayout14.xml"/><Relationship Id="rId16" Type="http://schemas.openxmlformats.org/officeDocument/2006/relationships/slideLayout" Target="../slideLayouts/slideLayout15.xml"/>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do Slide"/>
          <p:cNvSpPr txBox="1"/>
          <p:nvPr>
            <p:ph type="title" hasCustomPrompt="1"/>
          </p:nvPr>
        </p:nvSpPr>
        <p:spPr>
          <a:xfrm>
            <a:off x="1206500" y="1079500"/>
            <a:ext cx="21971000" cy="143316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>
            <a:normAutofit fontScale="100000" lnSpcReduction="0"/>
          </a:bodyPr>
          <a:lstStyle/>
          <a:p>
            <a:pPr/>
            <a:r>
              <a:t>Título do Slide</a:t>
            </a:r>
          </a:p>
        </p:txBody>
      </p:sp>
      <p:sp>
        <p:nvSpPr>
          <p:cNvPr id="3" name="Nível de Corpo Um…"/>
          <p:cNvSpPr txBox="1"/>
          <p:nvPr>
            <p:ph type="body" idx="1" hasCustomPrompt="1"/>
          </p:nvPr>
        </p:nvSpPr>
        <p:spPr>
          <a:xfrm>
            <a:off x="1206500" y="4248504"/>
            <a:ext cx="21971000" cy="825601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>
            <a:normAutofit fontScale="100000" lnSpcReduction="0"/>
          </a:bodyPr>
          <a:lstStyle/>
          <a:p>
            <a:pPr/>
            <a:r>
              <a:t>Texto com marcadores do slide</a:t>
            </a:r>
          </a:p>
          <a:p>
            <a:pPr lvl="1"/>
            <a:r>
              <a:t/>
            </a:r>
          </a:p>
          <a:p>
            <a:pPr lvl="2"/>
            <a:r>
              <a:t/>
            </a:r>
          </a:p>
          <a:p>
            <a:pPr lvl="3"/>
            <a:r>
              <a:t/>
            </a:r>
          </a:p>
          <a:p>
            <a:pPr lvl="4"/>
            <a:r>
              <a:t/>
            </a:r>
          </a:p>
        </p:txBody>
      </p:sp>
      <p:sp>
        <p:nvSpPr>
          <p:cNvPr id="4" name="Número do Slide"/>
          <p:cNvSpPr txBox="1"/>
          <p:nvPr>
            <p:ph type="sldNum" sz="quarter" idx="2"/>
          </p:nvPr>
        </p:nvSpPr>
        <p:spPr>
          <a:xfrm>
            <a:off x="12001499" y="13080999"/>
            <a:ext cx="368505" cy="374600"/>
          </a:xfrm>
          <a:prstGeom prst="rect">
            <a:avLst/>
          </a:prstGeom>
          <a:ln w="12700">
            <a:miter lim="400000"/>
          </a:ln>
        </p:spPr>
        <p:txBody>
          <a:bodyPr wrap="none" lIns="50800" tIns="50800" rIns="50800" bIns="50800" anchor="b">
            <a:spAutoFit/>
          </a:bodyPr>
          <a:lstStyle>
            <a:lvl1pPr defTabSz="584200">
              <a:defRPr sz="1800">
                <a:solidFill>
                  <a:srgbClr val="000000"/>
                </a:solidFill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  <p:sldLayoutId id="2147483659" r:id="rId12"/>
    <p:sldLayoutId id="2147483660" r:id="rId13"/>
    <p:sldLayoutId id="2147483661" r:id="rId14"/>
    <p:sldLayoutId id="2147483662" r:id="rId15"/>
    <p:sldLayoutId id="2147483663" r:id="rId16"/>
  </p:sldLayoutIdLst>
  <p:transition xmlns:p14="http://schemas.microsoft.com/office/powerpoint/2010/main" spd="med" advClick="1"/>
  <p:txStyles>
    <p:titleStyle>
      <a:lvl1pPr marL="0" marR="0" indent="0" algn="l" defTabSz="2438338" rtl="0" latinLnBrk="0">
        <a:lnSpc>
          <a:spcPct val="8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1" baseline="0" cap="none" i="0" spc="-170" strike="noStrike" sz="8500" u="none">
          <a:solidFill>
            <a:srgbClr val="000000"/>
          </a:solidFill>
          <a:uFillTx/>
          <a:latin typeface="+mn-lt"/>
          <a:ea typeface="+mn-ea"/>
          <a:cs typeface="+mn-cs"/>
          <a:sym typeface="Helvetica Neue"/>
        </a:defRPr>
      </a:lvl1pPr>
      <a:lvl2pPr marL="0" marR="0" indent="457200" algn="l" defTabSz="2438338" rtl="0" latinLnBrk="0">
        <a:lnSpc>
          <a:spcPct val="8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1" baseline="0" cap="none" i="0" spc="-170" strike="noStrike" sz="8500" u="none">
          <a:solidFill>
            <a:srgbClr val="000000"/>
          </a:solidFill>
          <a:uFillTx/>
          <a:latin typeface="+mn-lt"/>
          <a:ea typeface="+mn-ea"/>
          <a:cs typeface="+mn-cs"/>
          <a:sym typeface="Helvetica Neue"/>
        </a:defRPr>
      </a:lvl2pPr>
      <a:lvl3pPr marL="0" marR="0" indent="914400" algn="l" defTabSz="2438338" rtl="0" latinLnBrk="0">
        <a:lnSpc>
          <a:spcPct val="8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1" baseline="0" cap="none" i="0" spc="-170" strike="noStrike" sz="8500" u="none">
          <a:solidFill>
            <a:srgbClr val="000000"/>
          </a:solidFill>
          <a:uFillTx/>
          <a:latin typeface="+mn-lt"/>
          <a:ea typeface="+mn-ea"/>
          <a:cs typeface="+mn-cs"/>
          <a:sym typeface="Helvetica Neue"/>
        </a:defRPr>
      </a:lvl3pPr>
      <a:lvl4pPr marL="0" marR="0" indent="1371600" algn="l" defTabSz="2438338" rtl="0" latinLnBrk="0">
        <a:lnSpc>
          <a:spcPct val="8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1" baseline="0" cap="none" i="0" spc="-170" strike="noStrike" sz="8500" u="none">
          <a:solidFill>
            <a:srgbClr val="000000"/>
          </a:solidFill>
          <a:uFillTx/>
          <a:latin typeface="+mn-lt"/>
          <a:ea typeface="+mn-ea"/>
          <a:cs typeface="+mn-cs"/>
          <a:sym typeface="Helvetica Neue"/>
        </a:defRPr>
      </a:lvl4pPr>
      <a:lvl5pPr marL="0" marR="0" indent="1828800" algn="l" defTabSz="2438338" rtl="0" latinLnBrk="0">
        <a:lnSpc>
          <a:spcPct val="8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1" baseline="0" cap="none" i="0" spc="-170" strike="noStrike" sz="8500" u="none">
          <a:solidFill>
            <a:srgbClr val="000000"/>
          </a:solidFill>
          <a:uFillTx/>
          <a:latin typeface="+mn-lt"/>
          <a:ea typeface="+mn-ea"/>
          <a:cs typeface="+mn-cs"/>
          <a:sym typeface="Helvetica Neue"/>
        </a:defRPr>
      </a:lvl5pPr>
      <a:lvl6pPr marL="0" marR="0" indent="2286000" algn="l" defTabSz="2438338" rtl="0" latinLnBrk="0">
        <a:lnSpc>
          <a:spcPct val="8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1" baseline="0" cap="none" i="0" spc="-170" strike="noStrike" sz="8500" u="none">
          <a:solidFill>
            <a:srgbClr val="000000"/>
          </a:solidFill>
          <a:uFillTx/>
          <a:latin typeface="+mn-lt"/>
          <a:ea typeface="+mn-ea"/>
          <a:cs typeface="+mn-cs"/>
          <a:sym typeface="Helvetica Neue"/>
        </a:defRPr>
      </a:lvl6pPr>
      <a:lvl7pPr marL="0" marR="0" indent="2743200" algn="l" defTabSz="2438338" rtl="0" latinLnBrk="0">
        <a:lnSpc>
          <a:spcPct val="8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1" baseline="0" cap="none" i="0" spc="-170" strike="noStrike" sz="8500" u="none">
          <a:solidFill>
            <a:srgbClr val="000000"/>
          </a:solidFill>
          <a:uFillTx/>
          <a:latin typeface="+mn-lt"/>
          <a:ea typeface="+mn-ea"/>
          <a:cs typeface="+mn-cs"/>
          <a:sym typeface="Helvetica Neue"/>
        </a:defRPr>
      </a:lvl7pPr>
      <a:lvl8pPr marL="0" marR="0" indent="3200400" algn="l" defTabSz="2438338" rtl="0" latinLnBrk="0">
        <a:lnSpc>
          <a:spcPct val="8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1" baseline="0" cap="none" i="0" spc="-170" strike="noStrike" sz="8500" u="none">
          <a:solidFill>
            <a:srgbClr val="000000"/>
          </a:solidFill>
          <a:uFillTx/>
          <a:latin typeface="+mn-lt"/>
          <a:ea typeface="+mn-ea"/>
          <a:cs typeface="+mn-cs"/>
          <a:sym typeface="Helvetica Neue"/>
        </a:defRPr>
      </a:lvl8pPr>
      <a:lvl9pPr marL="0" marR="0" indent="3657600" algn="l" defTabSz="2438338" rtl="0" latinLnBrk="0">
        <a:lnSpc>
          <a:spcPct val="8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1" baseline="0" cap="none" i="0" spc="-170" strike="noStrike" sz="8500" u="none">
          <a:solidFill>
            <a:srgbClr val="000000"/>
          </a:solidFill>
          <a:uFillTx/>
          <a:latin typeface="+mn-lt"/>
          <a:ea typeface="+mn-ea"/>
          <a:cs typeface="+mn-cs"/>
          <a:sym typeface="Helvetica Neue"/>
        </a:defRPr>
      </a:lvl9pPr>
    </p:titleStyle>
    <p:bodyStyle>
      <a:lvl1pPr marL="609600" marR="0" indent="-609600" algn="l" defTabSz="2438338" rtl="0" latinLnBrk="0">
        <a:lnSpc>
          <a:spcPct val="90000"/>
        </a:lnSpc>
        <a:spcBef>
          <a:spcPts val="4500"/>
        </a:spcBef>
        <a:spcAft>
          <a:spcPts val="0"/>
        </a:spcAft>
        <a:buClrTx/>
        <a:buSzPct val="123000"/>
        <a:buFontTx/>
        <a:buChar char="•"/>
        <a:tabLst/>
        <a:defRPr b="0" baseline="0" cap="none" i="0" spc="0" strike="noStrike" sz="4800" u="none">
          <a:solidFill>
            <a:srgbClr val="000000"/>
          </a:solidFill>
          <a:uFillTx/>
          <a:latin typeface="+mn-lt"/>
          <a:ea typeface="+mn-ea"/>
          <a:cs typeface="+mn-cs"/>
          <a:sym typeface="Helvetica Neue"/>
        </a:defRPr>
      </a:lvl1pPr>
      <a:lvl2pPr marL="1219200" marR="0" indent="-609600" algn="l" defTabSz="2438338" rtl="0" latinLnBrk="0">
        <a:lnSpc>
          <a:spcPct val="90000"/>
        </a:lnSpc>
        <a:spcBef>
          <a:spcPts val="4500"/>
        </a:spcBef>
        <a:spcAft>
          <a:spcPts val="0"/>
        </a:spcAft>
        <a:buClrTx/>
        <a:buSzPct val="123000"/>
        <a:buFontTx/>
        <a:buChar char="•"/>
        <a:tabLst/>
        <a:defRPr b="0" baseline="0" cap="none" i="0" spc="0" strike="noStrike" sz="4800" u="none">
          <a:solidFill>
            <a:srgbClr val="000000"/>
          </a:solidFill>
          <a:uFillTx/>
          <a:latin typeface="+mn-lt"/>
          <a:ea typeface="+mn-ea"/>
          <a:cs typeface="+mn-cs"/>
          <a:sym typeface="Helvetica Neue"/>
        </a:defRPr>
      </a:lvl2pPr>
      <a:lvl3pPr marL="1828800" marR="0" indent="-609600" algn="l" defTabSz="2438338" rtl="0" latinLnBrk="0">
        <a:lnSpc>
          <a:spcPct val="90000"/>
        </a:lnSpc>
        <a:spcBef>
          <a:spcPts val="4500"/>
        </a:spcBef>
        <a:spcAft>
          <a:spcPts val="0"/>
        </a:spcAft>
        <a:buClrTx/>
        <a:buSzPct val="123000"/>
        <a:buFontTx/>
        <a:buChar char="•"/>
        <a:tabLst/>
        <a:defRPr b="0" baseline="0" cap="none" i="0" spc="0" strike="noStrike" sz="4800" u="none">
          <a:solidFill>
            <a:srgbClr val="000000"/>
          </a:solidFill>
          <a:uFillTx/>
          <a:latin typeface="+mn-lt"/>
          <a:ea typeface="+mn-ea"/>
          <a:cs typeface="+mn-cs"/>
          <a:sym typeface="Helvetica Neue"/>
        </a:defRPr>
      </a:lvl3pPr>
      <a:lvl4pPr marL="2438400" marR="0" indent="-609600" algn="l" defTabSz="2438338" rtl="0" latinLnBrk="0">
        <a:lnSpc>
          <a:spcPct val="90000"/>
        </a:lnSpc>
        <a:spcBef>
          <a:spcPts val="4500"/>
        </a:spcBef>
        <a:spcAft>
          <a:spcPts val="0"/>
        </a:spcAft>
        <a:buClrTx/>
        <a:buSzPct val="123000"/>
        <a:buFontTx/>
        <a:buChar char="•"/>
        <a:tabLst/>
        <a:defRPr b="0" baseline="0" cap="none" i="0" spc="0" strike="noStrike" sz="4800" u="none">
          <a:solidFill>
            <a:srgbClr val="000000"/>
          </a:solidFill>
          <a:uFillTx/>
          <a:latin typeface="+mn-lt"/>
          <a:ea typeface="+mn-ea"/>
          <a:cs typeface="+mn-cs"/>
          <a:sym typeface="Helvetica Neue"/>
        </a:defRPr>
      </a:lvl4pPr>
      <a:lvl5pPr marL="3048000" marR="0" indent="-609600" algn="l" defTabSz="2438338" rtl="0" latinLnBrk="0">
        <a:lnSpc>
          <a:spcPct val="90000"/>
        </a:lnSpc>
        <a:spcBef>
          <a:spcPts val="4500"/>
        </a:spcBef>
        <a:spcAft>
          <a:spcPts val="0"/>
        </a:spcAft>
        <a:buClrTx/>
        <a:buSzPct val="123000"/>
        <a:buFontTx/>
        <a:buChar char="•"/>
        <a:tabLst/>
        <a:defRPr b="0" baseline="0" cap="none" i="0" spc="0" strike="noStrike" sz="4800" u="none">
          <a:solidFill>
            <a:srgbClr val="000000"/>
          </a:solidFill>
          <a:uFillTx/>
          <a:latin typeface="+mn-lt"/>
          <a:ea typeface="+mn-ea"/>
          <a:cs typeface="+mn-cs"/>
          <a:sym typeface="Helvetica Neue"/>
        </a:defRPr>
      </a:lvl5pPr>
      <a:lvl6pPr marL="3657600" marR="0" indent="-609600" algn="l" defTabSz="2438338" rtl="0" latinLnBrk="0">
        <a:lnSpc>
          <a:spcPct val="90000"/>
        </a:lnSpc>
        <a:spcBef>
          <a:spcPts val="4500"/>
        </a:spcBef>
        <a:spcAft>
          <a:spcPts val="0"/>
        </a:spcAft>
        <a:buClrTx/>
        <a:buSzPct val="123000"/>
        <a:buFontTx/>
        <a:buChar char="•"/>
        <a:tabLst/>
        <a:defRPr b="0" baseline="0" cap="none" i="0" spc="0" strike="noStrike" sz="4800" u="none">
          <a:solidFill>
            <a:srgbClr val="000000"/>
          </a:solidFill>
          <a:uFillTx/>
          <a:latin typeface="+mn-lt"/>
          <a:ea typeface="+mn-ea"/>
          <a:cs typeface="+mn-cs"/>
          <a:sym typeface="Helvetica Neue"/>
        </a:defRPr>
      </a:lvl6pPr>
      <a:lvl7pPr marL="4267200" marR="0" indent="-609600" algn="l" defTabSz="2438338" rtl="0" latinLnBrk="0">
        <a:lnSpc>
          <a:spcPct val="90000"/>
        </a:lnSpc>
        <a:spcBef>
          <a:spcPts val="4500"/>
        </a:spcBef>
        <a:spcAft>
          <a:spcPts val="0"/>
        </a:spcAft>
        <a:buClrTx/>
        <a:buSzPct val="123000"/>
        <a:buFontTx/>
        <a:buChar char="•"/>
        <a:tabLst/>
        <a:defRPr b="0" baseline="0" cap="none" i="0" spc="0" strike="noStrike" sz="4800" u="none">
          <a:solidFill>
            <a:srgbClr val="000000"/>
          </a:solidFill>
          <a:uFillTx/>
          <a:latin typeface="+mn-lt"/>
          <a:ea typeface="+mn-ea"/>
          <a:cs typeface="+mn-cs"/>
          <a:sym typeface="Helvetica Neue"/>
        </a:defRPr>
      </a:lvl7pPr>
      <a:lvl8pPr marL="4876800" marR="0" indent="-609600" algn="l" defTabSz="2438338" rtl="0" latinLnBrk="0">
        <a:lnSpc>
          <a:spcPct val="90000"/>
        </a:lnSpc>
        <a:spcBef>
          <a:spcPts val="4500"/>
        </a:spcBef>
        <a:spcAft>
          <a:spcPts val="0"/>
        </a:spcAft>
        <a:buClrTx/>
        <a:buSzPct val="123000"/>
        <a:buFontTx/>
        <a:buChar char="•"/>
        <a:tabLst/>
        <a:defRPr b="0" baseline="0" cap="none" i="0" spc="0" strike="noStrike" sz="4800" u="none">
          <a:solidFill>
            <a:srgbClr val="000000"/>
          </a:solidFill>
          <a:uFillTx/>
          <a:latin typeface="+mn-lt"/>
          <a:ea typeface="+mn-ea"/>
          <a:cs typeface="+mn-cs"/>
          <a:sym typeface="Helvetica Neue"/>
        </a:defRPr>
      </a:lvl8pPr>
      <a:lvl9pPr marL="5486400" marR="0" indent="-609600" algn="l" defTabSz="2438338" rtl="0" latinLnBrk="0">
        <a:lnSpc>
          <a:spcPct val="90000"/>
        </a:lnSpc>
        <a:spcBef>
          <a:spcPts val="4500"/>
        </a:spcBef>
        <a:spcAft>
          <a:spcPts val="0"/>
        </a:spcAft>
        <a:buClrTx/>
        <a:buSzPct val="123000"/>
        <a:buFontTx/>
        <a:buChar char="•"/>
        <a:tabLst/>
        <a:defRPr b="0" baseline="0" cap="none" i="0" spc="0" strike="noStrike" sz="4800" u="none">
          <a:solidFill>
            <a:srgbClr val="000000"/>
          </a:solidFill>
          <a:uFillTx/>
          <a:latin typeface="+mn-lt"/>
          <a:ea typeface="+mn-ea"/>
          <a:cs typeface="+mn-cs"/>
          <a:sym typeface="Helvetica Neue"/>
        </a:defRPr>
      </a:lvl9pPr>
    </p:bodyStyle>
    <p:otherStyle>
      <a:lvl1pPr marL="0" marR="0" indent="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800" u="none">
          <a:solidFill>
            <a:schemeClr val="tx1"/>
          </a:solidFill>
          <a:uFillTx/>
          <a:latin typeface="+mn-lt"/>
          <a:ea typeface="+mn-ea"/>
          <a:cs typeface="+mn-cs"/>
          <a:sym typeface="Helvetica Neue"/>
        </a:defRPr>
      </a:lvl1pPr>
      <a:lvl2pPr marL="0" marR="0" indent="4572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800" u="none">
          <a:solidFill>
            <a:schemeClr val="tx1"/>
          </a:solidFill>
          <a:uFillTx/>
          <a:latin typeface="+mn-lt"/>
          <a:ea typeface="+mn-ea"/>
          <a:cs typeface="+mn-cs"/>
          <a:sym typeface="Helvetica Neue"/>
        </a:defRPr>
      </a:lvl2pPr>
      <a:lvl3pPr marL="0" marR="0" indent="9144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800" u="none">
          <a:solidFill>
            <a:schemeClr val="tx1"/>
          </a:solidFill>
          <a:uFillTx/>
          <a:latin typeface="+mn-lt"/>
          <a:ea typeface="+mn-ea"/>
          <a:cs typeface="+mn-cs"/>
          <a:sym typeface="Helvetica Neue"/>
        </a:defRPr>
      </a:lvl3pPr>
      <a:lvl4pPr marL="0" marR="0" indent="13716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800" u="none">
          <a:solidFill>
            <a:schemeClr val="tx1"/>
          </a:solidFill>
          <a:uFillTx/>
          <a:latin typeface="+mn-lt"/>
          <a:ea typeface="+mn-ea"/>
          <a:cs typeface="+mn-cs"/>
          <a:sym typeface="Helvetica Neue"/>
        </a:defRPr>
      </a:lvl4pPr>
      <a:lvl5pPr marL="0" marR="0" indent="18288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800" u="none">
          <a:solidFill>
            <a:schemeClr val="tx1"/>
          </a:solidFill>
          <a:uFillTx/>
          <a:latin typeface="+mn-lt"/>
          <a:ea typeface="+mn-ea"/>
          <a:cs typeface="+mn-cs"/>
          <a:sym typeface="Helvetica Neue"/>
        </a:defRPr>
      </a:lvl5pPr>
      <a:lvl6pPr marL="0" marR="0" indent="22860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800" u="none">
          <a:solidFill>
            <a:schemeClr val="tx1"/>
          </a:solidFill>
          <a:uFillTx/>
          <a:latin typeface="+mn-lt"/>
          <a:ea typeface="+mn-ea"/>
          <a:cs typeface="+mn-cs"/>
          <a:sym typeface="Helvetica Neue"/>
        </a:defRPr>
      </a:lvl6pPr>
      <a:lvl7pPr marL="0" marR="0" indent="27432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800" u="none">
          <a:solidFill>
            <a:schemeClr val="tx1"/>
          </a:solidFill>
          <a:uFillTx/>
          <a:latin typeface="+mn-lt"/>
          <a:ea typeface="+mn-ea"/>
          <a:cs typeface="+mn-cs"/>
          <a:sym typeface="Helvetica Neue"/>
        </a:defRPr>
      </a:lvl7pPr>
      <a:lvl8pPr marL="0" marR="0" indent="32004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800" u="none">
          <a:solidFill>
            <a:schemeClr val="tx1"/>
          </a:solidFill>
          <a:uFillTx/>
          <a:latin typeface="+mn-lt"/>
          <a:ea typeface="+mn-ea"/>
          <a:cs typeface="+mn-cs"/>
          <a:sym typeface="Helvetica Neue"/>
        </a:defRPr>
      </a:lvl8pPr>
      <a:lvl9pPr marL="0" marR="0" indent="36576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800" u="none">
          <a:solidFill>
            <a:schemeClr val="tx1"/>
          </a:solidFill>
          <a:uFillTx/>
          <a:latin typeface="+mn-lt"/>
          <a:ea typeface="+mn-ea"/>
          <a:cs typeface="+mn-cs"/>
          <a:sym typeface="Helvetica Neue"/>
        </a:defRPr>
      </a:lvl9pPr>
    </p:otherStyle>
  </p:txStyles>
</p:sldMaster>
</file>

<file path=ppt/slides/_rels/slide1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5.xml"/><Relationship Id="rId2" Type="http://schemas.openxmlformats.org/officeDocument/2006/relationships/image" Target="../media/image1.jpeg"/><Relationship Id="rId3" Type="http://schemas.openxmlformats.org/officeDocument/2006/relationships/image" Target="../media/image1.png"/></Relationships>

</file>

<file path=ppt/slides/_rels/slide2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5.xml"/><Relationship Id="rId2" Type="http://schemas.openxmlformats.org/officeDocument/2006/relationships/image" Target="../media/image2.jpeg"/><Relationship Id="rId3" Type="http://schemas.openxmlformats.org/officeDocument/2006/relationships/image" Target="../media/image2.png"/></Relationships>

</file>

<file path=ppt/slides/_rels/slide3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5.xml"/><Relationship Id="rId2" Type="http://schemas.openxmlformats.org/officeDocument/2006/relationships/image" Target="../media/image3.jpeg"/><Relationship Id="rId3" Type="http://schemas.openxmlformats.org/officeDocument/2006/relationships/image" Target="../media/image3.png"/></Relationships>

</file>

<file path=ppt/slides/_rels/slide4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5.xml"/><Relationship Id="rId2" Type="http://schemas.openxmlformats.org/officeDocument/2006/relationships/image" Target="../media/image4.jpeg"/><Relationship Id="rId3" Type="http://schemas.openxmlformats.org/officeDocument/2006/relationships/image" Target="../media/image4.png"/></Relationships>

</file>

<file path=ppt/slides/_rels/slide5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5.xml"/><Relationship Id="rId2" Type="http://schemas.openxmlformats.org/officeDocument/2006/relationships/image" Target="../media/image5.jpeg"/><Relationship Id="rId3" Type="http://schemas.openxmlformats.org/officeDocument/2006/relationships/image" Target="../media/image5.png"/></Relationships>

</file>

<file path=ppt/slides/_rels/slide6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5.xml"/><Relationship Id="rId2" Type="http://schemas.openxmlformats.org/officeDocument/2006/relationships/image" Target="../media/image6.jpeg"/><Relationship Id="rId3" Type="http://schemas.openxmlformats.org/officeDocument/2006/relationships/image" Target="../media/image2.png"/></Relationships>

</file>

<file path=ppt/slides/_rels/slide7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5.xml"/><Relationship Id="rId2" Type="http://schemas.openxmlformats.org/officeDocument/2006/relationships/image" Target="../media/image7.jpeg"/><Relationship Id="rId3" Type="http://schemas.openxmlformats.org/officeDocument/2006/relationships/image" Target="../media/image6.png"/></Relationships>

</file>

<file path=ppt/slides/_rels/slide8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5.xml"/><Relationship Id="rId2" Type="http://schemas.openxmlformats.org/officeDocument/2006/relationships/image" Target="../media/image8.jpeg"/><Relationship Id="rId3" Type="http://schemas.openxmlformats.org/officeDocument/2006/relationships/image" Target="../media/image7.png"/></Relationships>

</file>

<file path=ppt/slides/_rels/slide9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5.xml"/><Relationship Id="rId2" Type="http://schemas.openxmlformats.org/officeDocument/2006/relationships/image" Target="../media/image9.jpeg"/><Relationship Id="rId3" Type="http://schemas.openxmlformats.org/officeDocument/2006/relationships/image" Target="../media/image4.png"/></Relationships>

</file>

<file path=ppt/slides/_rels/slide10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5.xml"/><Relationship Id="rId2" Type="http://schemas.openxmlformats.org/officeDocument/2006/relationships/image" Target="../media/image10.jpeg"/><Relationship Id="rId3" Type="http://schemas.openxmlformats.org/officeDocument/2006/relationships/image" Target="../media/image8.png"/></Relationships>

</file>

<file path=ppt/slides/_rels/slide11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5.xml"/><Relationship Id="rId2" Type="http://schemas.openxmlformats.org/officeDocument/2006/relationships/image" Target="../media/image11.jpeg"/><Relationship Id="rId3" Type="http://schemas.openxmlformats.org/officeDocument/2006/relationships/image" Target="../media/image2.png"/></Relationships>

</file>

<file path=ppt/slides/_rels/slide12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2.jpeg"/><Relationship Id="rId3" Type="http://schemas.openxmlformats.org/officeDocument/2006/relationships/image" Target="../media/image9.png"/></Relationships>

</file>

<file path=ppt/slides/_rels/slide13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5.xml"/><Relationship Id="rId2" Type="http://schemas.openxmlformats.org/officeDocument/2006/relationships/image" Target="../media/image13.jpeg"/><Relationship Id="rId3" Type="http://schemas.openxmlformats.org/officeDocument/2006/relationships/image" Target="../media/image10.png"/></Relationships>

</file>

<file path=ppt/slides/_rels/slide14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5.xml"/><Relationship Id="rId2" Type="http://schemas.openxmlformats.org/officeDocument/2006/relationships/image" Target="../media/image11.png"/><Relationship Id="rId3" Type="http://schemas.openxmlformats.org/officeDocument/2006/relationships/image" Target="../media/image12.png"/><Relationship Id="rId4" Type="http://schemas.openxmlformats.org/officeDocument/2006/relationships/image" Target="../media/image13.png"/><Relationship Id="rId5" Type="http://schemas.openxmlformats.org/officeDocument/2006/relationships/image" Target="../media/image14.png"/><Relationship Id="rId6" Type="http://schemas.openxmlformats.org/officeDocument/2006/relationships/image" Target="../media/image15.png"/><Relationship Id="rId7" Type="http://schemas.openxmlformats.org/officeDocument/2006/relationships/image" Target="../media/image16.png"/><Relationship Id="rId8" Type="http://schemas.openxmlformats.org/officeDocument/2006/relationships/image" Target="../media/image17.png"/>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1" name="christian-people-reading-and-study-bible-in-home-a-2022-01-11-22-34-02-utc.jpg" descr="christian-people-reading-and-study-bible-in-home-a-2022-01-11-22-34-02-utc.jp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-593305" y="-4052251"/>
            <a:ext cx="26733700" cy="16852160"/>
          </a:xfrm>
          <a:prstGeom prst="rect">
            <a:avLst/>
          </a:prstGeom>
          <a:ln w="12700">
            <a:miter lim="400000"/>
          </a:ln>
        </p:spPr>
      </p:pic>
      <p:pic>
        <p:nvPicPr>
          <p:cNvPr id="152" name="Agrupar 2.png" descr="Agrupar 2.pn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-1" y="1835138"/>
            <a:ext cx="24384001" cy="11887201"/>
          </a:xfrm>
          <a:prstGeom prst="rect">
            <a:avLst/>
          </a:prstGeom>
          <a:ln w="12700">
            <a:miter lim="400000"/>
          </a:ln>
        </p:spPr>
      </p:pic>
      <p:sp>
        <p:nvSpPr>
          <p:cNvPr id="153" name="TextBox 5"/>
          <p:cNvSpPr txBox="1"/>
          <p:nvPr/>
        </p:nvSpPr>
        <p:spPr>
          <a:xfrm>
            <a:off x="3046510" y="6892934"/>
            <a:ext cx="18290980" cy="47142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>
            <a:lvl1pPr defTabSz="914400">
              <a:lnSpc>
                <a:spcPct val="70000"/>
              </a:lnSpc>
              <a:defRPr cap="all" sz="13000">
                <a:solidFill>
                  <a:srgbClr val="FFFFFF"/>
                </a:solidFill>
                <a:latin typeface="Gotham Ultra"/>
                <a:ea typeface="Gotham Ultra"/>
                <a:cs typeface="Gotham Ultra"/>
                <a:sym typeface="Gotham Ultra"/>
              </a:defRPr>
            </a:lvl1pPr>
          </a:lstStyle>
          <a:p>
            <a:pPr/>
            <a:r>
              <a:t>Reavaliando a Prosperidade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5" name="jesus-christ-in-white-robe-reaching-out-his-hand-2021-08-26-16-26-25-utc (1).jpg" descr="jesus-christ-in-white-robe-reaching-out-his-hand-2021-08-26-16-26-25-utc (1).jp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8633732" y="0"/>
            <a:ext cx="20546679" cy="13716001"/>
          </a:xfrm>
          <a:prstGeom prst="rect">
            <a:avLst/>
          </a:prstGeom>
          <a:ln w="12700">
            <a:miter lim="400000"/>
          </a:ln>
        </p:spPr>
      </p:pic>
      <p:pic>
        <p:nvPicPr>
          <p:cNvPr id="156" name="Agrupar 8.png" descr="Agrupar 8.pn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-245138" y="0"/>
            <a:ext cx="19342101" cy="13716001"/>
          </a:xfrm>
          <a:prstGeom prst="rect">
            <a:avLst/>
          </a:prstGeom>
          <a:ln w="12700">
            <a:miter lim="400000"/>
          </a:ln>
        </p:spPr>
      </p:pic>
      <p:sp>
        <p:nvSpPr>
          <p:cNvPr id="157" name="TextBox 17"/>
          <p:cNvSpPr txBox="1"/>
          <p:nvPr/>
        </p:nvSpPr>
        <p:spPr>
          <a:xfrm>
            <a:off x="1788247" y="3914948"/>
            <a:ext cx="14327838" cy="3901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/>
          <a:p>
            <a:pPr algn="l" defTabSz="914400">
              <a:defRPr sz="6000">
                <a:solidFill>
                  <a:srgbClr val="FFFFFF"/>
                </a:solidFill>
                <a:latin typeface="Gotham-Bold"/>
                <a:ea typeface="Gotham-Bold"/>
                <a:cs typeface="Gotham-Bold"/>
                <a:sym typeface="Gotham-Bold"/>
              </a:defRPr>
            </a:pPr>
            <a:r>
              <a:t>Se Deus Se importa conosco, isso deve ser refletido em nossa realidade material percebida.</a:t>
            </a:r>
            <a:br/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9" name="woman-hand-money-and-giving-donate-charity-raise-d-2021-10-17-17-22-33-utc.jpg" descr="woman-hand-money-and-giving-donate-charity-raise-d-2021-10-17-17-22-33-utc.jp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-12044383" y="-7174521"/>
            <a:ext cx="28890737" cy="19260492"/>
          </a:xfrm>
          <a:prstGeom prst="rect">
            <a:avLst/>
          </a:prstGeom>
          <a:ln w="12700">
            <a:miter lim="400000"/>
          </a:ln>
        </p:spPr>
      </p:pic>
      <p:pic>
        <p:nvPicPr>
          <p:cNvPr id="160" name="Agrupar 3.png" descr="Agrupar 3.pn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  <a:ln w="12700">
            <a:miter lim="400000"/>
          </a:ln>
        </p:spPr>
      </p:pic>
      <p:sp>
        <p:nvSpPr>
          <p:cNvPr id="161" name="TextBox 17"/>
          <p:cNvSpPr txBox="1"/>
          <p:nvPr/>
        </p:nvSpPr>
        <p:spPr>
          <a:xfrm>
            <a:off x="10814866" y="4063894"/>
            <a:ext cx="11834814" cy="491236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>
            <a:lvl1pPr algn="l" defTabSz="914400">
              <a:defRPr sz="11200">
                <a:solidFill>
                  <a:srgbClr val="FFFFFF"/>
                </a:solidFill>
                <a:latin typeface="Gotham Ultra"/>
                <a:ea typeface="Gotham Ultra"/>
                <a:cs typeface="Gotham Ultra"/>
                <a:sym typeface="Gotham Ultra"/>
              </a:defRPr>
            </a:lvl1pPr>
          </a:lstStyle>
          <a:p>
            <a:pPr/>
            <a:r>
              <a:t>Por que o dinheiro é importante? 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" name="time-is-money-close-up-of-hourglass-with-money-co-2022-02-03-20-52-32-utc.jpg" descr="time-is-money-close-up-of-hourglass-with-money-co-2022-02-03-20-52-32-utc.jp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2641322" y="-1896165"/>
            <a:ext cx="20574001" cy="13716001"/>
          </a:xfrm>
          <a:prstGeom prst="rect">
            <a:avLst/>
          </a:prstGeom>
          <a:ln w="12700">
            <a:miter lim="400000"/>
          </a:ln>
        </p:spPr>
      </p:pic>
      <p:pic>
        <p:nvPicPr>
          <p:cNvPr id="164" name="Agrupar 4.png" descr="Agrupar 4.pn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  <a:ln w="12700">
            <a:miter lim="400000"/>
          </a:ln>
        </p:spPr>
      </p:pic>
      <p:sp>
        <p:nvSpPr>
          <p:cNvPr id="165" name="TextBox 17"/>
          <p:cNvSpPr txBox="1"/>
          <p:nvPr/>
        </p:nvSpPr>
        <p:spPr>
          <a:xfrm>
            <a:off x="1788247" y="3914948"/>
            <a:ext cx="11930765" cy="7711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/>
          <a:p>
            <a:pPr algn="l" defTabSz="914400">
              <a:defRPr sz="10000">
                <a:solidFill>
                  <a:srgbClr val="FFFFFF"/>
                </a:solidFill>
                <a:latin typeface="Gotham-Bold"/>
                <a:ea typeface="Gotham-Bold"/>
                <a:cs typeface="Gotham-Bold"/>
                <a:sym typeface="Gotham-Bold"/>
              </a:defRPr>
            </a:pPr>
            <a:r>
              <a:t>O dinheiro é uma das maneiras pelas quais nos relacionamos.</a:t>
            </a:r>
            <a:br/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7" name="save-money-2021-09-04-07-11-27-utc.jpg" descr="save-money-2021-09-04-07-11-27-utc.jp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-4916893" y="11723"/>
            <a:ext cx="24384001" cy="13692554"/>
          </a:xfrm>
          <a:prstGeom prst="rect">
            <a:avLst/>
          </a:prstGeom>
          <a:ln w="12700">
            <a:miter lim="400000"/>
          </a:ln>
        </p:spPr>
      </p:pic>
      <p:pic>
        <p:nvPicPr>
          <p:cNvPr id="168" name="Agrupar 5.png" descr="Agrupar 5.pn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  <a:ln w="12700">
            <a:miter lim="400000"/>
          </a:ln>
        </p:spPr>
      </p:pic>
      <p:sp>
        <p:nvSpPr>
          <p:cNvPr id="169" name="TextBox 17"/>
          <p:cNvSpPr txBox="1"/>
          <p:nvPr/>
        </p:nvSpPr>
        <p:spPr>
          <a:xfrm>
            <a:off x="11221305" y="2828118"/>
            <a:ext cx="10520308" cy="8981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/>
          <a:p>
            <a:pPr algn="l" defTabSz="914400">
              <a:defRPr sz="10000">
                <a:solidFill>
                  <a:srgbClr val="FFFFFF"/>
                </a:solidFill>
                <a:latin typeface="Gotham-Bold"/>
                <a:ea typeface="Gotham-Bold"/>
                <a:cs typeface="Gotham-Bold"/>
                <a:sym typeface="Gotham-Bold"/>
              </a:defRPr>
            </a:pPr>
            <a:r>
              <a:t>O que </a:t>
            </a:r>
          </a:p>
          <a:p>
            <a:pPr algn="l" defTabSz="914400">
              <a:defRPr sz="10000">
                <a:solidFill>
                  <a:srgbClr val="FFFFFF"/>
                </a:solidFill>
                <a:latin typeface="Gotham-Bold"/>
                <a:ea typeface="Gotham-Bold"/>
                <a:cs typeface="Gotham-Bold"/>
                <a:sym typeface="Gotham-Bold"/>
              </a:defRPr>
            </a:pPr>
            <a:r>
              <a:t>importa é como percebemos </a:t>
            </a:r>
          </a:p>
          <a:p>
            <a:pPr algn="l" defTabSz="914400">
              <a:defRPr sz="10000">
                <a:solidFill>
                  <a:srgbClr val="FFFFFF"/>
                </a:solidFill>
                <a:latin typeface="Gotham-Bold"/>
                <a:ea typeface="Gotham-Bold"/>
                <a:cs typeface="Gotham-Bold"/>
                <a:sym typeface="Gotham-Bold"/>
              </a:defRPr>
            </a:pPr>
            <a:r>
              <a:t>e usamos o dinheiro.</a:t>
            </a:r>
            <a:br/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1" name="business-studying-the-bible-at-office-2021-08-30-18-08-44-utc.jpg" descr="business-studying-the-bible-at-office-2021-08-30-18-08-44-utc.jp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1979737" y="-586019"/>
            <a:ext cx="21736502" cy="14491002"/>
          </a:xfrm>
          <a:prstGeom prst="rect">
            <a:avLst/>
          </a:prstGeom>
          <a:ln w="12700">
            <a:miter lim="400000"/>
          </a:ln>
        </p:spPr>
      </p:pic>
      <p:pic>
        <p:nvPicPr>
          <p:cNvPr id="172" name="Agrupar 8.png" descr="Agrupar 8.pn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-245138" y="0"/>
            <a:ext cx="19342101" cy="13716001"/>
          </a:xfrm>
          <a:prstGeom prst="rect">
            <a:avLst/>
          </a:prstGeom>
          <a:ln w="12700">
            <a:miter lim="400000"/>
          </a:ln>
        </p:spPr>
      </p:pic>
      <p:sp>
        <p:nvSpPr>
          <p:cNvPr id="173" name="TextBox 17"/>
          <p:cNvSpPr txBox="1"/>
          <p:nvPr/>
        </p:nvSpPr>
        <p:spPr>
          <a:xfrm>
            <a:off x="2979871" y="4392526"/>
            <a:ext cx="12892083" cy="6949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/>
          <a:p>
            <a:pPr algn="l" defTabSz="914400">
              <a:defRPr sz="6000">
                <a:solidFill>
                  <a:srgbClr val="FFFFFF"/>
                </a:solidFill>
                <a:latin typeface="Gotham-Bold"/>
                <a:ea typeface="Gotham-Bold"/>
                <a:cs typeface="Gotham-Bold"/>
                <a:sym typeface="Gotham-Bold"/>
              </a:defRPr>
            </a:pPr>
            <a:r>
              <a:t>Paulo escreveu que o uso adequado do dinheiro era “socorrer os necessitados e lembrar das palavras do próprio Senhor Jesus: ‘Mais bem-aventurado é dar do que receber’” (At 20:35).</a:t>
            </a:r>
            <a:br/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5" name="jesus-reaching-out-the-hand-2021-08-28-23-02-22-utc.jpg" descr="jesus-reaching-out-the-hand-2021-08-28-23-02-22-utc.jp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-3108029" y="-396477"/>
            <a:ext cx="34498075" cy="22998717"/>
          </a:xfrm>
          <a:prstGeom prst="rect">
            <a:avLst/>
          </a:prstGeom>
          <a:ln w="12700">
            <a:miter lim="400000"/>
          </a:ln>
        </p:spPr>
      </p:pic>
      <p:pic>
        <p:nvPicPr>
          <p:cNvPr id="176" name="Agrupar 6.png" descr="Agrupar 6.pn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  <a:ln w="12700">
            <a:miter lim="400000"/>
          </a:ln>
        </p:spPr>
      </p:pic>
      <p:sp>
        <p:nvSpPr>
          <p:cNvPr id="177" name="TextBox 17"/>
          <p:cNvSpPr txBox="1"/>
          <p:nvPr/>
        </p:nvSpPr>
        <p:spPr>
          <a:xfrm>
            <a:off x="2066391" y="6037482"/>
            <a:ext cx="12385621" cy="3901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/>
          <a:p>
            <a:pPr algn="l" defTabSz="914400">
              <a:defRPr sz="6000">
                <a:solidFill>
                  <a:srgbClr val="FFFFFF"/>
                </a:solidFill>
                <a:latin typeface="Gotham-Bold"/>
                <a:ea typeface="Gotham-Bold"/>
                <a:cs typeface="Gotham-Bold"/>
                <a:sym typeface="Gotham-Bold"/>
              </a:defRPr>
            </a:pPr>
            <a:r>
              <a:t>Jesus está voltando e nós somos estrangeiros na Terra. Nada aqui dura para sempre.</a:t>
            </a:r>
            <a:br/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9" name="closeup-image-of-a-hand-putting-coins-into-another-2021-10-21-03-31-29-utc.jpg" descr="closeup-image-of-a-hand-putting-coins-into-another-2021-10-21-03-31-29-utc.jp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-5971610" y="-1"/>
            <a:ext cx="20574001" cy="13716001"/>
          </a:xfrm>
          <a:prstGeom prst="rect">
            <a:avLst/>
          </a:prstGeom>
          <a:ln w="12700">
            <a:miter lim="400000"/>
          </a:ln>
        </p:spPr>
      </p:pic>
      <p:pic>
        <p:nvPicPr>
          <p:cNvPr id="180" name="Agrupar 7.png" descr="Agrupar 7.pn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5203981" y="-1"/>
            <a:ext cx="19278601" cy="13716001"/>
          </a:xfrm>
          <a:prstGeom prst="rect">
            <a:avLst/>
          </a:prstGeom>
          <a:ln w="12700">
            <a:miter lim="400000"/>
          </a:ln>
        </p:spPr>
      </p:pic>
      <p:sp>
        <p:nvSpPr>
          <p:cNvPr id="181" name="TextBox 17"/>
          <p:cNvSpPr txBox="1"/>
          <p:nvPr/>
        </p:nvSpPr>
        <p:spPr>
          <a:xfrm>
            <a:off x="9159076" y="5288279"/>
            <a:ext cx="12385621" cy="4663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/>
          <a:p>
            <a:pPr algn="l" defTabSz="914400">
              <a:defRPr sz="6000">
                <a:solidFill>
                  <a:srgbClr val="FFFFFF"/>
                </a:solidFill>
                <a:latin typeface="Gotham-Bold"/>
                <a:ea typeface="Gotham-Bold"/>
                <a:cs typeface="Gotham-Bold"/>
                <a:sym typeface="Gotham-Bold"/>
              </a:defRPr>
            </a:pPr>
            <a:r>
              <a:t>O dinheiro deveria ser apenas mais uma forma de expressar quem somos por causa de Jesus.</a:t>
            </a:r>
            <a:br/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3" name="gold-coins-and-seed-in-clear-bottle-on-white-backg-2021-08-30-07-43-31-utc.jpg" descr="gold-coins-and-seed-in-clear-bottle-on-white-backg-2021-08-30-07-43-31-utc.jp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3215771" y="-3470692"/>
            <a:ext cx="28478969" cy="31530966"/>
          </a:xfrm>
          <a:prstGeom prst="rect">
            <a:avLst/>
          </a:prstGeom>
          <a:ln w="12700">
            <a:miter lim="400000"/>
          </a:ln>
        </p:spPr>
      </p:pic>
      <p:pic>
        <p:nvPicPr>
          <p:cNvPr id="184" name="Agrupar 4.png" descr="Agrupar 4.pn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0" y="-1468405"/>
            <a:ext cx="26994499" cy="15184405"/>
          </a:xfrm>
          <a:prstGeom prst="rect">
            <a:avLst/>
          </a:prstGeom>
          <a:ln w="12700">
            <a:miter lim="400000"/>
          </a:ln>
        </p:spPr>
      </p:pic>
      <p:sp>
        <p:nvSpPr>
          <p:cNvPr id="185" name="TextBox 17"/>
          <p:cNvSpPr txBox="1"/>
          <p:nvPr/>
        </p:nvSpPr>
        <p:spPr>
          <a:xfrm>
            <a:off x="2869956" y="5783248"/>
            <a:ext cx="14007406" cy="6441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/>
          <a:p>
            <a:pPr algn="l" defTabSz="914400">
              <a:defRPr sz="10000">
                <a:solidFill>
                  <a:srgbClr val="FFFFFF"/>
                </a:solidFill>
                <a:latin typeface="Gotham-Bold"/>
                <a:ea typeface="Gotham-Bold"/>
                <a:cs typeface="Gotham-Bold"/>
                <a:sym typeface="Gotham-Bold"/>
              </a:defRPr>
            </a:pPr>
            <a:r>
              <a:t>Qual deve ser nossa abordagem quanto ao dinheiro? </a:t>
            </a:r>
            <a:br/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7" name="girl-praying-to-god-women-pray-for-a-blessing-from-2021-09-21-17-38-24-utc.jpg" descr="girl-praying-to-god-women-pray-for-a-blessing-from-2021-09-21-17-38-24-utc.jp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-631281" y="3016129"/>
            <a:ext cx="25646562" cy="16986683"/>
          </a:xfrm>
          <a:prstGeom prst="rect">
            <a:avLst/>
          </a:prstGeom>
          <a:ln w="12700">
            <a:miter lim="400000"/>
          </a:ln>
        </p:spPr>
      </p:pic>
      <p:pic>
        <p:nvPicPr>
          <p:cNvPr id="188" name="Agrupar 9.png" descr="Agrupar 9.pn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0" y="-46267"/>
            <a:ext cx="24384001" cy="11430001"/>
          </a:xfrm>
          <a:prstGeom prst="rect">
            <a:avLst/>
          </a:prstGeom>
          <a:ln w="12700">
            <a:miter lim="400000"/>
          </a:ln>
        </p:spPr>
      </p:pic>
      <p:sp>
        <p:nvSpPr>
          <p:cNvPr id="189" name="TextBox 17"/>
          <p:cNvSpPr txBox="1"/>
          <p:nvPr/>
        </p:nvSpPr>
        <p:spPr>
          <a:xfrm>
            <a:off x="3040565" y="2956013"/>
            <a:ext cx="18302870" cy="4663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/>
          <a:p>
            <a:pPr defTabSz="914400">
              <a:defRPr sz="6000">
                <a:solidFill>
                  <a:srgbClr val="FFFFFF"/>
                </a:solidFill>
                <a:latin typeface="Gotham-Bold"/>
                <a:ea typeface="Gotham-Bold"/>
                <a:cs typeface="Gotham-Bold"/>
                <a:sym typeface="Gotham-Bold"/>
              </a:defRPr>
            </a:pPr>
            <a:r>
              <a:t>Deus está procurando mordomos “fiéis” e “prudentes”, pessoas que sejam fieis em compartilhar e, ao mesmo tempo, prudentes na administração dos recursos.</a:t>
            </a:r>
            <a:br/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1" name="banknotes-in-wooden-money-box-2021-08-30-17-14-15-utc.jpg" descr="banknotes-in-wooden-money-box-2021-08-30-17-14-15-utc.jp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3005917" y="-1"/>
            <a:ext cx="20572163" cy="13716001"/>
          </a:xfrm>
          <a:prstGeom prst="rect">
            <a:avLst/>
          </a:prstGeom>
          <a:ln w="12700">
            <a:miter lim="400000"/>
          </a:ln>
        </p:spPr>
      </p:pic>
      <p:pic>
        <p:nvPicPr>
          <p:cNvPr id="192" name="Agrupar 8.png" descr="Agrupar 8.pn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-245138" y="0"/>
            <a:ext cx="19342101" cy="13716001"/>
          </a:xfrm>
          <a:prstGeom prst="rect">
            <a:avLst/>
          </a:prstGeom>
          <a:ln w="12700">
            <a:miter lim="400000"/>
          </a:ln>
        </p:spPr>
      </p:pic>
      <p:sp>
        <p:nvSpPr>
          <p:cNvPr id="193" name="TextBox 17"/>
          <p:cNvSpPr txBox="1"/>
          <p:nvPr/>
        </p:nvSpPr>
        <p:spPr>
          <a:xfrm>
            <a:off x="2980015" y="5551461"/>
            <a:ext cx="12891796" cy="4663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/>
          <a:p>
            <a:pPr algn="l" defTabSz="914400">
              <a:defRPr sz="6000">
                <a:solidFill>
                  <a:srgbClr val="FFFFFF"/>
                </a:solidFill>
                <a:latin typeface="Gotham-Bold"/>
                <a:ea typeface="Gotham-Bold"/>
                <a:cs typeface="Gotham-Bold"/>
                <a:sym typeface="Gotham-Bold"/>
              </a:defRPr>
            </a:pPr>
            <a:r>
              <a:t>O problema nunca foi a prosperidade, pois fomos feitos para ser prósperos. O problema sempre foi o nosso coração.</a:t>
            </a:r>
            <a:br/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5" name="jesus-hand-rescue-and-reaching-humans-one-2021-08-26-20-15-10-utc.jpg" descr="jesus-hand-rescue-and-reaching-humans-one-2021-08-26-20-15-10-utc.jp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 flipH="1">
            <a:off x="-177035" y="2257791"/>
            <a:ext cx="24644236" cy="16559741"/>
          </a:xfrm>
          <a:prstGeom prst="rect">
            <a:avLst/>
          </a:prstGeom>
          <a:ln w="12700">
            <a:miter lim="400000"/>
          </a:ln>
        </p:spPr>
      </p:pic>
      <p:pic>
        <p:nvPicPr>
          <p:cNvPr id="196" name="Agrupar 1.png" descr="Agrupar 1.pn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0" y="-15026"/>
            <a:ext cx="24384001" cy="11658601"/>
          </a:xfrm>
          <a:prstGeom prst="rect">
            <a:avLst/>
          </a:prstGeom>
          <a:ln w="12700">
            <a:miter lim="400000"/>
          </a:ln>
        </p:spPr>
      </p:pic>
      <p:sp>
        <p:nvSpPr>
          <p:cNvPr id="197" name="TextBox 17"/>
          <p:cNvSpPr txBox="1"/>
          <p:nvPr/>
        </p:nvSpPr>
        <p:spPr>
          <a:xfrm>
            <a:off x="1896130" y="3875319"/>
            <a:ext cx="20591740" cy="3139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/>
          <a:p>
            <a:pPr defTabSz="914400">
              <a:defRPr sz="6000">
                <a:solidFill>
                  <a:srgbClr val="FFFFFF"/>
                </a:solidFill>
                <a:latin typeface="Gotham-Bold"/>
                <a:ea typeface="Gotham-Bold"/>
                <a:cs typeface="Gotham-Bold"/>
                <a:sym typeface="Gotham-Bold"/>
              </a:defRPr>
            </a:pPr>
            <a:r>
              <a:t>A prosperidade prometida por Deus deve ser compartilhada, não acumulada.</a:t>
            </a:r>
            <a:br/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9" name="praying-for-success-2022-02-07-23-45-18-utc.jpg" descr="praying-for-success-2022-02-07-23-45-18-utc.jp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-4939898" y="-1857625"/>
            <a:ext cx="29335277" cy="19578109"/>
          </a:xfrm>
          <a:prstGeom prst="rect">
            <a:avLst/>
          </a:prstGeom>
          <a:ln w="12700">
            <a:miter lim="400000"/>
          </a:ln>
        </p:spPr>
      </p:pic>
      <p:pic>
        <p:nvPicPr>
          <p:cNvPr id="200" name="Agrupar 10.png" descr="Agrupar 10.pn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0" y="3800554"/>
            <a:ext cx="24384001" cy="11607801"/>
          </a:xfrm>
          <a:prstGeom prst="rect">
            <a:avLst/>
          </a:prstGeom>
          <a:ln w="12700">
            <a:miter lim="400000"/>
          </a:ln>
        </p:spPr>
      </p:pic>
      <p:sp>
        <p:nvSpPr>
          <p:cNvPr id="201" name="TextBox 17"/>
          <p:cNvSpPr txBox="1"/>
          <p:nvPr/>
        </p:nvSpPr>
        <p:spPr>
          <a:xfrm>
            <a:off x="2366359" y="8018188"/>
            <a:ext cx="19651282" cy="3901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/>
          <a:p>
            <a:pPr defTabSz="914400">
              <a:defRPr sz="6000">
                <a:solidFill>
                  <a:srgbClr val="FFFFFF"/>
                </a:solidFill>
                <a:latin typeface="Gotham-Bold"/>
                <a:ea typeface="Gotham-Bold"/>
                <a:cs typeface="Gotham-Bold"/>
                <a:sym typeface="Gotham-Bold"/>
              </a:defRPr>
            </a:pPr>
            <a:r>
              <a:t>É pelo bem da eternidade que Ele nos abençoará. A salvação é o propósito supremo de Deus para a nossa vida.</a:t>
            </a:r>
            <a:br/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3" name="Agrupar 11.png" descr="Agrupar 11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  <a:ln w="12700">
            <a:miter lim="400000"/>
          </a:ln>
        </p:spPr>
      </p:pic>
      <p:pic>
        <p:nvPicPr>
          <p:cNvPr id="204" name="Picture 2" descr="Picture 2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1099656" y="2682619"/>
            <a:ext cx="7246648" cy="2771448"/>
          </a:xfrm>
          <a:prstGeom prst="rect">
            <a:avLst/>
          </a:prstGeom>
          <a:ln w="12700">
            <a:miter lim="400000"/>
          </a:ln>
        </p:spPr>
      </p:pic>
      <p:pic>
        <p:nvPicPr>
          <p:cNvPr id="205" name="Picture 4" descr="Picture 4"/>
          <p:cNvPicPr>
            <a:picLocks noChangeAspect="1"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>
            <a:off x="1099656" y="4995545"/>
            <a:ext cx="7246648" cy="2785431"/>
          </a:xfrm>
          <a:prstGeom prst="rect">
            <a:avLst/>
          </a:prstGeom>
          <a:ln w="12700">
            <a:miter lim="400000"/>
          </a:ln>
        </p:spPr>
      </p:pic>
      <p:pic>
        <p:nvPicPr>
          <p:cNvPr id="206" name="Picture 6" descr="Picture 6"/>
          <p:cNvPicPr>
            <a:picLocks noChangeAspect="1"/>
          </p:cNvPicPr>
          <p:nvPr/>
        </p:nvPicPr>
        <p:blipFill>
          <a:blip r:embed="rId5">
            <a:extLst/>
          </a:blip>
          <a:stretch>
            <a:fillRect/>
          </a:stretch>
        </p:blipFill>
        <p:spPr>
          <a:xfrm>
            <a:off x="1099656" y="7349633"/>
            <a:ext cx="7246461" cy="2799258"/>
          </a:xfrm>
          <a:prstGeom prst="rect">
            <a:avLst/>
          </a:prstGeom>
          <a:ln w="12700">
            <a:miter lim="400000"/>
          </a:ln>
        </p:spPr>
      </p:pic>
      <p:pic>
        <p:nvPicPr>
          <p:cNvPr id="207" name="Picture 10" descr="Picture 10"/>
          <p:cNvPicPr>
            <a:picLocks noChangeAspect="1"/>
          </p:cNvPicPr>
          <p:nvPr/>
        </p:nvPicPr>
        <p:blipFill>
          <a:blip r:embed="rId6">
            <a:extLst/>
          </a:blip>
          <a:stretch>
            <a:fillRect/>
          </a:stretch>
        </p:blipFill>
        <p:spPr>
          <a:xfrm>
            <a:off x="18047020" y="3942997"/>
            <a:ext cx="4386201" cy="4386201"/>
          </a:xfrm>
          <a:prstGeom prst="rect">
            <a:avLst/>
          </a:prstGeom>
          <a:ln w="12700">
            <a:miter lim="400000"/>
          </a:ln>
          <a:effectLst>
            <a:outerShdw sx="100000" sy="100000" kx="0" ky="0" algn="b" rotWithShape="0" blurRad="292100" dist="139700" dir="2700000">
              <a:srgbClr val="333333">
                <a:alpha val="64999"/>
              </a:srgbClr>
            </a:outerShdw>
          </a:effectLst>
        </p:spPr>
      </p:pic>
      <p:sp>
        <p:nvSpPr>
          <p:cNvPr id="208" name="TextBox 14"/>
          <p:cNvSpPr txBox="1"/>
          <p:nvPr/>
        </p:nvSpPr>
        <p:spPr>
          <a:xfrm>
            <a:off x="18095168" y="8736341"/>
            <a:ext cx="6170838" cy="3454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8" tIns="45718" rIns="45718" bIns="45718">
            <a:spAutoFit/>
          </a:bodyPr>
          <a:lstStyle>
            <a:lvl1pPr algn="l" defTabSz="914400">
              <a:defRPr sz="1600">
                <a:solidFill>
                  <a:srgbClr val="FFFFFF"/>
                </a:solidFill>
                <a:latin typeface="Bw Modelica Bold"/>
                <a:ea typeface="Bw Modelica Bold"/>
                <a:cs typeface="Bw Modelica Bold"/>
                <a:sym typeface="Bw Modelica Bold"/>
              </a:defRPr>
            </a:lvl1pPr>
          </a:lstStyle>
          <a:p>
            <a:pPr/>
            <a:r>
              <a:t>www.adventistas.org/pt/mordomiacrista</a:t>
            </a:r>
          </a:p>
        </p:txBody>
      </p:sp>
      <p:pic>
        <p:nvPicPr>
          <p:cNvPr id="209" name="Picture 18" descr="Picture 18"/>
          <p:cNvPicPr>
            <a:picLocks noChangeAspect="1"/>
          </p:cNvPicPr>
          <p:nvPr/>
        </p:nvPicPr>
        <p:blipFill>
          <a:blip r:embed="rId7">
            <a:alphaModFix amt="5000"/>
            <a:extLst/>
          </a:blip>
          <a:stretch>
            <a:fillRect/>
          </a:stretch>
        </p:blipFill>
        <p:spPr>
          <a:xfrm>
            <a:off x="13860240" y="2106099"/>
            <a:ext cx="6671052" cy="6671053"/>
          </a:xfrm>
          <a:prstGeom prst="rect">
            <a:avLst/>
          </a:prstGeom>
          <a:ln w="12700">
            <a:miter lim="400000"/>
          </a:ln>
        </p:spPr>
      </p:pic>
      <p:pic>
        <p:nvPicPr>
          <p:cNvPr id="210" name="Picture 20" descr="Picture 20"/>
          <p:cNvPicPr>
            <a:picLocks noChangeAspect="1"/>
          </p:cNvPicPr>
          <p:nvPr/>
        </p:nvPicPr>
        <p:blipFill>
          <a:blip r:embed="rId8">
            <a:extLst/>
          </a:blip>
          <a:stretch>
            <a:fillRect/>
          </a:stretch>
        </p:blipFill>
        <p:spPr>
          <a:xfrm>
            <a:off x="9037676" y="1501654"/>
            <a:ext cx="8366013" cy="14814813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theme/theme1.xml><?xml version="1.0" encoding="utf-8"?>
<a:theme xmlns:a="http://schemas.openxmlformats.org/drawingml/2006/main" xmlns:r="http://schemas.openxmlformats.org/officeDocument/2006/relationships" name="21_BasicWhite">
  <a:themeElements>
    <a:clrScheme name="21_BasicWhite">
      <a:dk1>
        <a:srgbClr val="5E5E5E"/>
      </a:dk1>
      <a:lt1>
        <a:srgbClr val="FFFFFF"/>
      </a:lt1>
      <a:dk2>
        <a:srgbClr val="5E5E5E"/>
      </a:dk2>
      <a:lt2>
        <a:srgbClr val="D5D5D5"/>
      </a:lt2>
      <a:accent1>
        <a:srgbClr val="00A2FF"/>
      </a:accent1>
      <a:accent2>
        <a:srgbClr val="16E7CF"/>
      </a:accent2>
      <a:accent3>
        <a:srgbClr val="61D836"/>
      </a:accent3>
      <a:accent4>
        <a:srgbClr val="FFD932"/>
      </a:accent4>
      <a:accent5>
        <a:srgbClr val="FF644E"/>
      </a:accent5>
      <a:accent6>
        <a:srgbClr val="FF42A1"/>
      </a:accent6>
      <a:hlink>
        <a:srgbClr val="0000FF"/>
      </a:hlink>
      <a:folHlink>
        <a:srgbClr val="FF00FF"/>
      </a:folHlink>
    </a:clrScheme>
    <a:fontScheme name="21_BasicWhite">
      <a:majorFont>
        <a:latin typeface="Helvetica Neue"/>
        <a:ea typeface="Helvetica Neue"/>
        <a:cs typeface="Helvetica Neue"/>
      </a:majorFont>
      <a:minorFont>
        <a:latin typeface="Helvetica Neue"/>
        <a:ea typeface="Helvetica Neue"/>
        <a:cs typeface="Helvetica Neue"/>
      </a:minorFont>
    </a:fontScheme>
    <a:fmtScheme name="21_BasicWhit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000000"/>
        </a:solidFill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 upright="0">
        <a:spAutoFit/>
      </a:bodyPr>
      <a:lstStyle>
        <a:defPPr marL="0" marR="0" indent="0" algn="ctr" defTabSz="8255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3200" u="none" kumimoji="0" normalizeH="0">
            <a:ln>
              <a:noFill/>
            </a:ln>
            <a:solidFill>
              <a:srgbClr val="FFFFFF"/>
            </a:solidFill>
            <a:effectLst/>
            <a:uFillTx/>
            <a:latin typeface="Helvetica Neue Medium"/>
            <a:ea typeface="Helvetica Neue Medium"/>
            <a:cs typeface="Helvetica Neue Medium"/>
            <a:sym typeface="Helvetica Neue Medium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spDef>
    <a:lnDef>
      <a:spPr>
        <a:noFill/>
        <a:ln w="25400" cap="flat">
          <a:solidFill>
            <a:srgbClr val="000000"/>
          </a:solidFill>
          <a:prstDash val="solid"/>
          <a:miter lim="400000"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 upright="0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 upright="0">
        <a:spAutoFit/>
      </a:bodyPr>
      <a:lstStyle>
        <a:defPPr marL="0" marR="0" indent="0" algn="ctr" defTabSz="2438338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2400" u="none" kumimoji="0" normalizeH="0">
            <a:ln>
              <a:noFill/>
            </a:ln>
            <a:solidFill>
              <a:srgbClr val="5E5E5E"/>
            </a:solidFill>
            <a:effectLst/>
            <a:uFillTx/>
            <a:latin typeface="+mn-lt"/>
            <a:ea typeface="+mn-ea"/>
            <a:cs typeface="+mn-cs"/>
            <a:sym typeface="Helvetica Neue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txDef>
  </a:objectDefaults>
</a:theme>
</file>

<file path=ppt/theme/theme2.xml><?xml version="1.0" encoding="utf-8"?>
<a:theme xmlns:a="http://schemas.openxmlformats.org/drawingml/2006/main" xmlns:r="http://schemas.openxmlformats.org/officeDocument/2006/relationships" name="21_BasicWhite">
  <a:themeElements>
    <a:clrScheme name="21_BasicWhite">
      <a:dk1>
        <a:srgbClr val="000000"/>
      </a:dk1>
      <a:lt1>
        <a:srgbClr val="FFFFFF"/>
      </a:lt1>
      <a:dk2>
        <a:srgbClr val="5E5E5E"/>
      </a:dk2>
      <a:lt2>
        <a:srgbClr val="D5D5D5"/>
      </a:lt2>
      <a:accent1>
        <a:srgbClr val="00A2FF"/>
      </a:accent1>
      <a:accent2>
        <a:srgbClr val="16E7CF"/>
      </a:accent2>
      <a:accent3>
        <a:srgbClr val="61D836"/>
      </a:accent3>
      <a:accent4>
        <a:srgbClr val="FFD932"/>
      </a:accent4>
      <a:accent5>
        <a:srgbClr val="FF644E"/>
      </a:accent5>
      <a:accent6>
        <a:srgbClr val="FF42A1"/>
      </a:accent6>
      <a:hlink>
        <a:srgbClr val="0000FF"/>
      </a:hlink>
      <a:folHlink>
        <a:srgbClr val="FF00FF"/>
      </a:folHlink>
    </a:clrScheme>
    <a:fontScheme name="21_BasicWhite">
      <a:majorFont>
        <a:latin typeface="Helvetica Neue"/>
        <a:ea typeface="Helvetica Neue"/>
        <a:cs typeface="Helvetica Neue"/>
      </a:majorFont>
      <a:minorFont>
        <a:latin typeface="Helvetica Neue"/>
        <a:ea typeface="Helvetica Neue"/>
        <a:cs typeface="Helvetica Neue"/>
      </a:minorFont>
    </a:fontScheme>
    <a:fmtScheme name="21_BasicWhit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000000"/>
        </a:solidFill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 upright="0">
        <a:spAutoFit/>
      </a:bodyPr>
      <a:lstStyle>
        <a:defPPr marL="0" marR="0" indent="0" algn="ctr" defTabSz="8255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3200" u="none" kumimoji="0" normalizeH="0">
            <a:ln>
              <a:noFill/>
            </a:ln>
            <a:solidFill>
              <a:srgbClr val="FFFFFF"/>
            </a:solidFill>
            <a:effectLst/>
            <a:uFillTx/>
            <a:latin typeface="Helvetica Neue Medium"/>
            <a:ea typeface="Helvetica Neue Medium"/>
            <a:cs typeface="Helvetica Neue Medium"/>
            <a:sym typeface="Helvetica Neue Medium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spDef>
    <a:lnDef>
      <a:spPr>
        <a:noFill/>
        <a:ln w="25400" cap="flat">
          <a:solidFill>
            <a:srgbClr val="000000"/>
          </a:solidFill>
          <a:prstDash val="solid"/>
          <a:miter lim="400000"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 upright="0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 upright="0">
        <a:spAutoFit/>
      </a:bodyPr>
      <a:lstStyle>
        <a:defPPr marL="0" marR="0" indent="0" algn="ctr" defTabSz="2438338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2400" u="none" kumimoji="0" normalizeH="0">
            <a:ln>
              <a:noFill/>
            </a:ln>
            <a:solidFill>
              <a:srgbClr val="5E5E5E"/>
            </a:solidFill>
            <a:effectLst/>
            <a:uFillTx/>
            <a:latin typeface="+mn-lt"/>
            <a:ea typeface="+mn-ea"/>
            <a:cs typeface="+mn-cs"/>
            <a:sym typeface="Helvetica Neue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txDef>
  </a:objectDefaults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o" ma:contentTypeID="0x010100624F9E3DF7FBAB4A9A6D824FE11CA10C" ma:contentTypeVersion="20" ma:contentTypeDescription="Crie um novo documento." ma:contentTypeScope="" ma:versionID="39454ebdb89c9a330035c6ce0280c35a">
  <xsd:schema xmlns:xsd="http://www.w3.org/2001/XMLSchema" xmlns:xs="http://www.w3.org/2001/XMLSchema" xmlns:p="http://schemas.microsoft.com/office/2006/metadata/properties" xmlns:ns2="4d66254c-b8c0-4e16-9669-44d49c614d61" xmlns:ns3="cc85661e-698c-471d-81cd-239229bffddc" targetNamespace="http://schemas.microsoft.com/office/2006/metadata/properties" ma:root="true" ma:fieldsID="f95035f1b22a77fd3110073cb4745e89" ns2:_="" ns3:_="">
    <xsd:import namespace="4d66254c-b8c0-4e16-9669-44d49c614d61"/>
    <xsd:import namespace="cc85661e-698c-471d-81cd-239229bffddc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DateTaken" minOccurs="0"/>
                <xsd:element ref="ns2:MediaLengthInSecond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AutoKeyPoints" minOccurs="0"/>
                <xsd:element ref="ns2:MediaServiceKeyPoints" minOccurs="0"/>
                <xsd:element ref="ns3:SharedWithUsers" minOccurs="0"/>
                <xsd:element ref="ns3:SharedWithDetails" minOccurs="0"/>
                <xsd:element ref="ns2:MediaServiceLocation" minOccurs="0"/>
                <xsd:element ref="ns2:lcf76f155ced4ddcb4097134ff3c332f" minOccurs="0"/>
                <xsd:element ref="ns3:TaxCatchAll" minOccurs="0"/>
                <xsd:element ref="ns2:MediaServiceSearchProperties" minOccurs="0"/>
                <xsd:element ref="ns2:MediaServiceObjectDetectorVersions" minOccurs="0"/>
                <xsd:element ref="ns2:Ordenn_x00fa_merico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d66254c-b8c0-4e16-9669-44d49c614d6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hidden="true" ma:internalName="MediaServiceDateTaken" ma:readOnly="true">
      <xsd:simpleType>
        <xsd:restriction base="dms:Text"/>
      </xsd:simpleType>
    </xsd:element>
    <xsd:element name="MediaLengthInSeconds" ma:index="11" nillable="true" ma:displayName="MediaLengthInSeconds" ma:hidden="true" ma:internalName="MediaLengthInSeconds" ma:readOnly="true">
      <xsd:simpleType>
        <xsd:restriction base="dms:Unknown"/>
      </xsd:simpleType>
    </xsd:element>
    <xsd:element name="MediaServiceOCR" ma:index="12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5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6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Location" ma:index="19" nillable="true" ma:displayName="Location" ma:internalName="MediaServiceLocation" ma:readOnly="true">
      <xsd:simpleType>
        <xsd:restriction base="dms:Text"/>
      </xsd:simpleType>
    </xsd:element>
    <xsd:element name="lcf76f155ced4ddcb4097134ff3c332f" ma:index="21" nillable="true" ma:taxonomy="true" ma:internalName="lcf76f155ced4ddcb4097134ff3c332f" ma:taxonomyFieldName="MediaServiceImageTags" ma:displayName="Marcações de imagem" ma:readOnly="false" ma:fieldId="{5cf76f15-5ced-4ddc-b409-7134ff3c332f}" ma:taxonomyMulti="true" ma:sspId="8e8593b7-542e-4346-9e98-482410f851d1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SearchProperties" ma:index="23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24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Ordenn_x00fa_merico" ma:index="25" nillable="true" ma:displayName="Orden númerico" ma:default="0" ma:format="Dropdown" ma:internalName="Ordenn_x00fa_merico" ma:percentage="FALSE">
      <xsd:simpleType>
        <xsd:restriction base="dms:Number"/>
      </xsd:simpleType>
    </xsd:element>
    <xsd:element name="MediaServiceBillingMetadata" ma:index="26" nillable="true" ma:displayName="MediaServiceBillingMetadata" ma:hidden="true" ma:internalName="MediaServiceBilling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c85661e-698c-471d-81cd-239229bffddc" elementFormDefault="qualified">
    <xsd:import namespace="http://schemas.microsoft.com/office/2006/documentManagement/types"/>
    <xsd:import namespace="http://schemas.microsoft.com/office/infopath/2007/PartnerControls"/>
    <xsd:element name="SharedWithUsers" ma:index="17" nillable="true" ma:displayName="Compartilhado com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8" nillable="true" ma:displayName="Detalhes de Compartilhado Com" ma:internalName="SharedWithDetails" ma:readOnly="true">
      <xsd:simpleType>
        <xsd:restriction base="dms:Note">
          <xsd:maxLength value="255"/>
        </xsd:restriction>
      </xsd:simpleType>
    </xsd:element>
    <xsd:element name="TaxCatchAll" ma:index="22" nillable="true" ma:displayName="Taxonomy Catch All Column" ma:hidden="true" ma:list="{4117de4b-53e5-4cd7-9971-ff986aecaefa}" ma:internalName="TaxCatchAll" ma:showField="CatchAllData" ma:web="cc85661e-698c-471d-81cd-239229bffdd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ipo de Conteúdo"/>
        <xsd:element ref="dc:title" minOccurs="0" maxOccurs="1" ma:index="4" ma:displayName="Título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Ordenn_x00fa_merico xmlns="4d66254c-b8c0-4e16-9669-44d49c614d61">0</Ordenn_x00fa_merico>
    <lcf76f155ced4ddcb4097134ff3c332f xmlns="4d66254c-b8c0-4e16-9669-44d49c614d61">
      <Terms xmlns="http://schemas.microsoft.com/office/infopath/2007/PartnerControls"/>
    </lcf76f155ced4ddcb4097134ff3c332f>
    <TaxCatchAll xmlns="cc85661e-698c-471d-81cd-239229bffddc" xsi:nil="true"/>
    <SharedWithUsers xmlns="cc85661e-698c-471d-81cd-239229bffddc">
      <UserInfo>
        <DisplayName/>
        <AccountId xsi:nil="true"/>
        <AccountType/>
      </UserInfo>
    </SharedWithUsers>
  </documentManagement>
</p:properties>
</file>

<file path=customXml/itemProps1.xml><?xml version="1.0" encoding="utf-8"?>
<ds:datastoreItem xmlns:ds="http://schemas.openxmlformats.org/officeDocument/2006/customXml" ds:itemID="{6E5CE2F2-8369-4144-B24E-30A6DB977E78}"/>
</file>

<file path=customXml/itemProps2.xml><?xml version="1.0" encoding="utf-8"?>
<ds:datastoreItem xmlns:ds="http://schemas.openxmlformats.org/officeDocument/2006/customXml" ds:itemID="{D476FE8A-0CF0-4B58-B56E-85E2CD15D894}"/>
</file>

<file path=customXml/itemProps3.xml><?xml version="1.0" encoding="utf-8"?>
<ds:datastoreItem xmlns:ds="http://schemas.openxmlformats.org/officeDocument/2006/customXml" ds:itemID="{7450F401-2CFF-4BEA-AD57-1104774100FF}"/>
</file>

<file path=docProps/app.xml><?xml version="1.0" encoding="utf-8"?>
<Properties xmlns="http://schemas.openxmlformats.org/officeDocument/2006/extended-properties" xmlns:vt="http://schemas.openxmlformats.org/officeDocument/2006/docPropsVTypes"/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/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0x010100624F9E3DF7FBAB4A9A6D824FE11CA10C</vt:lpwstr>
  </property>
  <property fmtid="{D5CDD505-2E9C-101B-9397-08002B2CF9AE}" pid="3" name="Order">
    <vt:lpwstr>29062600.0000000</vt:lpwstr>
  </property>
  <property fmtid="{D5CDD505-2E9C-101B-9397-08002B2CF9AE}" pid="4" name="_SourceUrl">
    <vt:lpwstr/>
  </property>
  <property fmtid="{D5CDD505-2E9C-101B-9397-08002B2CF9AE}" pid="5" name="_SharedFileIndex">
    <vt:lpwstr/>
  </property>
  <property fmtid="{D5CDD505-2E9C-101B-9397-08002B2CF9AE}" pid="6" name="ComplianceAssetId">
    <vt:lpwstr/>
  </property>
  <property fmtid="{D5CDD505-2E9C-101B-9397-08002B2CF9AE}" pid="7" name="_ExtendedDescription">
    <vt:lpwstr/>
  </property>
  <property fmtid="{D5CDD505-2E9C-101B-9397-08002B2CF9AE}" pid="8" name="TriggerFlowInfo">
    <vt:lpwstr/>
  </property>
  <property fmtid="{D5CDD505-2E9C-101B-9397-08002B2CF9AE}" pid="9" name="MediaServiceImageTags">
    <vt:lpwstr/>
  </property>
</Properties>
</file>